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60" r:id="rId3"/>
    <p:sldId id="256" r:id="rId4"/>
    <p:sldId id="261" r:id="rId5"/>
    <p:sldId id="258" r:id="rId6"/>
    <p:sldId id="270" r:id="rId7"/>
    <p:sldId id="257" r:id="rId8"/>
    <p:sldId id="273" r:id="rId9"/>
    <p:sldId id="274" r:id="rId10"/>
    <p:sldId id="277" r:id="rId11"/>
    <p:sldId id="280" r:id="rId12"/>
    <p:sldId id="276" r:id="rId13"/>
    <p:sldId id="281" r:id="rId14"/>
    <p:sldId id="286" r:id="rId15"/>
    <p:sldId id="278" r:id="rId16"/>
    <p:sldId id="282" r:id="rId17"/>
    <p:sldId id="283" r:id="rId18"/>
    <p:sldId id="284" r:id="rId19"/>
    <p:sldId id="285" r:id="rId20"/>
    <p:sldId id="288" r:id="rId21"/>
    <p:sldId id="290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4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717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162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8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27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31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9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46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3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5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F456-0DFC-48A7-861D-7763D92014C9}" type="datetimeFigureOut">
              <a:rPr lang="en-US" smtClean="0"/>
              <a:t>9/24/2023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5EC7-C3D9-424F-BA7F-7A5C14D6A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5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19952" y="2448218"/>
            <a:ext cx="8871648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2" y="4953002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4" y="4165372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7715" y="2789325"/>
            <a:ext cx="9144000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(tiết 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1</a:t>
            </a:r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8954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83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2971800"/>
            <a:ext cx="9143999" cy="3886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457200" y="1240634"/>
            <a:ext cx="8065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/>
              <a:t> 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49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193964" y="685800"/>
            <a:ext cx="891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3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9144000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rapezoid 3"/>
          <p:cNvSpPr/>
          <p:nvPr/>
        </p:nvSpPr>
        <p:spPr>
          <a:xfrm rot="16200000">
            <a:off x="1051969" y="-644879"/>
            <a:ext cx="705298" cy="2604657"/>
          </a:xfrm>
          <a:prstGeom prst="trapezoid">
            <a:avLst>
              <a:gd name="adj" fmla="val 1305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67640" y="343060"/>
            <a:ext cx="3289301" cy="6517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41218" y="1473487"/>
            <a:ext cx="8213586" cy="1143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36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02289" y="1447800"/>
            <a:ext cx="659711" cy="597187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089" y="1386840"/>
            <a:ext cx="665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0072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BC31C731-11D6-4FD6-9527-8EA73E5C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3288031" cy="394626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370FF3A4-ACA8-4E72-B5AF-2C07879E7E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55"/>
          <a:stretch/>
        </p:blipFill>
        <p:spPr>
          <a:xfrm>
            <a:off x="3124200" y="0"/>
            <a:ext cx="2971800" cy="399864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A4C033A7-689F-4290-8284-55852DD18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920" y="152401"/>
            <a:ext cx="3307080" cy="383100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240C5EB4-A2FB-46DA-9E9B-ABEC18CCE8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999"/>
          <a:stretch/>
        </p:blipFill>
        <p:spPr>
          <a:xfrm>
            <a:off x="-1" y="3983403"/>
            <a:ext cx="4832049" cy="287096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93968873-2F68-4D05-9E0C-D60BA2DBA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2048" y="3946261"/>
            <a:ext cx="4311951" cy="282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533400" y="1828562"/>
            <a:ext cx="8382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>
              <a:defRPr/>
            </a:pP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6705600" y="533400"/>
            <a:ext cx="1427240" cy="41356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2238514" y="326617"/>
            <a:ext cx="1427240" cy="62035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4724400" y="1295400"/>
            <a:ext cx="1427240" cy="67473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C31C731-11D6-4FD6-9527-8EA73E5C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8991602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61722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3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70FF3A4-ACA8-4E72-B5AF-2C07879E7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55"/>
          <a:stretch/>
        </p:blipFill>
        <p:spPr>
          <a:xfrm>
            <a:off x="0" y="0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5715000"/>
            <a:ext cx="746760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42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4C033A7-689F-4290-8284-55852DD18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5867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791200"/>
            <a:ext cx="678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Nam 20 -11.</a:t>
            </a:r>
          </a:p>
        </p:txBody>
      </p:sp>
    </p:spTree>
    <p:extLst>
      <p:ext uri="{BB962C8B-B14F-4D97-AF65-F5344CB8AC3E}">
        <p14:creationId xmlns:p14="http://schemas.microsoft.com/office/powerpoint/2010/main" val="213840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0C5EB4-A2FB-46DA-9E9B-ABEC18CCE8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9"/>
          <a:stretch/>
        </p:blipFill>
        <p:spPr>
          <a:xfrm>
            <a:off x="76199" y="21045"/>
            <a:ext cx="8991601" cy="6168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2998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chồng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061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3968873-2F68-4D05-9E0C-D60BA2DBA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6029980"/>
            <a:ext cx="906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42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3B8AB85-432D-4754-91A3-F0EB556A5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15691"/>
            <a:ext cx="6932625" cy="57609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AEDF243-C707-41CE-8452-81B3709A374D}"/>
              </a:ext>
            </a:extLst>
          </p:cNvPr>
          <p:cNvSpPr txBox="1"/>
          <p:nvPr/>
        </p:nvSpPr>
        <p:spPr>
          <a:xfrm>
            <a:off x="2743200" y="1843478"/>
            <a:ext cx="3694628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 MỘ A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642A13C-2CF6-4F9A-B8A4-801E1C56C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-304800"/>
            <a:ext cx="3727012" cy="7315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D1766A3E-DF21-46C1-929A-116102DA2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528" y="-241002"/>
            <a:ext cx="3792116" cy="73152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3C3F6EC-6D0C-4BC2-8D89-AC9D05161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708"/>
            <a:ext cx="2642278" cy="7315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742FC6-E748-43E0-A52D-E5275F9FB5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4" y="-160119"/>
            <a:ext cx="2458603" cy="25137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ADE691C-FA0D-4B09-B88F-B002971D4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152400"/>
            <a:ext cx="2441764" cy="7215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6FD97D00-EBD9-4CA9-AB33-228EF4905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14" y="-152400"/>
            <a:ext cx="2343959" cy="2396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C20C28F5-0E9B-4CFE-8691-ED531DD089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242458"/>
            <a:ext cx="8928745" cy="12310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D871E432-0744-424A-B402-B795973AB4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-47171" y="6229568"/>
            <a:ext cx="1532900" cy="88278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28A178E-B0B5-4BF5-8FA8-5E1BC25DC0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220698" y="6070247"/>
            <a:ext cx="1976093" cy="11339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28850" y="3100778"/>
            <a:ext cx="4914900" cy="2514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CHÀO MỪNG CÁC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CON 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ĐẾN VỚI TIẾT </a:t>
            </a:r>
            <a:r>
              <a:rPr lang="en-US" sz="2400" b="1" dirty="0" smtClean="0">
                <a:ln w="11430"/>
                <a:latin typeface="Times New Roman" pitchFamily="18" charset="0"/>
                <a:cs typeface="Times New Roman" pitchFamily="18" charset="0"/>
              </a:rPr>
              <a:t>ĐẠO ĐỨC</a:t>
            </a:r>
            <a:endParaRPr lang="en-US" sz="2400" b="1" dirty="0">
              <a:ln w="11430"/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</p:spTree>
    <p:extLst>
      <p:ext uri="{BB962C8B-B14F-4D97-AF65-F5344CB8AC3E}">
        <p14:creationId xmlns:p14="http://schemas.microsoft.com/office/powerpoint/2010/main" val="104702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3599 -0.0088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3" y="-4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33854 0.0120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60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0378 0.00278 L -0.14779 0.0039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91667E-6 1.11111E-6 L 0.13073 -0.00023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38DA550-4F5C-4639-9F7F-D69FCB98E10E}"/>
              </a:ext>
            </a:extLst>
          </p:cNvPr>
          <p:cNvSpPr txBox="1"/>
          <p:nvPr/>
        </p:nvSpPr>
        <p:spPr>
          <a:xfrm>
            <a:off x="266700" y="304800"/>
            <a:ext cx="8648700" cy="449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ễ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Nam,…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4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440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533400" y="221105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6705600" y="533400"/>
            <a:ext cx="1427240" cy="41356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2238514" y="326617"/>
            <a:ext cx="1427240" cy="62035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4724400" y="1295400"/>
            <a:ext cx="1427240" cy="67473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NGUYEN THI MINH\Desktop\la c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6792"/>
            <a:ext cx="9144000" cy="622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ED9653-22E0-473A-976E-97CAE5546D22}"/>
              </a:ext>
            </a:extLst>
          </p:cNvPr>
          <p:cNvSpPr txBox="1"/>
          <p:nvPr/>
        </p:nvSpPr>
        <p:spPr>
          <a:xfrm>
            <a:off x="152400" y="1905000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con.</a:t>
            </a:r>
          </a:p>
          <a:p>
            <a:pPr algn="ctr">
              <a:defRPr/>
            </a:pP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Cloud 6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7449700" y="223226"/>
            <a:ext cx="1427240" cy="41356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>
            <a:extLst>
              <a:ext uri="{FF2B5EF4-FFF2-40B4-BE49-F238E27FC236}">
                <a16:creationId xmlns=""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4114800" y="408494"/>
            <a:ext cx="1427240" cy="62035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2730"/>
          <p:cNvSpPr/>
          <p:nvPr/>
        </p:nvSpPr>
        <p:spPr>
          <a:xfrm>
            <a:off x="457200" y="308089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306165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utoRev="1" fill="hold" grpId="1" nodeType="withEffect">
                                  <p:stCondLst>
                                    <p:cond delay="22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-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2730"/>
          <p:cNvSpPr/>
          <p:nvPr/>
        </p:nvSpPr>
        <p:spPr>
          <a:xfrm>
            <a:off x="533400" y="381000"/>
            <a:ext cx="1001786" cy="868981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C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863600">
              <a:srgbClr val="FFFF00">
                <a:alpha val="36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6" name="55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494454" y="76200"/>
            <a:ext cx="2269892" cy="609600"/>
          </a:xfrm>
          <a:prstGeom prst="rect">
            <a:avLst/>
          </a:prstGeom>
        </p:spPr>
      </p:pic>
      <p:pic>
        <p:nvPicPr>
          <p:cNvPr id="7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4200" y="419215"/>
            <a:ext cx="2208207" cy="792549"/>
          </a:xfrm>
          <a:prstGeom prst="rect">
            <a:avLst/>
          </a:prstGeom>
        </p:spPr>
      </p:pic>
      <p:pic>
        <p:nvPicPr>
          <p:cNvPr id="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853706"/>
            <a:ext cx="2208207" cy="792549"/>
          </a:xfrm>
          <a:prstGeom prst="rect">
            <a:avLst/>
          </a:prstGeom>
        </p:spPr>
      </p:pic>
      <p:pic>
        <p:nvPicPr>
          <p:cNvPr id="9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200" y="5638800"/>
            <a:ext cx="1926971" cy="11218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Vertical Scroll 9"/>
          <p:cNvSpPr/>
          <p:nvPr/>
        </p:nvSpPr>
        <p:spPr>
          <a:xfrm>
            <a:off x="3429000" y="1409700"/>
            <a:ext cx="2286000" cy="838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8764" y="2743200"/>
            <a:ext cx="8456607" cy="65501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 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9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NGUYEN THI MINH\Desktop\Nền PP\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0350" cy="719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750" y="1143000"/>
            <a:ext cx="835024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số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8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28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vi.</a:t>
            </a:r>
          </a:p>
          <a:p>
            <a:pPr algn="just">
              <a:lnSpc>
                <a:spcPct val="150000"/>
              </a:lnSpc>
            </a:pP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98896" y="457200"/>
            <a:ext cx="4514850" cy="8763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1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16200000">
            <a:off x="783424" y="-813257"/>
            <a:ext cx="705298" cy="2604657"/>
          </a:xfrm>
          <a:prstGeom prst="trapezoid">
            <a:avLst>
              <a:gd name="adj" fmla="val 1305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54661" y="189922"/>
            <a:ext cx="3289301" cy="6517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929640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9560" y="838200"/>
            <a:ext cx="548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78014" y="838200"/>
            <a:ext cx="6841986" cy="5029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EA9AAB-8DEA-4CB4-9BF0-5294D108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575723"/>
            <a:ext cx="4724398" cy="5391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3D0334-B6BD-415F-AF44-70B910F5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51668"/>
            <a:ext cx="4419600" cy="54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10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16200000">
            <a:off x="783424" y="-813257"/>
            <a:ext cx="705298" cy="2604657"/>
          </a:xfrm>
          <a:prstGeom prst="trapezoid">
            <a:avLst>
              <a:gd name="adj" fmla="val 1305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54661" y="189922"/>
            <a:ext cx="3289301" cy="6517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929640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" y="866894"/>
            <a:ext cx="58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78014" y="838200"/>
            <a:ext cx="6841986" cy="5029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943BDD-6727-4FD1-83A2-DF158168D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1" b="2487"/>
          <a:stretch/>
        </p:blipFill>
        <p:spPr>
          <a:xfrm>
            <a:off x="0" y="1451669"/>
            <a:ext cx="4495800" cy="5406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CF3F76-905E-4E20-B654-9E01BAB39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84"/>
          <a:stretch/>
        </p:blipFill>
        <p:spPr>
          <a:xfrm>
            <a:off x="4343400" y="1451670"/>
            <a:ext cx="4724400" cy="540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3048000"/>
            <a:ext cx="9143999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195864"/>
            <a:ext cx="8248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73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16200000">
            <a:off x="783424" y="-813257"/>
            <a:ext cx="705298" cy="2604657"/>
          </a:xfrm>
          <a:prstGeom prst="trapezoid">
            <a:avLst>
              <a:gd name="adj" fmla="val 1305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54661" y="189922"/>
            <a:ext cx="3289301" cy="6517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929640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" y="866894"/>
            <a:ext cx="58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78014" y="838200"/>
            <a:ext cx="6841986" cy="5029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9EA9AAB-8DEA-4CB4-9BF0-5294D108E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466909"/>
            <a:ext cx="4724398" cy="44522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F3D0334-B6BD-415F-AF44-70B910F5C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86840"/>
            <a:ext cx="4419600" cy="4522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7082" y="5827693"/>
            <a:ext cx="4344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99082" y="5827693"/>
            <a:ext cx="4344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46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/>
          <p:cNvSpPr/>
          <p:nvPr/>
        </p:nvSpPr>
        <p:spPr>
          <a:xfrm rot="16200000">
            <a:off x="783424" y="-813257"/>
            <a:ext cx="705298" cy="2604657"/>
          </a:xfrm>
          <a:prstGeom prst="trapezoid">
            <a:avLst>
              <a:gd name="adj" fmla="val 13054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54661" y="189922"/>
            <a:ext cx="3289301" cy="6517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noProof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  <a:endParaRPr lang="vi-VN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04800" y="929640"/>
            <a:ext cx="457200" cy="4572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3360" y="866894"/>
            <a:ext cx="580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78014" y="838200"/>
            <a:ext cx="6841986" cy="50297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2943BDD-6727-4FD1-83A2-DF158168D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1" b="2487"/>
          <a:stretch/>
        </p:blipFill>
        <p:spPr>
          <a:xfrm>
            <a:off x="0" y="1451670"/>
            <a:ext cx="4495800" cy="44522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9CF3F76-905E-4E20-B654-9E01BAB39C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584"/>
          <a:stretch/>
        </p:blipFill>
        <p:spPr>
          <a:xfrm>
            <a:off x="4343400" y="1451670"/>
            <a:ext cx="4724400" cy="4452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43" y="5867400"/>
            <a:ext cx="4725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ngợi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56760" y="5903893"/>
            <a:ext cx="451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927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536</Words>
  <Application>Microsoft Office PowerPoint</Application>
  <PresentationFormat>On-screen Show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MINH</dc:creator>
  <cp:lastModifiedBy>Minhthangpc.VN</cp:lastModifiedBy>
  <cp:revision>82</cp:revision>
  <dcterms:created xsi:type="dcterms:W3CDTF">2021-09-28T09:11:14Z</dcterms:created>
  <dcterms:modified xsi:type="dcterms:W3CDTF">2023-09-24T08:15:39Z</dcterms:modified>
</cp:coreProperties>
</file>