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344" r:id="rId3"/>
    <p:sldId id="341" r:id="rId4"/>
    <p:sldId id="342" r:id="rId5"/>
    <p:sldId id="274" r:id="rId6"/>
    <p:sldId id="339" r:id="rId7"/>
    <p:sldId id="275" r:id="rId8"/>
    <p:sldId id="276" r:id="rId9"/>
    <p:sldId id="277" r:id="rId10"/>
    <p:sldId id="278" r:id="rId11"/>
    <p:sldId id="279" r:id="rId12"/>
    <p:sldId id="338" r:id="rId13"/>
    <p:sldId id="282" r:id="rId14"/>
    <p:sldId id="3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D7B92-EF41-45AA-BF4A-43184304ABC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27699-4810-4D87-9063-4C3181E2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6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76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1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5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0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922604-6853-4406-97CD-582378801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25DB25-D612-4A5F-B235-623EC1DE2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579A5A-788E-4476-9819-29B30A19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D3E2F4-D1BF-4DF7-84C9-914240C4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773EA6-2128-4CBC-A89D-04CB041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116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CE2BB-96F3-4076-A0AD-5DC4A719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60632F-06E9-4AA1-B131-1FCEE4B9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828E2A-CF27-4436-BF9D-2BCAA6E0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E3F6C1-0B34-4B8C-AD07-8F08F090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0A5651-8B8C-4C20-8E77-EA0AE5DE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39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1451F-EC4B-475A-A098-BA3B734E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1A6F83-35DC-4012-8B49-C84EC9DFF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7F0500-674A-4B55-B60F-DB54C7A7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DC3430-F3C4-4ADD-B59D-C4E25B4F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5FB624-C4EE-44CD-B9EB-F80ADCD9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131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D9CEBC-54CD-49E7-9047-7BA4ACCE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83BBFA-229C-4E7C-8B50-E96825910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6BE7A4-4391-4053-AF89-A9505B05B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5905B2-C04E-4864-BC54-C61B328A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5D1585-38A8-4B4E-9949-CA23E572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CA366E-60A0-40BD-9E93-8A9316FF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68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F96DC3-D2DC-45F6-926C-323B8CF7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3BD837-2A1A-4CD3-9DE8-DE6203031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1B6AB3-B59E-4278-891C-94FCBB707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2EA09A3-FBA4-46F6-BCF5-DACDECB52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4600B7-CAB4-404E-A469-EF50FD614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DD64132-3CBC-4996-9FDD-69A90A92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EAA2F39-88C7-4731-8760-8ED4BFB5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C8D800-83F4-471C-9023-A983086A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905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83E6C9-D7D2-4293-AD8E-A0DF1F0C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7A40E04-9FF7-4FC0-B18C-C172710D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BEF5F1-1FDC-4925-A0A6-CA30BD53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871907-997B-451C-87DD-6B32F9C7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073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8ED261-5D91-4710-AB8C-4E4C1F98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771410-7B17-4272-998F-C59635D3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EB8887-C92A-41FE-9583-44A44C90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51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57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FAEC1-A6C8-4670-85CE-B7934A810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B753F4-CA81-4CB0-9164-BC632447A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FCAA20-CE56-4061-8932-9A6FFAF9B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C6FC96-8E25-4994-9458-DEC1A2CB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879D37-566A-4A7A-AEB3-D110F142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58238B-5E1E-4DB3-A099-1FE911E2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163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AAA1F-1E97-447E-82CD-654FC02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A2DF1E5-9AF6-444E-86F7-60FE7DF6D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84CBE3-65B0-4C24-BFDD-997EAFEB6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A8EF3C-36A7-447E-91C9-2EEDC8AC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90F3F2-B425-4C24-971F-1028F0F3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BBC764-B248-4E4E-A09A-8104DFF5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921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E715FF-CF54-4013-BFB1-A55313B5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E16C82-5F8E-4454-AE2C-6E590A547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88267B-4113-41DC-9551-D5A203BD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F92B01-D0EA-4FF6-9ADD-437678D9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208FC9-FB51-4A2F-8D50-BE4E7977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584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A51F0DB-2645-47EC-A050-0E68B831F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4CF960-0415-4232-9A55-8DC6A1219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453D5-700D-40CE-AF56-6809694B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EB0B31-377C-40E8-9805-2D9A22B8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A77973-076A-432C-B505-468420B3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770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4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7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6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2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2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5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5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2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665794-D2DE-4457-9937-79F4D9E7B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463553-4951-4E9C-AFD7-6B61ECE0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90F3B5-F42C-4A3F-A584-4AFE7202E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8909A-0360-48E0-AEDB-8CC2DA759A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92E15A-7434-47B9-9097-F88D4CDD1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833CCF-7AA8-45BD-B087-D8F91C18A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0737C-8E8B-4FC3-8D1C-AE00325369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23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336561" y="2448218"/>
            <a:ext cx="953464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95300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2" y="4165371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299010" y="2844745"/>
            <a:ext cx="9752224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91157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66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97018" y="2461183"/>
            <a:ext cx="385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998" y="389355"/>
            <a:ext cx="1143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(17:00)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1495"/>
              </p:ext>
            </p:extLst>
          </p:nvPr>
        </p:nvGraphicFramePr>
        <p:xfrm>
          <a:off x="836643" y="3255070"/>
          <a:ext cx="8687396" cy="26257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6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0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Thời gian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động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17:00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học về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4243" y="1160492"/>
            <a:ext cx="1091201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B89B2ED-8BD0-4685-AC82-4469208CD4CB}"/>
              </a:ext>
            </a:extLst>
          </p:cNvPr>
          <p:cNvGrpSpPr/>
          <p:nvPr/>
        </p:nvGrpSpPr>
        <p:grpSpPr>
          <a:xfrm>
            <a:off x="997527" y="1117154"/>
            <a:ext cx="9587346" cy="1279684"/>
            <a:chOff x="969044" y="385275"/>
            <a:chExt cx="9373974" cy="1573541"/>
          </a:xfrm>
        </p:grpSpPr>
        <p:sp>
          <p:nvSpPr>
            <p:cNvPr id="5" name="Cloud Callout 11">
              <a:extLst>
                <a:ext uri="{FF2B5EF4-FFF2-40B4-BE49-F238E27FC236}">
                  <a16:creationId xmlns:a16="http://schemas.microsoft.com/office/drawing/2014/main" xmlns="" id="{2A9D8792-2AE3-4E5E-91E3-92F89226D01C}"/>
                </a:ext>
              </a:extLst>
            </p:cNvPr>
            <p:cNvSpPr/>
            <p:nvPr/>
          </p:nvSpPr>
          <p:spPr>
            <a:xfrm>
              <a:off x="969044" y="385275"/>
              <a:ext cx="9373974" cy="1573541"/>
            </a:xfrm>
            <a:prstGeom prst="cloudCallout">
              <a:avLst>
                <a:gd name="adj1" fmla="val -19035"/>
                <a:gd name="adj2" fmla="val 85195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EE8E210-30E9-4376-BE4D-B69527A2FBDD}"/>
                </a:ext>
              </a:extLst>
            </p:cNvPr>
            <p:cNvSpPr txBox="1"/>
            <p:nvPr/>
          </p:nvSpPr>
          <p:spPr>
            <a:xfrm>
              <a:off x="1253515" y="702183"/>
              <a:ext cx="7798659" cy="667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Mời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các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tham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khảo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62C329-5886-40A6-A27D-3F54EC5B9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78" y="2817896"/>
            <a:ext cx="7047738" cy="404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50" l="0" r="99535">
                        <a14:foregroundMark x1="8372" y1="33254" x2="9419" y2="45249"/>
                        <a14:foregroundMark x1="38023" y1="17815" x2="59767" y2="17340"/>
                        <a14:foregroundMark x1="10581" y1="69834" x2="15233" y2="83135"/>
                        <a14:foregroundMark x1="12907" y1="72209" x2="19535" y2="73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3" t="12699" r="6072" b="15767"/>
          <a:stretch/>
        </p:blipFill>
        <p:spPr>
          <a:xfrm>
            <a:off x="145153" y="539891"/>
            <a:ext cx="10508341" cy="618021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390773"/>
              </p:ext>
            </p:extLst>
          </p:nvPr>
        </p:nvGraphicFramePr>
        <p:xfrm>
          <a:off x="1781707" y="1385370"/>
          <a:ext cx="7786755" cy="451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03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1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6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331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 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 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 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17:10 -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18:20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CLB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Múa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Hoc</a:t>
                      </a:r>
                      <a:r>
                        <a:rPr lang="en-US" sz="1600" b="1" baseline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CLB Vẽ</a:t>
                      </a:r>
                      <a:endParaRPr lang="en-US" sz="1600" b="1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Nghỉ ng</a:t>
                      </a:r>
                      <a:r>
                        <a:rPr lang="vi-VN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1600" b="1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 CLB Bóng rổ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18:30 -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rửa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 rửa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 rửa, 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 rửa,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 rửa,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19:00 -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19:30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</a:t>
                      </a:r>
                      <a:r>
                        <a:rPr lang="vi-VN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</a:t>
                      </a:r>
                      <a:r>
                        <a:rPr lang="vi-VN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19:30 – 21:00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 bài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21:00 – 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 ngủ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1600" b="1" dirty="0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B2F8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3B2F8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7235" y="247503"/>
            <a:ext cx="525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Thời gian biểu của Misa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906" l="0" r="100000">
                        <a14:foregroundMark x1="5538" y1="81303" x2="22769" y2="89330"/>
                        <a14:foregroundMark x1="4462" y1="83192" x2="18000" y2="91029"/>
                        <a14:foregroundMark x1="52769" y1="98584" x2="63846" y2="91218"/>
                        <a14:foregroundMark x1="40308" y1="3777" x2="80000" y2="11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70" y="2193691"/>
            <a:ext cx="1770030" cy="28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9AABA0E-63CC-4EFA-AE5C-5919219A5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5" y="-1242791"/>
            <a:ext cx="6891130" cy="59263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C4F48E-7CD4-4E4D-A1BA-3BB343DBB871}"/>
              </a:ext>
            </a:extLst>
          </p:cNvPr>
          <p:cNvSpPr txBox="1"/>
          <p:nvPr/>
        </p:nvSpPr>
        <p:spPr>
          <a:xfrm>
            <a:off x="3650352" y="2173483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1A7EF2F-6DCB-43D2-9920-2F4C1286D65E}"/>
              </a:ext>
            </a:extLst>
          </p:cNvPr>
          <p:cNvSpPr/>
          <p:nvPr/>
        </p:nvSpPr>
        <p:spPr>
          <a:xfrm>
            <a:off x="1337855" y="1948068"/>
            <a:ext cx="9740348" cy="4293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378" y="3432132"/>
            <a:ext cx="8981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li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54.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633046" y="337625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24535" y="1275121"/>
            <a:ext cx="6923435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44293" y="1130547"/>
            <a:ext cx="1402072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898687" y="142775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3915" y="1452194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KHOÁ BIỂU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1419922" y="2638529"/>
            <a:ext cx="9289642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VIẾT ĐOẠN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82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544" y="1843951"/>
            <a:ext cx="11340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Tìm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từ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chỉ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sinh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noProof="0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ở </a:t>
            </a:r>
            <a:r>
              <a:rPr lang="en-US" sz="4000" noProof="0" dirty="0" err="1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trường</a:t>
            </a:r>
            <a:r>
              <a:rPr lang="en-US" sz="4000" noProof="0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dựa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theo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tranh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mẫu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gợi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ý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vi-VN" sz="4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thời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gian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biểu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nhân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từ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17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(5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giờ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chiều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)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đến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lúc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đi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ngủ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3709" y="623455"/>
            <a:ext cx="4793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 cầu cần đạt:</a:t>
            </a:r>
          </a:p>
        </p:txBody>
      </p:sp>
    </p:spTree>
    <p:extLst>
      <p:ext uri="{BB962C8B-B14F-4D97-AF65-F5344CB8AC3E}">
        <p14:creationId xmlns:p14="http://schemas.microsoft.com/office/powerpoint/2010/main" val="18766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4213" y="0"/>
            <a:ext cx="931365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Nam. 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48DA2F9-3966-4FAC-AB43-3E99AD8754FB}"/>
              </a:ext>
            </a:extLst>
          </p:cNvPr>
          <p:cNvGrpSpPr/>
          <p:nvPr/>
        </p:nvGrpSpPr>
        <p:grpSpPr>
          <a:xfrm>
            <a:off x="2944090" y="689033"/>
            <a:ext cx="9313657" cy="6294394"/>
            <a:chOff x="109852" y="829368"/>
            <a:chExt cx="9062013" cy="643569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3D0143E0-0528-483E-8983-927416999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852" y="829368"/>
              <a:ext cx="9062013" cy="301111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DCC9535-D201-4747-8344-3E4EF49A0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852" y="3885240"/>
              <a:ext cx="8851635" cy="337982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8B82CBBD-3258-4E14-94F2-56CFD4B2B8CE}"/>
                </a:ext>
              </a:extLst>
            </p:cNvPr>
            <p:cNvSpPr/>
            <p:nvPr/>
          </p:nvSpPr>
          <p:spPr>
            <a:xfrm>
              <a:off x="109852" y="6680646"/>
              <a:ext cx="8682456" cy="584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6139421"/>
            <a:ext cx="588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7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D3D876C-CB71-4D1E-9AD1-6F957B1F97C7}"/>
              </a:ext>
            </a:extLst>
          </p:cNvPr>
          <p:cNvGrpSpPr/>
          <p:nvPr/>
        </p:nvGrpSpPr>
        <p:grpSpPr>
          <a:xfrm>
            <a:off x="3530991" y="984740"/>
            <a:ext cx="5261317" cy="1308294"/>
            <a:chOff x="2820095" y="738997"/>
            <a:chExt cx="5621970" cy="1403180"/>
          </a:xfrm>
        </p:grpSpPr>
        <p:sp>
          <p:nvSpPr>
            <p:cNvPr id="5" name="Cloud Callout 21">
              <a:extLst>
                <a:ext uri="{FF2B5EF4-FFF2-40B4-BE49-F238E27FC236}">
                  <a16:creationId xmlns:a16="http://schemas.microsoft.com/office/drawing/2014/main" xmlns="" id="{911C0AA6-89B5-4B25-92DB-A5FCFF502998}"/>
                </a:ext>
              </a:extLst>
            </p:cNvPr>
            <p:cNvSpPr/>
            <p:nvPr/>
          </p:nvSpPr>
          <p:spPr>
            <a:xfrm>
              <a:off x="2820095" y="738997"/>
              <a:ext cx="5621970" cy="1403180"/>
            </a:xfrm>
            <a:prstGeom prst="cloudCallout">
              <a:avLst>
                <a:gd name="adj1" fmla="val -7636"/>
                <a:gd name="adj2" fmla="val 108790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E796F60-61C4-4085-BB5B-3D0A734737D4}"/>
                </a:ext>
              </a:extLst>
            </p:cNvPr>
            <p:cNvSpPr txBox="1"/>
            <p:nvPr/>
          </p:nvSpPr>
          <p:spPr>
            <a:xfrm>
              <a:off x="3183410" y="1027925"/>
              <a:ext cx="4919222" cy="693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Hãy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suy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nghĩ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660441-1160-4455-8EBB-2CD15C98D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70" y="2293034"/>
            <a:ext cx="7963332" cy="45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8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31351" y="4670303"/>
            <a:ext cx="227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6025" y="4744466"/>
            <a:ext cx="7329714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Nam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6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 </a:t>
            </a:r>
            <a:r>
              <a:rPr lang="en-US" sz="36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36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Nam </a:t>
            </a:r>
            <a:r>
              <a:rPr lang="en-US" sz="36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44352" y="4880264"/>
            <a:ext cx="7052527" cy="1574063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38AFBF-A065-41EC-942A-E8290E337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98" y="-194872"/>
            <a:ext cx="7196136" cy="48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26769" y="4533179"/>
            <a:ext cx="2604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0133" y="4349477"/>
            <a:ext cx="86862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Nam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Nam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84135" y="4567118"/>
            <a:ext cx="9098225" cy="2207752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D9EC93-50AD-439B-AF7A-5BEF08198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219" y="-151900"/>
            <a:ext cx="7477697" cy="465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940B367-FA71-4149-BB99-D3A4A5DB4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739" y="0"/>
            <a:ext cx="7020631" cy="45728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1352" y="4425984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3309" y="4397405"/>
            <a:ext cx="9393381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- 9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30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Nam ra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Nam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lao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9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30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Nam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9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30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798619" y="4397405"/>
            <a:ext cx="9261388" cy="276539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3644" y="4556854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7454" y="4389140"/>
            <a:ext cx="97397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- 11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30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Nam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tr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Nam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tr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11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30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phút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Nam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tr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30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08909" y="4389140"/>
            <a:ext cx="10016836" cy="248574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CDDDAE-0FB0-435C-B0AD-30254D1AC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772" y="0"/>
            <a:ext cx="6669606" cy="45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513</Words>
  <Application>Microsoft Office PowerPoint</Application>
  <PresentationFormat>Custom</PresentationFormat>
  <Paragraphs>101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30</cp:revision>
  <dcterms:created xsi:type="dcterms:W3CDTF">2021-07-15T03:20:45Z</dcterms:created>
  <dcterms:modified xsi:type="dcterms:W3CDTF">2023-09-24T08:26:17Z</dcterms:modified>
</cp:coreProperties>
</file>