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482" r:id="rId2"/>
    <p:sldId id="590" r:id="rId3"/>
    <p:sldId id="543" r:id="rId4"/>
    <p:sldId id="563" r:id="rId5"/>
    <p:sldId id="586" r:id="rId6"/>
    <p:sldId id="587" r:id="rId7"/>
    <p:sldId id="588" r:id="rId8"/>
    <p:sldId id="575" r:id="rId9"/>
    <p:sldId id="557" r:id="rId10"/>
    <p:sldId id="585" r:id="rId11"/>
    <p:sldId id="578" r:id="rId12"/>
    <p:sldId id="542" r:id="rId13"/>
    <p:sldId id="581" r:id="rId14"/>
    <p:sldId id="580" r:id="rId15"/>
    <p:sldId id="555" r:id="rId16"/>
    <p:sldId id="544" r:id="rId17"/>
    <p:sldId id="561" r:id="rId18"/>
    <p:sldId id="584" r:id="rId19"/>
    <p:sldId id="58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4" autoAdjust="0"/>
    <p:restoredTop sz="94660"/>
  </p:normalViewPr>
  <p:slideViewPr>
    <p:cSldViewPr>
      <p:cViewPr varScale="1">
        <p:scale>
          <a:sx n="80" d="100"/>
          <a:sy n="80" d="100"/>
        </p:scale>
        <p:origin x="-150" y="-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VÀ VẬN ĐỘNG THEO Ý THÍCH NHỊP ĐIỆU DÂN CA GIA-RAI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18" y="3974045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913434-354D-C9DE-EE93-12F1582B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079966"/>
            <a:ext cx="1296144" cy="130892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=""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209168" y="-6097"/>
            <a:ext cx="3515475" cy="1898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4601383" y="799352"/>
            <a:ext cx="277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TIẾT TẤU</a:t>
            </a:r>
            <a:endParaRPr lang="vi-V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924944"/>
            <a:ext cx="11233248" cy="325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EA9B5E-0612-C665-4A4C-A2F4C44701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22368" r="60730" b="73908"/>
          <a:stretch/>
        </p:blipFill>
        <p:spPr>
          <a:xfrm>
            <a:off x="670197" y="1848222"/>
            <a:ext cx="3922617" cy="820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42225" y="4180272"/>
            <a:ext cx="1140094" cy="146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42225" y="3313094"/>
            <a:ext cx="10020713" cy="884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2CA2C72-8D4E-1D12-D288-835DD959A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50812" y="4214028"/>
            <a:ext cx="1140094" cy="1462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A9C8BA4-BDF5-7623-BCD4-1A77F22FFA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24392" y="4221088"/>
            <a:ext cx="1140094" cy="1462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D5903FD-5E69-43FB-0DBD-EABD497FEB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26476" y="5039943"/>
            <a:ext cx="528417" cy="543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D7127A1-D1CF-1E85-E8AC-F8EB978590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83227" y="4986882"/>
            <a:ext cx="528417" cy="54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FD01B66-697F-E1E4-F5DE-F52298A299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51141" y="5003984"/>
            <a:ext cx="528417" cy="543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0BA1F93-D1DE-606F-72F9-3D343CFAD5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79626" y="5003984"/>
            <a:ext cx="528417" cy="543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49D782B-15B7-A701-F589-5C5FCD26DD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57959" y="4347134"/>
            <a:ext cx="611005" cy="4478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83174D5-2C51-65EE-4F19-E2C304790F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36732" y="4347134"/>
            <a:ext cx="611005" cy="447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FB5911F-AEE5-B9F7-1429-FCAF41C074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209846" y="4325922"/>
            <a:ext cx="611005" cy="4478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8554FE4-AE19-74F4-DE99-F62B5150F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13387" y="4325922"/>
            <a:ext cx="611005" cy="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HEO HÌNH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073213"/>
            <a:ext cx="11233248" cy="51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108295" y="2467407"/>
            <a:ext cx="1008112" cy="113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0158" r="4423" b="24871"/>
          <a:stretch/>
        </p:blipFill>
        <p:spPr>
          <a:xfrm>
            <a:off x="1108295" y="1517558"/>
            <a:ext cx="10020713" cy="7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AB1B745-7F05-6A5C-1A7D-F24D74C21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34476" y="2467407"/>
            <a:ext cx="1008112" cy="113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8CDF871-2A8D-4529-188E-AC508A9678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571141" y="2438344"/>
            <a:ext cx="1008112" cy="113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BAF9179-9B1F-D92E-6770-9DACC8FE03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493266" y="2438343"/>
            <a:ext cx="1008112" cy="113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F79F71-9AA7-0476-E61C-708D9BFEAA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29185" y="4609600"/>
            <a:ext cx="1140094" cy="1287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754A28C-023E-1531-65E7-C5AA57E71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29185" y="3673247"/>
            <a:ext cx="10020713" cy="778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71F7895-1452-E971-E565-B5FC8CED4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37772" y="4643356"/>
            <a:ext cx="1140094" cy="128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485F571-E631-FCFF-6913-B64B54AF2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11352" y="4650416"/>
            <a:ext cx="1140094" cy="1287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4CCF471-6A51-3DE7-4014-D9A221FB7F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13436" y="5359331"/>
            <a:ext cx="528417" cy="478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A59B14E-EA37-79E4-5E42-2C21C6C44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70187" y="5306270"/>
            <a:ext cx="528417" cy="478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F5670CA-1085-6DF5-0858-8A239BEE6C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38101" y="5323372"/>
            <a:ext cx="528417" cy="478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13874D2-7533-5673-097B-BF4EF4528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66586" y="5323372"/>
            <a:ext cx="528417" cy="478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F50FFC4-CCA3-2C88-B2F9-BA2CEB7B7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44919" y="4655046"/>
            <a:ext cx="611005" cy="39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DF6FE58-72FA-B84D-AB2A-49B4D3D6E5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23692" y="4655046"/>
            <a:ext cx="611005" cy="394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2BBE1EB-6CE9-40F0-F4A5-A44260D57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196806" y="4633834"/>
            <a:ext cx="611005" cy="394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08A2F86-60AD-AEFF-36EA-26E63A0F8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00347" y="4633834"/>
            <a:ext cx="611005" cy="394249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="" xmlns:a16="http://schemas.microsoft.com/office/drawing/2014/main" id="{F204DB61-1D49-C390-564C-FC487DE3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52" y="313293"/>
            <a:ext cx="7923065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E61B4831-9A27-D405-7FD4-F1C37612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23000" y="223430"/>
            <a:ext cx="2813560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3D63E66-D195-7479-B862-6A511A537FAA}"/>
              </a:ext>
            </a:extLst>
          </p:cNvPr>
          <p:cNvSpPr/>
          <p:nvPr/>
        </p:nvSpPr>
        <p:spPr>
          <a:xfrm>
            <a:off x="8539024" y="575368"/>
            <a:ext cx="2309504" cy="28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9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HỢP NHẠC C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396" y="-1146072"/>
              <a:ext cx="4036649" cy="126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NHẠC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3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08016" y="847826"/>
            <a:ext cx="2121293" cy="418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91BEC7-7992-2D8C-C1D3-708AC28541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19260"/>
          <a:stretch/>
        </p:blipFill>
        <p:spPr>
          <a:xfrm>
            <a:off x="3151035" y="651965"/>
            <a:ext cx="8480957" cy="1624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46497C-DA34-ECC1-04C5-9BBABC279A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0866" r="4917" b="7077"/>
          <a:stretch/>
        </p:blipFill>
        <p:spPr>
          <a:xfrm>
            <a:off x="3119162" y="3284461"/>
            <a:ext cx="8480957" cy="189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56690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824192" y="5124576"/>
            <a:ext cx="816598" cy="1047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3B72E4C-F85D-B486-95B0-F584F89B66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508463" y="5124576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182666" y="5124575"/>
            <a:ext cx="816598" cy="104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ACEC082-F46C-E2F6-BA22-719276AE4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899531" y="5134890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583802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25686" y="227801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225446" y="2264119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24192" y="2255224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463978" y="2243859"/>
            <a:ext cx="816598" cy="10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HÌNH THỨC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ĐỐI ĐÁP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070169"/>
              <a:ext cx="4352484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 THEO MẪU TIẾT TẤU MỚI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7"/>
          <a:stretch/>
        </p:blipFill>
        <p:spPr>
          <a:xfrm>
            <a:off x="911423" y="297210"/>
            <a:ext cx="496855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7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71981" y="1052736"/>
            <a:ext cx="1967635" cy="49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15994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710510" y="5124574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975604" y="5136216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470120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95650" y="218435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170003" y="2144144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06597" y="2173960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307830" y="2170542"/>
            <a:ext cx="816598" cy="1047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A49E81-855A-6ED1-5927-6C86CE507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030" y="506002"/>
            <a:ext cx="8617303" cy="171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7C0DBA7-D6C9-2D59-AC1C-E7A8AC467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52051" y="2129049"/>
            <a:ext cx="816598" cy="1047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BAA5DE6-30DE-E8BD-455A-4E348A700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034892" y="2174617"/>
            <a:ext cx="816598" cy="1047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2A414D-657B-45A4-BA6F-E35ACD4BF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4030" y="3211273"/>
            <a:ext cx="8448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368" y="476672"/>
            <a:ext cx="11593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7030A0"/>
                </a:solidFill>
              </a:rPr>
              <a:t>Âm nhạc</a:t>
            </a:r>
            <a:endParaRPr lang="en-US" sz="3600" b="1" dirty="0" smtClean="0">
              <a:solidFill>
                <a:srgbClr val="7030A0"/>
              </a:solidFill>
            </a:endParaRPr>
          </a:p>
          <a:p>
            <a:pPr algn="ctr"/>
            <a:endParaRPr lang="vi-VN" sz="3600" b="1" dirty="0" smtClean="0">
              <a:solidFill>
                <a:srgbClr val="7030A0"/>
              </a:solidFill>
            </a:endParaRPr>
          </a:p>
          <a:p>
            <a:pPr algn="ctr"/>
            <a:r>
              <a:rPr lang="vi-VN" sz="3600" b="1" dirty="0" smtClean="0">
                <a:solidFill>
                  <a:srgbClr val="7030A0"/>
                </a:solidFill>
              </a:rPr>
              <a:t>Chủ đề 4: Em yêu làn điệu dân ca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</a:rPr>
              <a:t>Tiết 14: Ôn tập bài hát Khúc nhạc trên nương xa</a:t>
            </a:r>
          </a:p>
          <a:p>
            <a:pPr algn="ctr"/>
            <a:r>
              <a:rPr lang="vi-VN" sz="3600" b="1" dirty="0">
                <a:solidFill>
                  <a:srgbClr val="7030A0"/>
                </a:solidFill>
              </a:rPr>
              <a:t> </a:t>
            </a:r>
            <a:r>
              <a:rPr lang="vi-VN" sz="3600" b="1" dirty="0" smtClean="0">
                <a:solidFill>
                  <a:srgbClr val="7030A0"/>
                </a:solidFill>
              </a:rPr>
              <a:t>           Nhạc cụ: Thể hiện các hình tiết tấu bằng nhạc cụ gõ</a:t>
            </a:r>
            <a:endParaRPr lang="vi-VN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B3772B-1D78-98AA-51F9-3787647B7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BA69BE-CA2F-6384-C3AF-0A6F3CE97975}"/>
              </a:ext>
            </a:extLst>
          </p:cNvPr>
          <p:cNvSpPr txBox="1"/>
          <p:nvPr/>
        </p:nvSpPr>
        <p:spPr>
          <a:xfrm>
            <a:off x="839416" y="3068960"/>
            <a:ext cx="10153128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897E64E9-68D6-C75B-9CCC-48F96957C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816080" y="302617"/>
            <a:ext cx="2016224" cy="1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F53E5E1-3BB4-399F-A591-EB097E142380}"/>
              </a:ext>
            </a:extLst>
          </p:cNvPr>
          <p:cNvSpPr/>
          <p:nvPr/>
        </p:nvSpPr>
        <p:spPr>
          <a:xfrm>
            <a:off x="6996685" y="739719"/>
            <a:ext cx="1655013" cy="32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=""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94106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100743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75179" r="30528" b="2372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A9C55B59-C8EC-B19F-C5E3-50298849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  <p:pic>
        <p:nvPicPr>
          <p:cNvPr id="29" name="Picture 31">
            <a:extLst>
              <a:ext uri="{FF2B5EF4-FFF2-40B4-BE49-F238E27FC236}">
                <a16:creationId xmlns=""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7765862" y="236695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="" xmlns:a16="http://schemas.microsoft.com/office/drawing/2014/main" id="{4AD9B6E3-57B6-B837-863C-0DF9B854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352445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="" xmlns:a16="http://schemas.microsoft.com/office/drawing/2014/main" id="{E3B92336-8901-437A-CCAD-F68227FF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21179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1AE02FE8-F906-B3C3-E71F-95F3FC8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58975" y="35431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6FF8E1F-3444-24C1-AA3C-6F3E879D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292485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8A8B3A0-D0B8-E0E8-62A6-5CF01C07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651013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F1487A1-3CD4-AE8E-223A-6513702D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914937" y="470429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2CDC5AF-78C0-F202-DE86-94E04B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923082" y="471827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BD4538F-9E81-C6DA-666E-8E5D8AA1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015685" y="58805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E9CD234-2A5C-61CC-F8D3-9A33324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591117" y="5872080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3E0AF45-447F-8544-6B87-89259A73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939278" y="585501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8450</TotalTime>
  <Words>206</Words>
  <Application>Microsoft Office PowerPoint</Application>
  <PresentationFormat>Custom</PresentationFormat>
  <Paragraphs>34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HP</cp:lastModifiedBy>
  <cp:revision>644</cp:revision>
  <dcterms:created xsi:type="dcterms:W3CDTF">2010-04-30T18:19:48Z</dcterms:created>
  <dcterms:modified xsi:type="dcterms:W3CDTF">2023-12-29T13:15:25Z</dcterms:modified>
</cp:coreProperties>
</file>