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3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3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"/>
            <a:ext cx="9144000" cy="98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" y="5085184"/>
            <a:ext cx="8064896" cy="165618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4053"/>
              </a:avLst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2400" y="6165304"/>
            <a:ext cx="285327" cy="228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6588475"/>
            <a:ext cx="575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824" y="260648"/>
            <a:ext cx="2896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3+ 4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10" y="2708920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1536174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 vừa đến, trên cành cao. Cho ngàn muôn lá hoa đẹp tươi.</a:t>
            </a:r>
            <a:r>
              <a:rPr lang="en-US" sz="44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r-FR" sz="4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 nhựa mới, cho đời vui. Cho người muôn tiếng ca rộn vang nơi nơi.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412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5388" y="130061"/>
            <a:ext cx="4360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Hd hát nối tiếp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2996" y="1268760"/>
            <a:ext cx="6966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+Nhóm 1 hát câu 1.</a:t>
            </a:r>
          </a:p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+Nhóm 2 hát câu 2.</a:t>
            </a:r>
          </a:p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+Nhóm 3 hát câu 3.</a:t>
            </a:r>
          </a:p>
          <a:p>
            <a:pPr algn="just">
              <a:spcAft>
                <a:spcPts val="0"/>
              </a:spcAft>
            </a:pPr>
            <a:r>
              <a:rPr lang="en-US" sz="4000">
                <a:latin typeface="Times New Roman"/>
                <a:ea typeface="Calibri"/>
              </a:rPr>
              <a:t>+Câu 4 cả 3 nhóm cùng hát.</a:t>
            </a:r>
            <a:endParaRPr lang="en-US" sz="4000">
              <a:effectLst/>
              <a:latin typeface="Times New Roman"/>
              <a:ea typeface="Calibri"/>
            </a:endParaRPr>
          </a:p>
        </p:txBody>
      </p:sp>
      <p:pic>
        <p:nvPicPr>
          <p:cNvPr id="9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0320" y="2281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-38844"/>
            <a:ext cx="30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3928" y="148266"/>
            <a:ext cx="5387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Hát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phách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3356992"/>
            <a:ext cx="9144000" cy="3496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" y="0"/>
            <a:ext cx="9135260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4325" y="1210444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74" y="576605"/>
            <a:ext cx="826192" cy="826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5976" y="2846860"/>
            <a:ext cx="4572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b="1">
                <a:solidFill>
                  <a:srgbClr val="FF0000"/>
                </a:solidFill>
                <a:latin typeface="Times New Roman"/>
                <a:ea typeface="Calibri"/>
              </a:rPr>
              <a:t>NHẠC VÀ LỜI: HOÀNG HÀ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4987" y="2166972"/>
            <a:ext cx="536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>
                <a:solidFill>
                  <a:srgbClr val="FF0000"/>
                </a:solidFill>
                <a:latin typeface="Times New Roman"/>
                <a:ea typeface="Calibri"/>
              </a:rPr>
              <a:t>HỌC HÁT: BÀI HOA LÁ MÙA XUÂN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3573016"/>
            <a:ext cx="704977" cy="4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928027">
            <a:off x="-51564" y="227529"/>
            <a:ext cx="2445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/>
            <a:r>
              <a:rPr lang="en-US" sz="2400" b="1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</a:p>
          <a:p>
            <a:pPr marL="3810"/>
            <a:r>
              <a:rPr lang="en-US" sz="2400" b="1">
                <a:solidFill>
                  <a:srgbClr val="002060"/>
                </a:solidFill>
                <a:latin typeface="Times New Roman"/>
                <a:ea typeface="Arial"/>
              </a:rPr>
              <a:t>Tìm hiểu bài hát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6256" y="2736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imes New Roman"/>
              </a:rPr>
              <a:t>Vùng Nam bộ</a:t>
            </a:r>
            <a:endParaRPr lang="en-US" b="1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4098" name="Picture 2" descr="Description: Nhạc sĩ Hoàng H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7" y="2420888"/>
            <a:ext cx="2284933" cy="283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7189" y="1976873"/>
            <a:ext cx="2592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Hoàng Hà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tên thật là </a:t>
            </a: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Hoàng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Phi Hồng, sinh ngày 1 tháng 12 năm 1929 tại vùng hoa ven Tây Hồ, </a:t>
            </a:r>
            <a:r>
              <a:rPr lang="en-US" sz="2400" b="1">
                <a:solidFill>
                  <a:srgbClr val="202124"/>
                </a:solidFill>
                <a:latin typeface="Times New Roman"/>
                <a:ea typeface="Calibri"/>
              </a:rPr>
              <a:t>Hà</a:t>
            </a:r>
            <a:r>
              <a:rPr lang="en-US" sz="2400">
                <a:solidFill>
                  <a:srgbClr val="202124"/>
                </a:solidFill>
                <a:latin typeface="Times New Roman"/>
                <a:ea typeface="Calibri"/>
              </a:rPr>
              <a:t> Nội.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581879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Bài Hoa Lá mùa xuân là diễn tả cảnh các bạn nhỏ hòa mình vào thiên nhiên đón chào mùa xuân tươi đẹp, bài hát có sắc thái Vui Tươi</a:t>
            </a:r>
            <a:r>
              <a:rPr lang="en-US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10059"/>
            <a:ext cx="420054" cy="336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4105" y="0"/>
            <a:ext cx="3008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</a:rPr>
              <a:t>Đọc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lời</a:t>
            </a:r>
            <a:r>
              <a:rPr lang="en-US" sz="5400" b="1" dirty="0">
                <a:solidFill>
                  <a:srgbClr val="002060"/>
                </a:solidFill>
              </a:rPr>
              <a:t> 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76" y="5301208"/>
            <a:ext cx="858120" cy="758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11970"/>
            <a:ext cx="9396535" cy="367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1: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mùa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2: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mừng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3: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vừa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đến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cành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cao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ngàn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đẹp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tươi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4: 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nhựa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mới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vui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tiếng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rộn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vang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4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460135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1360" y="253135"/>
            <a:ext cx="371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</a:rPr>
              <a:t>Dạy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hát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6" y="6525344"/>
            <a:ext cx="414933" cy="332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42088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8034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là lá, tôi là hoa. Tôi là hoa lá hoa mùa xuân.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7964" y="4175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188640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1628800"/>
            <a:ext cx="7450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cùng múa, tôi cùng ca. Tôi cùng ca múa ca mừng xuân.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260648"/>
            <a:ext cx="29754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1+2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143" y="191824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80340" algn="just"/>
            <a:r>
              <a:rPr lang="fr-FR" sz="4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là lá, tôi là hoa. Tôi là hoa lá hoa mùa xuân.</a:t>
            </a:r>
            <a:r>
              <a:rPr lang="en-US" sz="400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r-FR" sz="4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cùng múa, tôi cùng ca. Tôi cùng ca múa ca mừng xuân.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8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1111" y="4167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188640"/>
            <a:ext cx="2124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7" y="6525344"/>
            <a:ext cx="414933" cy="332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593" y="1772816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 vừa đến, trên cành cao. Cho ngàn muôn lá hoa đẹp tươi.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2120" y="4053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-46433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err="1">
                <a:solidFill>
                  <a:srgbClr val="0070C0"/>
                </a:solidFill>
              </a:rPr>
              <a:t>Câu</a:t>
            </a:r>
            <a:r>
              <a:rPr lang="en-US" sz="7200" b="1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1772816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 nhựa mới, cho đời vui. Cho người muôn tiếng ca rộn vang nơi nơi.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78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389</Words>
  <Application>Microsoft Office PowerPoint</Application>
  <PresentationFormat>On-screen Show (4:3)</PresentationFormat>
  <Paragraphs>38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32</cp:revision>
  <dcterms:created xsi:type="dcterms:W3CDTF">2021-06-22T02:23:00Z</dcterms:created>
  <dcterms:modified xsi:type="dcterms:W3CDTF">2023-06-27T10:35:07Z</dcterms:modified>
</cp:coreProperties>
</file>