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63" r:id="rId6"/>
    <p:sldId id="265" r:id="rId7"/>
    <p:sldId id="268" r:id="rId8"/>
    <p:sldId id="269" r:id="rId9"/>
    <p:sldId id="270" r:id="rId10"/>
    <p:sldId id="271" r:id="rId11"/>
    <p:sldId id="272" r:id="rId12"/>
  </p:sldIdLst>
  <p:sldSz cx="9144000" cy="5143500" type="screen16x9"/>
  <p:notesSz cx="6858000" cy="9144000"/>
  <p:embeddedFontLst>
    <p:embeddedFont>
      <p:font typeface="Roboto" pitchFamily="2" charset="0"/>
      <p:regular r:id="rId14"/>
      <p:bold r:id="rId15"/>
      <p:italic r:id="rId16"/>
      <p:boldItalic r:id="rId17"/>
    </p:embeddedFont>
    <p:embeddedFont>
      <p:font typeface="Patrick Hand" charset="0"/>
      <p:regular r:id="rId18"/>
    </p:embeddedFont>
    <p:embeddedFont>
      <p:font typeface="Lilita One" charset="0"/>
      <p:regular r:id="rId19"/>
    </p:embeddedFont>
    <p:embeddedFont>
      <p:font typeface="Montserrat Medium" pitchFamily="2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583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57450" y="1420325"/>
            <a:ext cx="41703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187900" y="3301200"/>
            <a:ext cx="2909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 amt="51000"/>
          </a:blip>
          <a:srcRect l="10629" t="8172" r="10628" b="8171"/>
          <a:stretch/>
        </p:blipFill>
        <p:spPr>
          <a:xfrm rot="10260084">
            <a:off x="1814147" y="4478289"/>
            <a:ext cx="1076237" cy="11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 amt="88000"/>
          </a:blip>
          <a:srcRect l="22254" r="22260"/>
          <a:stretch/>
        </p:blipFill>
        <p:spPr>
          <a:xfrm rot="10">
            <a:off x="772074" y="-729024"/>
            <a:ext cx="960986" cy="169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>
            <a:alphaModFix amt="20000"/>
          </a:blip>
          <a:srcRect l="9759" t="19533" r="10635" b="20082"/>
          <a:stretch/>
        </p:blipFill>
        <p:spPr>
          <a:xfrm rot="777554" flipH="1">
            <a:off x="4680948" y="919749"/>
            <a:ext cx="1541101" cy="114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58276">
            <a:off x="6892641" y="-425519"/>
            <a:ext cx="2949517" cy="289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5">
            <a:alphaModFix amt="45000"/>
          </a:blip>
          <a:srcRect l="9759" t="19533" r="10635" b="20082"/>
          <a:stretch/>
        </p:blipFill>
        <p:spPr>
          <a:xfrm rot="10022433">
            <a:off x="3502661" y="-533142"/>
            <a:ext cx="1789555" cy="133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22254" r="22260"/>
          <a:stretch/>
        </p:blipFill>
        <p:spPr>
          <a:xfrm rot="-462014" flipH="1">
            <a:off x="120377" y="-528725"/>
            <a:ext cx="1185448" cy="209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7">
            <a:alphaModFix/>
          </a:blip>
          <a:srcRect l="16450" t="10456" r="16456" b="10448"/>
          <a:stretch/>
        </p:blipFill>
        <p:spPr>
          <a:xfrm rot="-1802909" flipH="1">
            <a:off x="330606" y="3936335"/>
            <a:ext cx="908326" cy="105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 l="10629" t="8172" r="10628" b="8171"/>
          <a:stretch/>
        </p:blipFill>
        <p:spPr>
          <a:xfrm rot="-539919">
            <a:off x="839596" y="4273275"/>
            <a:ext cx="1630194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 amt="51000"/>
          </a:blip>
          <a:srcRect l="10629" t="8172" r="10628" b="8171"/>
          <a:stretch/>
        </p:blipFill>
        <p:spPr>
          <a:xfrm rot="10260084">
            <a:off x="8505097" y="3495214"/>
            <a:ext cx="1076237" cy="1121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2"/>
          <a:stretch/>
        </p:blipFill>
        <p:spPr>
          <a:xfrm rot="777554" flipH="1">
            <a:off x="-766729" y="2098712"/>
            <a:ext cx="1541101" cy="114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 rotWithShape="1">
          <a:blip r:embed="rId4">
            <a:alphaModFix amt="51000"/>
          </a:blip>
          <a:srcRect l="10629" t="8172" r="10628" b="8171"/>
          <a:stretch/>
        </p:blipFill>
        <p:spPr>
          <a:xfrm rot="-10217559">
            <a:off x="8655946" y="3668688"/>
            <a:ext cx="945557" cy="98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 rotWithShape="1">
          <a:blip r:embed="rId5">
            <a:alphaModFix/>
          </a:blip>
          <a:srcRect l="16450" t="10456" r="16456" b="10448"/>
          <a:stretch/>
        </p:blipFill>
        <p:spPr>
          <a:xfrm rot="73065">
            <a:off x="7913825" y="1222743"/>
            <a:ext cx="867500" cy="10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4">
            <a:alphaModFix/>
          </a:blip>
          <a:srcRect l="10629" t="8172" r="10628" b="8171"/>
          <a:stretch/>
        </p:blipFill>
        <p:spPr>
          <a:xfrm rot="1104603">
            <a:off x="7706600" y="3261442"/>
            <a:ext cx="1281950" cy="133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 rotWithShape="1">
          <a:blip r:embed="rId4">
            <a:alphaModFix amt="51000"/>
          </a:blip>
          <a:srcRect l="10629" t="8172" r="10628" b="8171"/>
          <a:stretch/>
        </p:blipFill>
        <p:spPr>
          <a:xfrm rot="-10260084" flipH="1">
            <a:off x="614878" y="4363839"/>
            <a:ext cx="1076237" cy="11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 rotWithShape="1">
          <a:blip r:embed="rId3">
            <a:alphaModFix amt="74000"/>
          </a:blip>
          <a:srcRect l="9759" t="19533" r="10635" b="20082"/>
          <a:stretch/>
        </p:blipFill>
        <p:spPr>
          <a:xfrm rot="-777561">
            <a:off x="-305164" y="2403222"/>
            <a:ext cx="1940204" cy="144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 rotWithShape="1">
          <a:blip r:embed="rId4">
            <a:alphaModFix amt="51000"/>
          </a:blip>
          <a:srcRect l="10629" t="8172" r="10628" b="8171"/>
          <a:stretch/>
        </p:blipFill>
        <p:spPr>
          <a:xfrm rot="9210245" flipH="1">
            <a:off x="177297" y="-376444"/>
            <a:ext cx="1076237" cy="112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 rotWithShape="1">
          <a:blip r:embed="rId5">
            <a:alphaModFix/>
          </a:blip>
          <a:srcRect l="16450" t="10456" r="16456" b="10448"/>
          <a:stretch/>
        </p:blipFill>
        <p:spPr>
          <a:xfrm rot="-326799">
            <a:off x="-355995" y="364205"/>
            <a:ext cx="995054" cy="115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5">
            <a:alphaModFix/>
          </a:blip>
          <a:srcRect l="16450" t="10456" r="16456" b="10448"/>
          <a:stretch/>
        </p:blipFill>
        <p:spPr>
          <a:xfrm rot="1802833">
            <a:off x="1043058" y="2068117"/>
            <a:ext cx="718555" cy="83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 amt="78000"/>
          </a:blip>
          <a:srcRect l="22254" r="22260"/>
          <a:stretch/>
        </p:blipFill>
        <p:spPr>
          <a:xfrm rot="-10" flipH="1">
            <a:off x="7815666" y="-424224"/>
            <a:ext cx="960986" cy="169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l="22254" r="22260"/>
          <a:stretch/>
        </p:blipFill>
        <p:spPr>
          <a:xfrm rot="462014">
            <a:off x="8242901" y="-452525"/>
            <a:ext cx="1185448" cy="209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49814" y="-934675"/>
            <a:ext cx="2127729" cy="208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5">
            <a:alphaModFix amt="51000"/>
          </a:blip>
          <a:srcRect l="10629" t="8172" r="10628" b="8171"/>
          <a:stretch/>
        </p:blipFill>
        <p:spPr>
          <a:xfrm rot="-10260084" flipH="1">
            <a:off x="6879656" y="4591489"/>
            <a:ext cx="1076237" cy="11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6">
            <a:alphaModFix/>
          </a:blip>
          <a:srcRect l="16450" t="10456" r="16456" b="10448"/>
          <a:stretch/>
        </p:blipFill>
        <p:spPr>
          <a:xfrm rot="1802909">
            <a:off x="8531107" y="4049535"/>
            <a:ext cx="908326" cy="105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5">
            <a:alphaModFix/>
          </a:blip>
          <a:srcRect l="10629" t="8172" r="10628" b="8171"/>
          <a:stretch/>
        </p:blipFill>
        <p:spPr>
          <a:xfrm rot="539919" flipH="1">
            <a:off x="7300249" y="4386475"/>
            <a:ext cx="1630194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5">
            <a:alphaModFix amt="51000"/>
          </a:blip>
          <a:srcRect l="10629" t="8172" r="10628" b="8171"/>
          <a:stretch/>
        </p:blipFill>
        <p:spPr>
          <a:xfrm rot="10260084">
            <a:off x="-789269" y="3052389"/>
            <a:ext cx="1076237" cy="11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 l="16450" t="10456" r="16456" b="10448"/>
          <a:stretch/>
        </p:blipFill>
        <p:spPr>
          <a:xfrm rot="-1802882" flipH="1">
            <a:off x="-16758" y="3396146"/>
            <a:ext cx="758567" cy="8771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720000" y="4449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ora"/>
              <a:buNone/>
              <a:defRPr sz="3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4572000" y="1506941"/>
            <a:ext cx="3852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3">
            <a:alphaModFix amt="78000"/>
          </a:blip>
          <a:srcRect l="22254" r="22260"/>
          <a:stretch/>
        </p:blipFill>
        <p:spPr>
          <a:xfrm rot="-598588" flipH="1">
            <a:off x="394210" y="-120751"/>
            <a:ext cx="917835" cy="162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3">
            <a:alphaModFix amt="92000"/>
          </a:blip>
          <a:srcRect l="22254" r="22260"/>
          <a:stretch/>
        </p:blipFill>
        <p:spPr>
          <a:xfrm rot="-598563">
            <a:off x="1349522" y="-582068"/>
            <a:ext cx="1058075" cy="187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3">
            <a:alphaModFix/>
          </a:blip>
          <a:srcRect l="22254" r="22260"/>
          <a:stretch/>
        </p:blipFill>
        <p:spPr>
          <a:xfrm rot="-136560">
            <a:off x="773466" y="-326381"/>
            <a:ext cx="1230515" cy="217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 rotWithShape="1">
          <a:blip r:embed="rId4">
            <a:alphaModFix amt="51000"/>
          </a:blip>
          <a:srcRect l="10629" t="8172" r="10628" b="8171"/>
          <a:stretch/>
        </p:blipFill>
        <p:spPr>
          <a:xfrm rot="-10260084" flipH="1">
            <a:off x="6900719" y="4478289"/>
            <a:ext cx="1076237" cy="11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5">
            <a:alphaModFix/>
          </a:blip>
          <a:srcRect l="16450" t="10456" r="16456" b="10448"/>
          <a:stretch/>
        </p:blipFill>
        <p:spPr>
          <a:xfrm rot="1802909">
            <a:off x="8552170" y="3936335"/>
            <a:ext cx="908326" cy="105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4">
            <a:alphaModFix/>
          </a:blip>
          <a:srcRect l="10629" t="8172" r="10628" b="8171"/>
          <a:stretch/>
        </p:blipFill>
        <p:spPr>
          <a:xfrm rot="539919" flipH="1">
            <a:off x="7321311" y="4273275"/>
            <a:ext cx="1630194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 rotWithShape="1">
          <a:blip r:embed="rId4">
            <a:alphaModFix amt="51000"/>
          </a:blip>
          <a:srcRect l="10629" t="8172" r="10628" b="8171"/>
          <a:stretch/>
        </p:blipFill>
        <p:spPr>
          <a:xfrm rot="-10260087" flipH="1">
            <a:off x="4805807" y="3935859"/>
            <a:ext cx="954289" cy="99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 rotWithShape="1">
          <a:blip r:embed="rId6">
            <a:alphaModFix amt="20000"/>
          </a:blip>
          <a:srcRect l="9759" t="19533" r="10635" b="20082"/>
          <a:stretch/>
        </p:blipFill>
        <p:spPr>
          <a:xfrm rot="777554" flipH="1">
            <a:off x="8657298" y="341737"/>
            <a:ext cx="1541101" cy="114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"/>
          <p:cNvPicPr preferRelativeResize="0"/>
          <p:nvPr/>
        </p:nvPicPr>
        <p:blipFill rotWithShape="1">
          <a:blip r:embed="rId6">
            <a:alphaModFix amt="45000"/>
          </a:blip>
          <a:srcRect l="9759" t="19533" r="10635" b="20082"/>
          <a:stretch/>
        </p:blipFill>
        <p:spPr>
          <a:xfrm rot="10022433">
            <a:off x="7008836" y="-796879"/>
            <a:ext cx="1789555" cy="133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"/>
          <p:cNvPicPr preferRelativeResize="0"/>
          <p:nvPr/>
        </p:nvPicPr>
        <p:blipFill rotWithShape="1">
          <a:blip r:embed="rId7">
            <a:alphaModFix amt="92000"/>
          </a:blip>
          <a:srcRect l="7396" t="30269" r="7388" b="30269"/>
          <a:stretch/>
        </p:blipFill>
        <p:spPr>
          <a:xfrm flipH="1">
            <a:off x="4027662" y="215909"/>
            <a:ext cx="1875876" cy="85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"/>
          <p:cNvPicPr preferRelativeResize="0"/>
          <p:nvPr/>
        </p:nvPicPr>
        <p:blipFill rotWithShape="1">
          <a:blip r:embed="rId5">
            <a:alphaModFix/>
          </a:blip>
          <a:srcRect l="16450" t="10456" r="16456" b="10448"/>
          <a:stretch/>
        </p:blipFill>
        <p:spPr>
          <a:xfrm rot="-1802822" flipH="1">
            <a:off x="8203450" y="700022"/>
            <a:ext cx="654000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"/>
          <p:cNvSpPr txBox="1">
            <a:spLocks noGrp="1"/>
          </p:cNvSpPr>
          <p:nvPr>
            <p:ph type="subTitle" idx="1"/>
          </p:nvPr>
        </p:nvSpPr>
        <p:spPr>
          <a:xfrm>
            <a:off x="5171025" y="2411050"/>
            <a:ext cx="26538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29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975400" y="478625"/>
            <a:ext cx="33273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ubTitle" idx="1"/>
          </p:nvPr>
        </p:nvSpPr>
        <p:spPr>
          <a:xfrm>
            <a:off x="949800" y="1782475"/>
            <a:ext cx="3399600" cy="28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245594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2"/>
          <a:stretch/>
        </p:blipFill>
        <p:spPr>
          <a:xfrm rot="777554" flipH="1">
            <a:off x="4566098" y="1790924"/>
            <a:ext cx="1541101" cy="114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 rotWithShape="1">
          <a:blip r:embed="rId4">
            <a:alphaModFix amt="78000"/>
          </a:blip>
          <a:srcRect l="22254" r="22260"/>
          <a:stretch/>
        </p:blipFill>
        <p:spPr>
          <a:xfrm rot="201017">
            <a:off x="5312172" y="-1126652"/>
            <a:ext cx="1534642" cy="271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5">
            <a:alphaModFix amt="51000"/>
          </a:blip>
          <a:srcRect l="10629" t="8172" r="10628" b="8171"/>
          <a:stretch/>
        </p:blipFill>
        <p:spPr>
          <a:xfrm rot="9022919">
            <a:off x="5711694" y="4208534"/>
            <a:ext cx="1076238" cy="11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 rotWithShape="1">
          <a:blip r:embed="rId6">
            <a:alphaModFix amt="77000"/>
          </a:blip>
          <a:srcRect l="16450" t="10456" r="16456" b="10448"/>
          <a:stretch/>
        </p:blipFill>
        <p:spPr>
          <a:xfrm rot="1802909">
            <a:off x="8529408" y="3936335"/>
            <a:ext cx="908326" cy="105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/>
          <p:cNvPicPr preferRelativeResize="0"/>
          <p:nvPr/>
        </p:nvPicPr>
        <p:blipFill rotWithShape="1">
          <a:blip r:embed="rId5">
            <a:alphaModFix amt="51000"/>
          </a:blip>
          <a:srcRect l="10629" t="8172" r="10628" b="8171"/>
          <a:stretch/>
        </p:blipFill>
        <p:spPr>
          <a:xfrm rot="-10468764">
            <a:off x="7199783" y="190668"/>
            <a:ext cx="1076237" cy="11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"/>
          <p:cNvPicPr preferRelativeResize="0"/>
          <p:nvPr/>
        </p:nvPicPr>
        <p:blipFill rotWithShape="1">
          <a:blip r:embed="rId7">
            <a:alphaModFix amt="52000"/>
          </a:blip>
          <a:srcRect l="7396" t="30269" r="7388" b="30269"/>
          <a:stretch/>
        </p:blipFill>
        <p:spPr>
          <a:xfrm>
            <a:off x="-1107534" y="232650"/>
            <a:ext cx="2018367" cy="91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6">
            <a:alphaModFix/>
          </a:blip>
          <a:srcRect l="16450" t="10456" r="16456" b="10448"/>
          <a:stretch/>
        </p:blipFill>
        <p:spPr>
          <a:xfrm rot="1802822">
            <a:off x="386100" y="652909"/>
            <a:ext cx="654000" cy="756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7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2"/>
          <a:stretch/>
        </p:blipFill>
        <p:spPr>
          <a:xfrm rot="-777554">
            <a:off x="7419315" y="1957974"/>
            <a:ext cx="1541101" cy="114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74376">
            <a:off x="6527190" y="-539655"/>
            <a:ext cx="3325347" cy="326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257250" y="2766686"/>
            <a:ext cx="3629375" cy="356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7"/>
          <p:cNvPicPr preferRelativeResize="0"/>
          <p:nvPr/>
        </p:nvPicPr>
        <p:blipFill rotWithShape="1">
          <a:blip r:embed="rId6">
            <a:alphaModFix amt="51000"/>
          </a:blip>
          <a:srcRect l="10629" t="8172" r="10628" b="8171"/>
          <a:stretch/>
        </p:blipFill>
        <p:spPr>
          <a:xfrm rot="10132241" flipH="1">
            <a:off x="6423052" y="4567819"/>
            <a:ext cx="1076236" cy="112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"/>
          <p:cNvPicPr preferRelativeResize="0"/>
          <p:nvPr/>
        </p:nvPicPr>
        <p:blipFill rotWithShape="1">
          <a:blip r:embed="rId7">
            <a:alphaModFix/>
          </a:blip>
          <a:srcRect l="16450" t="10456" r="16456" b="10448"/>
          <a:stretch/>
        </p:blipFill>
        <p:spPr>
          <a:xfrm rot="73063">
            <a:off x="8668993" y="3471938"/>
            <a:ext cx="908326" cy="105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/>
          <p:cNvPicPr preferRelativeResize="0"/>
          <p:nvPr/>
        </p:nvPicPr>
        <p:blipFill rotWithShape="1">
          <a:blip r:embed="rId6">
            <a:alphaModFix/>
          </a:blip>
          <a:srcRect l="10629" t="8172" r="10628" b="8171"/>
          <a:stretch/>
        </p:blipFill>
        <p:spPr>
          <a:xfrm rot="-1189927" flipH="1">
            <a:off x="6874331" y="3849127"/>
            <a:ext cx="1630194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/>
          <p:cNvPicPr preferRelativeResize="0"/>
          <p:nvPr/>
        </p:nvPicPr>
        <p:blipFill rotWithShape="1">
          <a:blip r:embed="rId6">
            <a:alphaModFix amt="51000"/>
          </a:blip>
          <a:srcRect l="10629" t="8172" r="10628" b="8171"/>
          <a:stretch/>
        </p:blipFill>
        <p:spPr>
          <a:xfrm rot="-10260084" flipH="1">
            <a:off x="2968994" y="4561939"/>
            <a:ext cx="1076237" cy="11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7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2"/>
          <a:stretch/>
        </p:blipFill>
        <p:spPr>
          <a:xfrm rot="-777554">
            <a:off x="201523" y="817724"/>
            <a:ext cx="1541101" cy="114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/>
          <p:cNvPicPr preferRelativeResize="0"/>
          <p:nvPr/>
        </p:nvPicPr>
        <p:blipFill rotWithShape="1">
          <a:blip r:embed="rId3">
            <a:alphaModFix amt="58999"/>
          </a:blip>
          <a:srcRect l="9759" t="19533" r="10635" b="20082"/>
          <a:stretch/>
        </p:blipFill>
        <p:spPr>
          <a:xfrm rot="-10022433" flipH="1">
            <a:off x="1088669" y="-490692"/>
            <a:ext cx="1789555" cy="133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 rotWithShape="1">
          <a:blip r:embed="rId7">
            <a:alphaModFix/>
          </a:blip>
          <a:srcRect l="16450" t="10456" r="16456" b="10448"/>
          <a:stretch/>
        </p:blipFill>
        <p:spPr>
          <a:xfrm rot="1802833">
            <a:off x="973274" y="1453292"/>
            <a:ext cx="718555" cy="83087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1658200" y="916237"/>
            <a:ext cx="5853900" cy="23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3054150" y="3305650"/>
            <a:ext cx="30357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9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023300" y="1531350"/>
            <a:ext cx="32385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1"/>
          </p:nvPr>
        </p:nvSpPr>
        <p:spPr>
          <a:xfrm>
            <a:off x="1339950" y="2803350"/>
            <a:ext cx="26052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17" name="Google Shape;117;p10"/>
          <p:cNvPicPr preferRelativeResize="0"/>
          <p:nvPr/>
        </p:nvPicPr>
        <p:blipFill rotWithShape="1">
          <a:blip r:embed="rId3">
            <a:alphaModFix amt="51000"/>
          </a:blip>
          <a:srcRect l="10629" t="8172" r="10628" b="8171"/>
          <a:stretch/>
        </p:blipFill>
        <p:spPr>
          <a:xfrm rot="-10457040" flipH="1">
            <a:off x="5129402" y="3526166"/>
            <a:ext cx="1076236" cy="112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0"/>
          <p:cNvPicPr preferRelativeResize="0"/>
          <p:nvPr/>
        </p:nvPicPr>
        <p:blipFill rotWithShape="1">
          <a:blip r:embed="rId4">
            <a:alphaModFix amt="20000"/>
          </a:blip>
          <a:srcRect l="9759" t="19533" r="10635" b="20082"/>
          <a:stretch/>
        </p:blipFill>
        <p:spPr>
          <a:xfrm rot="777565" flipH="1">
            <a:off x="3403714" y="124832"/>
            <a:ext cx="1927896" cy="143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0"/>
          <p:cNvPicPr preferRelativeResize="0"/>
          <p:nvPr/>
        </p:nvPicPr>
        <p:blipFill rotWithShape="1">
          <a:blip r:embed="rId3">
            <a:alphaModFix amt="51000"/>
          </a:blip>
          <a:srcRect l="10629" t="8172" r="10628" b="8171"/>
          <a:stretch/>
        </p:blipFill>
        <p:spPr>
          <a:xfrm rot="-10468764">
            <a:off x="7046233" y="470218"/>
            <a:ext cx="1076237" cy="11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0"/>
          <p:cNvPicPr preferRelativeResize="0"/>
          <p:nvPr/>
        </p:nvPicPr>
        <p:blipFill rotWithShape="1">
          <a:blip r:embed="rId5">
            <a:alphaModFix amt="52000"/>
          </a:blip>
          <a:srcRect l="7396" t="30269" r="7388" b="30269"/>
          <a:stretch/>
        </p:blipFill>
        <p:spPr>
          <a:xfrm>
            <a:off x="-802849" y="600738"/>
            <a:ext cx="2290182" cy="104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 rotWithShape="1">
          <a:blip r:embed="rId3">
            <a:alphaModFix amt="51000"/>
          </a:blip>
          <a:srcRect l="10629" t="8172" r="10628" b="8171"/>
          <a:stretch/>
        </p:blipFill>
        <p:spPr>
          <a:xfrm rot="-10457040" flipH="1">
            <a:off x="7474377" y="4510904"/>
            <a:ext cx="1076236" cy="112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 rotWithShape="1">
          <a:blip r:embed="rId3">
            <a:alphaModFix/>
          </a:blip>
          <a:srcRect l="10629" t="8172" r="10628" b="8171"/>
          <a:stretch/>
        </p:blipFill>
        <p:spPr>
          <a:xfrm rot="-179207" flipH="1">
            <a:off x="7951904" y="3755182"/>
            <a:ext cx="1630194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0"/>
          <p:cNvPicPr preferRelativeResize="0"/>
          <p:nvPr/>
        </p:nvPicPr>
        <p:blipFill rotWithShape="1">
          <a:blip r:embed="rId6">
            <a:alphaModFix amt="77000"/>
          </a:blip>
          <a:srcRect l="16450" t="10456" r="16456" b="10448"/>
          <a:stretch/>
        </p:blipFill>
        <p:spPr>
          <a:xfrm rot="-1802935" flipH="1">
            <a:off x="383652" y="3849566"/>
            <a:ext cx="658894" cy="76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0"/>
          <p:cNvPicPr preferRelativeResize="0"/>
          <p:nvPr/>
        </p:nvPicPr>
        <p:blipFill rotWithShape="1">
          <a:blip r:embed="rId6">
            <a:alphaModFix/>
          </a:blip>
          <a:srcRect l="16450" t="10456" r="16456" b="10448"/>
          <a:stretch/>
        </p:blipFill>
        <p:spPr>
          <a:xfrm rot="1802831">
            <a:off x="803877" y="4053458"/>
            <a:ext cx="820220" cy="948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 txBox="1">
            <a:spLocks noGrp="1"/>
          </p:cNvSpPr>
          <p:nvPr>
            <p:ph type="title"/>
          </p:nvPr>
        </p:nvSpPr>
        <p:spPr>
          <a:xfrm>
            <a:off x="720000" y="4449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ora"/>
              <a:buNone/>
              <a:defRPr sz="3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1"/>
          </p:nvPr>
        </p:nvSpPr>
        <p:spPr>
          <a:xfrm>
            <a:off x="1623425" y="3473825"/>
            <a:ext cx="24297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2"/>
          </p:nvPr>
        </p:nvSpPr>
        <p:spPr>
          <a:xfrm>
            <a:off x="1623438" y="3033750"/>
            <a:ext cx="24297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3"/>
          </p:nvPr>
        </p:nvSpPr>
        <p:spPr>
          <a:xfrm>
            <a:off x="5104925" y="3473825"/>
            <a:ext cx="24297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4"/>
          </p:nvPr>
        </p:nvSpPr>
        <p:spPr>
          <a:xfrm>
            <a:off x="5104937" y="3033750"/>
            <a:ext cx="24297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l="27728" r="27727"/>
          <a:stretch/>
        </p:blipFill>
        <p:spPr>
          <a:xfrm rot="1685839" flipH="1">
            <a:off x="310426" y="-236859"/>
            <a:ext cx="977082" cy="215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 rotWithShape="1">
          <a:blip r:embed="rId4">
            <a:alphaModFix/>
          </a:blip>
          <a:srcRect l="24881" r="24880"/>
          <a:stretch/>
        </p:blipFill>
        <p:spPr>
          <a:xfrm rot="1027582">
            <a:off x="517749" y="-379644"/>
            <a:ext cx="1511874" cy="295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/>
          <p:cNvPicPr preferRelativeResize="0"/>
          <p:nvPr/>
        </p:nvPicPr>
        <p:blipFill rotWithShape="1">
          <a:blip r:embed="rId5">
            <a:alphaModFix amt="51000"/>
          </a:blip>
          <a:srcRect l="10629" t="8172" r="10628" b="8171"/>
          <a:stretch/>
        </p:blipFill>
        <p:spPr>
          <a:xfrm rot="10260084">
            <a:off x="514187" y="4529439"/>
            <a:ext cx="1076237" cy="11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/>
          <p:cNvPicPr preferRelativeResize="0"/>
          <p:nvPr/>
        </p:nvPicPr>
        <p:blipFill rotWithShape="1">
          <a:blip r:embed="rId5">
            <a:alphaModFix/>
          </a:blip>
          <a:srcRect l="10629" t="8172" r="10628" b="8171"/>
          <a:stretch/>
        </p:blipFill>
        <p:spPr>
          <a:xfrm rot="-539919">
            <a:off x="-655489" y="3995575"/>
            <a:ext cx="1630194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"/>
          <p:cNvPicPr preferRelativeResize="0"/>
          <p:nvPr/>
        </p:nvPicPr>
        <p:blipFill rotWithShape="1">
          <a:blip r:embed="rId5">
            <a:alphaModFix amt="51000"/>
          </a:blip>
          <a:srcRect l="10629" t="8172" r="10628" b="8171"/>
          <a:stretch/>
        </p:blipFill>
        <p:spPr>
          <a:xfrm rot="-9541545">
            <a:off x="7237923" y="328409"/>
            <a:ext cx="1076237" cy="1121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1"/>
          <p:cNvPicPr preferRelativeResize="0"/>
          <p:nvPr/>
        </p:nvPicPr>
        <p:blipFill rotWithShape="1">
          <a:blip r:embed="rId6">
            <a:alphaModFix/>
          </a:blip>
          <a:srcRect l="16450" t="10456" r="16456" b="10448"/>
          <a:stretch/>
        </p:blipFill>
        <p:spPr>
          <a:xfrm rot="-4507" flipH="1">
            <a:off x="7922397" y="1010331"/>
            <a:ext cx="995054" cy="115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1"/>
          <p:cNvPicPr preferRelativeResize="0"/>
          <p:nvPr/>
        </p:nvPicPr>
        <p:blipFill rotWithShape="1">
          <a:blip r:embed="rId6">
            <a:alphaModFix amt="77000"/>
          </a:blip>
          <a:srcRect l="16450" t="10456" r="16456" b="10448"/>
          <a:stretch/>
        </p:blipFill>
        <p:spPr>
          <a:xfrm rot="1802909">
            <a:off x="8467357" y="3936335"/>
            <a:ext cx="908326" cy="105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2"/>
          <a:stretch/>
        </p:blipFill>
        <p:spPr>
          <a:xfrm rot="777554" flipH="1">
            <a:off x="7313652" y="3165149"/>
            <a:ext cx="1541101" cy="114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74376">
            <a:off x="6781890" y="-539655"/>
            <a:ext cx="3325347" cy="326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 rotWithShape="1">
          <a:blip r:embed="rId5">
            <a:alphaModFix amt="51000"/>
          </a:blip>
          <a:srcRect l="10629" t="8172" r="10628" b="8171"/>
          <a:stretch/>
        </p:blipFill>
        <p:spPr>
          <a:xfrm rot="-10132241">
            <a:off x="655050" y="4313769"/>
            <a:ext cx="1076236" cy="112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5">
            <a:alphaModFix/>
          </a:blip>
          <a:srcRect l="10629" t="8172" r="10628" b="8171"/>
          <a:stretch/>
        </p:blipFill>
        <p:spPr>
          <a:xfrm rot="1189927">
            <a:off x="-208711" y="3359439"/>
            <a:ext cx="1630194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4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2"/>
          <a:stretch/>
        </p:blipFill>
        <p:spPr>
          <a:xfrm rot="-777554">
            <a:off x="-526715" y="817724"/>
            <a:ext cx="1541101" cy="114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4"/>
          <p:cNvPicPr preferRelativeResize="0"/>
          <p:nvPr/>
        </p:nvPicPr>
        <p:blipFill rotWithShape="1">
          <a:blip r:embed="rId3">
            <a:alphaModFix amt="58999"/>
          </a:blip>
          <a:srcRect l="9759" t="19533" r="10635" b="20082"/>
          <a:stretch/>
        </p:blipFill>
        <p:spPr>
          <a:xfrm rot="-10022433" flipH="1">
            <a:off x="360432" y="-490692"/>
            <a:ext cx="1789555" cy="133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4"/>
          <p:cNvPicPr preferRelativeResize="0"/>
          <p:nvPr/>
        </p:nvPicPr>
        <p:blipFill rotWithShape="1">
          <a:blip r:embed="rId6">
            <a:alphaModFix/>
          </a:blip>
          <a:srcRect l="16450" t="10456" r="16456" b="10448"/>
          <a:stretch/>
        </p:blipFill>
        <p:spPr>
          <a:xfrm rot="1802833">
            <a:off x="558336" y="1336667"/>
            <a:ext cx="718555" cy="83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4"/>
          <p:cNvPicPr preferRelativeResize="0"/>
          <p:nvPr/>
        </p:nvPicPr>
        <p:blipFill rotWithShape="1">
          <a:blip r:embed="rId6">
            <a:alphaModFix/>
          </a:blip>
          <a:srcRect l="16450" t="10456" r="16456" b="10448"/>
          <a:stretch/>
        </p:blipFill>
        <p:spPr>
          <a:xfrm rot="-253806">
            <a:off x="7739512" y="3807517"/>
            <a:ext cx="718554" cy="83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  <a:defRPr sz="3200" b="1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 txBox="1">
            <a:spLocks noGrp="1"/>
          </p:cNvSpPr>
          <p:nvPr>
            <p:ph type="ctrTitle"/>
          </p:nvPr>
        </p:nvSpPr>
        <p:spPr>
          <a:xfrm>
            <a:off x="0" y="1652182"/>
            <a:ext cx="561475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5900"/>
              <a:t/>
            </a:r>
            <a:br>
              <a:rPr lang="en-GB" sz="5900"/>
            </a:br>
            <a:r>
              <a:rPr lang="en-GB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LỄ HỘI ÂM THANH</a:t>
            </a:r>
            <a:endParaRPr sz="70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6"/>
          <p:cNvPicPr preferRelativeResize="0"/>
          <p:nvPr/>
        </p:nvPicPr>
        <p:blipFill rotWithShape="1">
          <a:blip r:embed="rId3">
            <a:alphaModFix/>
          </a:blip>
          <a:srcRect l="4755" t="5838" r="5178"/>
          <a:stretch/>
        </p:blipFill>
        <p:spPr>
          <a:xfrm flipH="1">
            <a:off x="4893906" y="1286173"/>
            <a:ext cx="3519024" cy="360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6"/>
          <p:cNvSpPr txBox="1"/>
          <p:nvPr/>
        </p:nvSpPr>
        <p:spPr>
          <a:xfrm>
            <a:off x="1439750" y="481300"/>
            <a:ext cx="364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CHỦ ĐỀ 1 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>
            <a:spLocks noGrp="1"/>
          </p:cNvSpPr>
          <p:nvPr>
            <p:ph type="title"/>
          </p:nvPr>
        </p:nvSpPr>
        <p:spPr>
          <a:xfrm>
            <a:off x="720000" y="4449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VẬN DỤNG  </a:t>
            </a:r>
            <a:r>
              <a:rPr lang="en-GB">
                <a:solidFill>
                  <a:schemeClr val="lt1"/>
                </a:solidFill>
              </a:rPr>
              <a:t>- SÁNG TẠO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5" name="Google Shape;375;p31"/>
          <p:cNvSpPr txBox="1">
            <a:spLocks noGrp="1"/>
          </p:cNvSpPr>
          <p:nvPr>
            <p:ph type="subTitle" idx="1"/>
          </p:nvPr>
        </p:nvSpPr>
        <p:spPr>
          <a:xfrm>
            <a:off x="1623425" y="3473825"/>
            <a:ext cx="24297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Mercury is the closest planet to the Sun and the smallest one in the Solar System</a:t>
            </a:r>
            <a:endParaRPr/>
          </a:p>
        </p:txBody>
      </p:sp>
      <p:sp>
        <p:nvSpPr>
          <p:cNvPr id="376" name="Google Shape;376;p31"/>
          <p:cNvSpPr txBox="1">
            <a:spLocks noGrp="1"/>
          </p:cNvSpPr>
          <p:nvPr>
            <p:ph type="title" idx="2"/>
          </p:nvPr>
        </p:nvSpPr>
        <p:spPr>
          <a:xfrm>
            <a:off x="1623438" y="3033750"/>
            <a:ext cx="24297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MERCURY</a:t>
            </a:r>
            <a:endParaRPr/>
          </a:p>
        </p:txBody>
      </p:sp>
      <p:sp>
        <p:nvSpPr>
          <p:cNvPr id="377" name="Google Shape;377;p31"/>
          <p:cNvSpPr txBox="1">
            <a:spLocks noGrp="1"/>
          </p:cNvSpPr>
          <p:nvPr>
            <p:ph type="subTitle" idx="3"/>
          </p:nvPr>
        </p:nvSpPr>
        <p:spPr>
          <a:xfrm>
            <a:off x="5104925" y="3473825"/>
            <a:ext cx="24297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Venus is the second planet from the Sun. It’s really hot. It also has a beautiful name</a:t>
            </a:r>
            <a:endParaRPr/>
          </a:p>
        </p:txBody>
      </p:sp>
      <p:sp>
        <p:nvSpPr>
          <p:cNvPr id="378" name="Google Shape;378;p31"/>
          <p:cNvSpPr txBox="1">
            <a:spLocks noGrp="1"/>
          </p:cNvSpPr>
          <p:nvPr>
            <p:ph type="title" idx="4"/>
          </p:nvPr>
        </p:nvSpPr>
        <p:spPr>
          <a:xfrm>
            <a:off x="5104937" y="3033750"/>
            <a:ext cx="24297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VENUS</a:t>
            </a:r>
            <a:endParaRPr/>
          </a:p>
        </p:txBody>
      </p:sp>
      <p:grpSp>
        <p:nvGrpSpPr>
          <p:cNvPr id="379" name="Google Shape;379;p31"/>
          <p:cNvGrpSpPr/>
          <p:nvPr/>
        </p:nvGrpSpPr>
        <p:grpSpPr>
          <a:xfrm>
            <a:off x="1110125" y="3766453"/>
            <a:ext cx="6937850" cy="396341"/>
            <a:chOff x="1157588" y="3339500"/>
            <a:chExt cx="6937850" cy="367800"/>
          </a:xfrm>
        </p:grpSpPr>
        <p:cxnSp>
          <p:nvCxnSpPr>
            <p:cNvPr id="380" name="Google Shape;380;p31"/>
            <p:cNvCxnSpPr/>
            <p:nvPr/>
          </p:nvCxnSpPr>
          <p:spPr>
            <a:xfrm>
              <a:off x="1157588" y="3339500"/>
              <a:ext cx="0" cy="367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1" name="Google Shape;381;p31"/>
            <p:cNvCxnSpPr/>
            <p:nvPr/>
          </p:nvCxnSpPr>
          <p:spPr>
            <a:xfrm>
              <a:off x="8095438" y="3339500"/>
              <a:ext cx="0" cy="367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382" name="Google Shape;382;p31"/>
          <p:cNvCxnSpPr/>
          <p:nvPr/>
        </p:nvCxnSpPr>
        <p:spPr>
          <a:xfrm>
            <a:off x="4579050" y="3766453"/>
            <a:ext cx="0" cy="39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3" name="Google Shape;383;p31"/>
          <p:cNvGrpSpPr/>
          <p:nvPr/>
        </p:nvGrpSpPr>
        <p:grpSpPr>
          <a:xfrm>
            <a:off x="2224500" y="1604506"/>
            <a:ext cx="1227600" cy="1227600"/>
            <a:chOff x="1207200" y="1725450"/>
            <a:chExt cx="1227600" cy="1227600"/>
          </a:xfrm>
        </p:grpSpPr>
        <p:sp>
          <p:nvSpPr>
            <p:cNvPr id="384" name="Google Shape;384;p31"/>
            <p:cNvSpPr/>
            <p:nvPr/>
          </p:nvSpPr>
          <p:spPr>
            <a:xfrm rot="5400000">
              <a:off x="1562099" y="2080051"/>
              <a:ext cx="518100" cy="518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" name="Google Shape;385;p31"/>
            <p:cNvGrpSpPr/>
            <p:nvPr/>
          </p:nvGrpSpPr>
          <p:grpSpPr>
            <a:xfrm>
              <a:off x="1207200" y="1725450"/>
              <a:ext cx="1227600" cy="1227600"/>
              <a:chOff x="1207200" y="1720000"/>
              <a:chExt cx="1227600" cy="1227600"/>
            </a:xfrm>
          </p:grpSpPr>
          <p:sp>
            <p:nvSpPr>
              <p:cNvPr id="386" name="Google Shape;386;p31"/>
              <p:cNvSpPr/>
              <p:nvPr/>
            </p:nvSpPr>
            <p:spPr>
              <a:xfrm rot="2700000">
                <a:off x="1386978" y="1899778"/>
                <a:ext cx="868044" cy="868044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 rot="2700000">
                <a:off x="1477134" y="1989834"/>
                <a:ext cx="687732" cy="687732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1"/>
              <p:cNvSpPr/>
              <p:nvPr/>
            </p:nvSpPr>
            <p:spPr>
              <a:xfrm rot="2700000">
                <a:off x="1418261" y="1987465"/>
                <a:ext cx="490025" cy="608819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1"/>
              <p:cNvSpPr/>
              <p:nvPr/>
            </p:nvSpPr>
            <p:spPr>
              <a:xfrm rot="2700000">
                <a:off x="1707737" y="2252334"/>
                <a:ext cx="490025" cy="370383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0" name="Google Shape;390;p31"/>
          <p:cNvGrpSpPr/>
          <p:nvPr/>
        </p:nvGrpSpPr>
        <p:grpSpPr>
          <a:xfrm>
            <a:off x="5705975" y="1604506"/>
            <a:ext cx="1227600" cy="1227600"/>
            <a:chOff x="1207200" y="1725450"/>
            <a:chExt cx="1227600" cy="1227600"/>
          </a:xfrm>
        </p:grpSpPr>
        <p:sp>
          <p:nvSpPr>
            <p:cNvPr id="391" name="Google Shape;391;p31"/>
            <p:cNvSpPr/>
            <p:nvPr/>
          </p:nvSpPr>
          <p:spPr>
            <a:xfrm rot="5400000">
              <a:off x="1562099" y="2080051"/>
              <a:ext cx="518100" cy="518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" name="Google Shape;392;p31"/>
            <p:cNvGrpSpPr/>
            <p:nvPr/>
          </p:nvGrpSpPr>
          <p:grpSpPr>
            <a:xfrm>
              <a:off x="1207200" y="1725450"/>
              <a:ext cx="1227600" cy="1227600"/>
              <a:chOff x="1207200" y="1720000"/>
              <a:chExt cx="1227600" cy="1227600"/>
            </a:xfrm>
          </p:grpSpPr>
          <p:sp>
            <p:nvSpPr>
              <p:cNvPr id="393" name="Google Shape;393;p31"/>
              <p:cNvSpPr/>
              <p:nvPr/>
            </p:nvSpPr>
            <p:spPr>
              <a:xfrm rot="2700000">
                <a:off x="1386978" y="1899778"/>
                <a:ext cx="868044" cy="868044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1"/>
              <p:cNvSpPr/>
              <p:nvPr/>
            </p:nvSpPr>
            <p:spPr>
              <a:xfrm rot="2700000">
                <a:off x="1477134" y="1989834"/>
                <a:ext cx="687732" cy="687732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 rot="2700000">
                <a:off x="1418261" y="1987465"/>
                <a:ext cx="490025" cy="608819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 rot="2700000">
                <a:off x="1707737" y="2252334"/>
                <a:ext cx="490025" cy="370383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7" name="Google Shape;397;p31"/>
          <p:cNvSpPr/>
          <p:nvPr/>
        </p:nvSpPr>
        <p:spPr>
          <a:xfrm rot="1064038">
            <a:off x="2578768" y="1971195"/>
            <a:ext cx="519060" cy="505620"/>
          </a:xfrm>
          <a:custGeom>
            <a:avLst/>
            <a:gdLst/>
            <a:ahLst/>
            <a:cxnLst/>
            <a:rect l="l" t="t" r="r" b="b"/>
            <a:pathLst>
              <a:path w="11064" h="10643" extrusionOk="0">
                <a:moveTo>
                  <a:pt x="5532" y="990"/>
                </a:moveTo>
                <a:cubicBezTo>
                  <a:pt x="5817" y="990"/>
                  <a:pt x="6049" y="1240"/>
                  <a:pt x="6049" y="1525"/>
                </a:cubicBezTo>
                <a:cubicBezTo>
                  <a:pt x="6049" y="1811"/>
                  <a:pt x="5817" y="2043"/>
                  <a:pt x="5532" y="2043"/>
                </a:cubicBezTo>
                <a:cubicBezTo>
                  <a:pt x="5246" y="2043"/>
                  <a:pt x="5015" y="1811"/>
                  <a:pt x="5015" y="1525"/>
                </a:cubicBezTo>
                <a:cubicBezTo>
                  <a:pt x="5015" y="1240"/>
                  <a:pt x="5246" y="990"/>
                  <a:pt x="5532" y="990"/>
                </a:cubicBezTo>
                <a:close/>
                <a:moveTo>
                  <a:pt x="3248" y="322"/>
                </a:moveTo>
                <a:cubicBezTo>
                  <a:pt x="3450" y="322"/>
                  <a:pt x="3921" y="466"/>
                  <a:pt x="4836" y="1043"/>
                </a:cubicBezTo>
                <a:cubicBezTo>
                  <a:pt x="4747" y="1168"/>
                  <a:pt x="4693" y="1347"/>
                  <a:pt x="4693" y="1525"/>
                </a:cubicBezTo>
                <a:cubicBezTo>
                  <a:pt x="4016" y="1525"/>
                  <a:pt x="3357" y="1774"/>
                  <a:pt x="2840" y="2202"/>
                </a:cubicBezTo>
                <a:lnTo>
                  <a:pt x="2840" y="2202"/>
                </a:lnTo>
                <a:cubicBezTo>
                  <a:pt x="2486" y="2163"/>
                  <a:pt x="2064" y="2020"/>
                  <a:pt x="1607" y="1686"/>
                </a:cubicBezTo>
                <a:cubicBezTo>
                  <a:pt x="1607" y="1579"/>
                  <a:pt x="1624" y="1490"/>
                  <a:pt x="1678" y="1454"/>
                </a:cubicBezTo>
                <a:cubicBezTo>
                  <a:pt x="1744" y="1412"/>
                  <a:pt x="1846" y="1398"/>
                  <a:pt x="1960" y="1398"/>
                </a:cubicBezTo>
                <a:cubicBezTo>
                  <a:pt x="2091" y="1398"/>
                  <a:pt x="2240" y="1417"/>
                  <a:pt x="2374" y="1436"/>
                </a:cubicBezTo>
                <a:cubicBezTo>
                  <a:pt x="2513" y="1459"/>
                  <a:pt x="2652" y="1482"/>
                  <a:pt x="2774" y="1482"/>
                </a:cubicBezTo>
                <a:cubicBezTo>
                  <a:pt x="2933" y="1482"/>
                  <a:pt x="3062" y="1443"/>
                  <a:pt x="3123" y="1311"/>
                </a:cubicBezTo>
                <a:cubicBezTo>
                  <a:pt x="3195" y="1133"/>
                  <a:pt x="3141" y="972"/>
                  <a:pt x="3087" y="847"/>
                </a:cubicBezTo>
                <a:cubicBezTo>
                  <a:pt x="3016" y="633"/>
                  <a:pt x="2980" y="526"/>
                  <a:pt x="3141" y="348"/>
                </a:cubicBezTo>
                <a:cubicBezTo>
                  <a:pt x="3160" y="333"/>
                  <a:pt x="3195" y="322"/>
                  <a:pt x="3248" y="322"/>
                </a:cubicBezTo>
                <a:close/>
                <a:moveTo>
                  <a:pt x="7821" y="321"/>
                </a:moveTo>
                <a:cubicBezTo>
                  <a:pt x="7872" y="321"/>
                  <a:pt x="7906" y="330"/>
                  <a:pt x="7923" y="348"/>
                </a:cubicBezTo>
                <a:cubicBezTo>
                  <a:pt x="8083" y="526"/>
                  <a:pt x="8048" y="633"/>
                  <a:pt x="7976" y="847"/>
                </a:cubicBezTo>
                <a:cubicBezTo>
                  <a:pt x="7923" y="972"/>
                  <a:pt x="7869" y="1133"/>
                  <a:pt x="7941" y="1293"/>
                </a:cubicBezTo>
                <a:cubicBezTo>
                  <a:pt x="8003" y="1438"/>
                  <a:pt x="8137" y="1481"/>
                  <a:pt x="8305" y="1481"/>
                </a:cubicBezTo>
                <a:cubicBezTo>
                  <a:pt x="8426" y="1481"/>
                  <a:pt x="8566" y="1459"/>
                  <a:pt x="8708" y="1436"/>
                </a:cubicBezTo>
                <a:cubicBezTo>
                  <a:pt x="8832" y="1417"/>
                  <a:pt x="8981" y="1398"/>
                  <a:pt x="9113" y="1398"/>
                </a:cubicBezTo>
                <a:cubicBezTo>
                  <a:pt x="9227" y="1398"/>
                  <a:pt x="9328" y="1412"/>
                  <a:pt x="9386" y="1454"/>
                </a:cubicBezTo>
                <a:cubicBezTo>
                  <a:pt x="9422" y="1472"/>
                  <a:pt x="9457" y="1543"/>
                  <a:pt x="9457" y="1632"/>
                </a:cubicBezTo>
                <a:cubicBezTo>
                  <a:pt x="8958" y="2025"/>
                  <a:pt x="8494" y="2168"/>
                  <a:pt x="8137" y="2203"/>
                </a:cubicBezTo>
                <a:cubicBezTo>
                  <a:pt x="7637" y="1793"/>
                  <a:pt x="7013" y="1561"/>
                  <a:pt x="6371" y="1525"/>
                </a:cubicBezTo>
                <a:cubicBezTo>
                  <a:pt x="6371" y="1347"/>
                  <a:pt x="6317" y="1168"/>
                  <a:pt x="6228" y="1043"/>
                </a:cubicBezTo>
                <a:cubicBezTo>
                  <a:pt x="7093" y="496"/>
                  <a:pt x="7608" y="321"/>
                  <a:pt x="7821" y="321"/>
                </a:cubicBezTo>
                <a:close/>
                <a:moveTo>
                  <a:pt x="6317" y="1829"/>
                </a:moveTo>
                <a:cubicBezTo>
                  <a:pt x="6781" y="1846"/>
                  <a:pt x="7227" y="1989"/>
                  <a:pt x="7620" y="2221"/>
                </a:cubicBezTo>
                <a:cubicBezTo>
                  <a:pt x="6674" y="2292"/>
                  <a:pt x="5960" y="2756"/>
                  <a:pt x="5532" y="3149"/>
                </a:cubicBezTo>
                <a:cubicBezTo>
                  <a:pt x="5532" y="3167"/>
                  <a:pt x="5514" y="3185"/>
                  <a:pt x="5496" y="3185"/>
                </a:cubicBezTo>
                <a:cubicBezTo>
                  <a:pt x="5496" y="3185"/>
                  <a:pt x="5478" y="3167"/>
                  <a:pt x="5461" y="3149"/>
                </a:cubicBezTo>
                <a:cubicBezTo>
                  <a:pt x="5032" y="2756"/>
                  <a:pt x="4319" y="2292"/>
                  <a:pt x="3355" y="2221"/>
                </a:cubicBezTo>
                <a:cubicBezTo>
                  <a:pt x="3766" y="1971"/>
                  <a:pt x="4247" y="1829"/>
                  <a:pt x="4729" y="1829"/>
                </a:cubicBezTo>
                <a:lnTo>
                  <a:pt x="4747" y="1829"/>
                </a:lnTo>
                <a:cubicBezTo>
                  <a:pt x="4890" y="2132"/>
                  <a:pt x="5175" y="2346"/>
                  <a:pt x="5532" y="2346"/>
                </a:cubicBezTo>
                <a:cubicBezTo>
                  <a:pt x="5889" y="2346"/>
                  <a:pt x="6174" y="2132"/>
                  <a:pt x="6317" y="1829"/>
                </a:cubicBezTo>
                <a:close/>
                <a:moveTo>
                  <a:pt x="443" y="1051"/>
                </a:moveTo>
                <a:cubicBezTo>
                  <a:pt x="468" y="1051"/>
                  <a:pt x="502" y="1063"/>
                  <a:pt x="536" y="1097"/>
                </a:cubicBezTo>
                <a:cubicBezTo>
                  <a:pt x="1535" y="2292"/>
                  <a:pt x="2499" y="2542"/>
                  <a:pt x="3123" y="2542"/>
                </a:cubicBezTo>
                <a:cubicBezTo>
                  <a:pt x="4105" y="2542"/>
                  <a:pt x="4818" y="3006"/>
                  <a:pt x="5246" y="3399"/>
                </a:cubicBezTo>
                <a:cubicBezTo>
                  <a:pt x="5300" y="3452"/>
                  <a:pt x="5336" y="3506"/>
                  <a:pt x="5336" y="3559"/>
                </a:cubicBezTo>
                <a:cubicBezTo>
                  <a:pt x="5354" y="3613"/>
                  <a:pt x="5354" y="3649"/>
                  <a:pt x="5336" y="3666"/>
                </a:cubicBezTo>
                <a:cubicBezTo>
                  <a:pt x="5318" y="3773"/>
                  <a:pt x="5246" y="3863"/>
                  <a:pt x="5157" y="3898"/>
                </a:cubicBezTo>
                <a:cubicBezTo>
                  <a:pt x="5128" y="3906"/>
                  <a:pt x="5095" y="3910"/>
                  <a:pt x="5062" y="3910"/>
                </a:cubicBezTo>
                <a:cubicBezTo>
                  <a:pt x="5015" y="3910"/>
                  <a:pt x="4967" y="3901"/>
                  <a:pt x="4925" y="3880"/>
                </a:cubicBezTo>
                <a:cubicBezTo>
                  <a:pt x="4640" y="3756"/>
                  <a:pt x="4087" y="3559"/>
                  <a:pt x="3480" y="3559"/>
                </a:cubicBezTo>
                <a:cubicBezTo>
                  <a:pt x="3373" y="3559"/>
                  <a:pt x="3016" y="3595"/>
                  <a:pt x="3016" y="3595"/>
                </a:cubicBezTo>
                <a:cubicBezTo>
                  <a:pt x="2637" y="3646"/>
                  <a:pt x="2302" y="3694"/>
                  <a:pt x="1998" y="3694"/>
                </a:cubicBezTo>
                <a:cubicBezTo>
                  <a:pt x="1558" y="3694"/>
                  <a:pt x="1180" y="3594"/>
                  <a:pt x="821" y="3256"/>
                </a:cubicBezTo>
                <a:cubicBezTo>
                  <a:pt x="536" y="2970"/>
                  <a:pt x="358" y="2239"/>
                  <a:pt x="340" y="1168"/>
                </a:cubicBezTo>
                <a:cubicBezTo>
                  <a:pt x="340" y="1097"/>
                  <a:pt x="393" y="1061"/>
                  <a:pt x="411" y="1061"/>
                </a:cubicBezTo>
                <a:cubicBezTo>
                  <a:pt x="418" y="1055"/>
                  <a:pt x="429" y="1051"/>
                  <a:pt x="443" y="1051"/>
                </a:cubicBezTo>
                <a:close/>
                <a:moveTo>
                  <a:pt x="10564" y="1043"/>
                </a:moveTo>
                <a:cubicBezTo>
                  <a:pt x="10581" y="1043"/>
                  <a:pt x="10581" y="1061"/>
                  <a:pt x="10599" y="1061"/>
                </a:cubicBezTo>
                <a:cubicBezTo>
                  <a:pt x="10617" y="1061"/>
                  <a:pt x="10671" y="1097"/>
                  <a:pt x="10671" y="1168"/>
                </a:cubicBezTo>
                <a:cubicBezTo>
                  <a:pt x="10635" y="2239"/>
                  <a:pt x="10457" y="2970"/>
                  <a:pt x="10171" y="3256"/>
                </a:cubicBezTo>
                <a:cubicBezTo>
                  <a:pt x="9846" y="3571"/>
                  <a:pt x="9185" y="3642"/>
                  <a:pt x="8657" y="3642"/>
                </a:cubicBezTo>
                <a:cubicBezTo>
                  <a:pt x="8228" y="3642"/>
                  <a:pt x="7887" y="3595"/>
                  <a:pt x="7887" y="3595"/>
                </a:cubicBezTo>
                <a:cubicBezTo>
                  <a:pt x="7758" y="3577"/>
                  <a:pt x="7631" y="3569"/>
                  <a:pt x="7507" y="3569"/>
                </a:cubicBezTo>
                <a:cubicBezTo>
                  <a:pt x="6895" y="3569"/>
                  <a:pt x="6364" y="3762"/>
                  <a:pt x="6067" y="3880"/>
                </a:cubicBezTo>
                <a:cubicBezTo>
                  <a:pt x="6025" y="3901"/>
                  <a:pt x="5984" y="3910"/>
                  <a:pt x="5942" y="3910"/>
                </a:cubicBezTo>
                <a:cubicBezTo>
                  <a:pt x="5912" y="3910"/>
                  <a:pt x="5883" y="3906"/>
                  <a:pt x="5853" y="3898"/>
                </a:cubicBezTo>
                <a:cubicBezTo>
                  <a:pt x="5746" y="3863"/>
                  <a:pt x="5693" y="3773"/>
                  <a:pt x="5657" y="3666"/>
                </a:cubicBezTo>
                <a:cubicBezTo>
                  <a:pt x="5657" y="3666"/>
                  <a:pt x="5657" y="3613"/>
                  <a:pt x="5657" y="3559"/>
                </a:cubicBezTo>
                <a:cubicBezTo>
                  <a:pt x="5675" y="3506"/>
                  <a:pt x="5710" y="3452"/>
                  <a:pt x="5764" y="3399"/>
                </a:cubicBezTo>
                <a:cubicBezTo>
                  <a:pt x="6174" y="3006"/>
                  <a:pt x="6888" y="2542"/>
                  <a:pt x="7869" y="2542"/>
                </a:cubicBezTo>
                <a:cubicBezTo>
                  <a:pt x="8512" y="2542"/>
                  <a:pt x="9475" y="2292"/>
                  <a:pt x="10474" y="1097"/>
                </a:cubicBezTo>
                <a:cubicBezTo>
                  <a:pt x="10510" y="1061"/>
                  <a:pt x="10528" y="1043"/>
                  <a:pt x="10564" y="1043"/>
                </a:cubicBezTo>
                <a:close/>
                <a:moveTo>
                  <a:pt x="3561" y="3893"/>
                </a:moveTo>
                <a:cubicBezTo>
                  <a:pt x="3612" y="3893"/>
                  <a:pt x="3658" y="3895"/>
                  <a:pt x="3694" y="3898"/>
                </a:cubicBezTo>
                <a:lnTo>
                  <a:pt x="3694" y="4237"/>
                </a:lnTo>
                <a:cubicBezTo>
                  <a:pt x="3694" y="4327"/>
                  <a:pt x="3766" y="4398"/>
                  <a:pt x="3855" y="4398"/>
                </a:cubicBezTo>
                <a:cubicBezTo>
                  <a:pt x="3944" y="4398"/>
                  <a:pt x="4015" y="4327"/>
                  <a:pt x="4015" y="4237"/>
                </a:cubicBezTo>
                <a:lnTo>
                  <a:pt x="4015" y="3934"/>
                </a:lnTo>
                <a:cubicBezTo>
                  <a:pt x="4372" y="4005"/>
                  <a:pt x="4872" y="4184"/>
                  <a:pt x="4925" y="4219"/>
                </a:cubicBezTo>
                <a:cubicBezTo>
                  <a:pt x="4818" y="4434"/>
                  <a:pt x="4497" y="4826"/>
                  <a:pt x="3694" y="4862"/>
                </a:cubicBezTo>
                <a:cubicBezTo>
                  <a:pt x="3667" y="4863"/>
                  <a:pt x="3641" y="4864"/>
                  <a:pt x="3615" y="4864"/>
                </a:cubicBezTo>
                <a:cubicBezTo>
                  <a:pt x="3329" y="4864"/>
                  <a:pt x="3090" y="4774"/>
                  <a:pt x="2927" y="4594"/>
                </a:cubicBezTo>
                <a:cubicBezTo>
                  <a:pt x="2766" y="4398"/>
                  <a:pt x="2713" y="4148"/>
                  <a:pt x="2731" y="3970"/>
                </a:cubicBezTo>
                <a:cubicBezTo>
                  <a:pt x="2838" y="3952"/>
                  <a:pt x="2963" y="3934"/>
                  <a:pt x="3070" y="3916"/>
                </a:cubicBezTo>
                <a:cubicBezTo>
                  <a:pt x="3070" y="3916"/>
                  <a:pt x="3355" y="3893"/>
                  <a:pt x="3561" y="3893"/>
                </a:cubicBezTo>
                <a:close/>
                <a:moveTo>
                  <a:pt x="7524" y="3887"/>
                </a:moveTo>
                <a:cubicBezTo>
                  <a:pt x="7625" y="3887"/>
                  <a:pt x="7729" y="3895"/>
                  <a:pt x="7834" y="3916"/>
                </a:cubicBezTo>
                <a:cubicBezTo>
                  <a:pt x="7834" y="3916"/>
                  <a:pt x="8155" y="3952"/>
                  <a:pt x="8262" y="3970"/>
                </a:cubicBezTo>
                <a:cubicBezTo>
                  <a:pt x="8280" y="4148"/>
                  <a:pt x="8226" y="4398"/>
                  <a:pt x="8066" y="4594"/>
                </a:cubicBezTo>
                <a:cubicBezTo>
                  <a:pt x="7918" y="4774"/>
                  <a:pt x="7681" y="4864"/>
                  <a:pt x="7382" y="4864"/>
                </a:cubicBezTo>
                <a:cubicBezTo>
                  <a:pt x="7354" y="4864"/>
                  <a:pt x="7327" y="4863"/>
                  <a:pt x="7298" y="4862"/>
                </a:cubicBezTo>
                <a:cubicBezTo>
                  <a:pt x="6495" y="4826"/>
                  <a:pt x="6192" y="4434"/>
                  <a:pt x="6085" y="4219"/>
                </a:cubicBezTo>
                <a:cubicBezTo>
                  <a:pt x="6121" y="4184"/>
                  <a:pt x="6638" y="4005"/>
                  <a:pt x="6995" y="3934"/>
                </a:cubicBezTo>
                <a:lnTo>
                  <a:pt x="6995" y="4237"/>
                </a:lnTo>
                <a:cubicBezTo>
                  <a:pt x="6995" y="4327"/>
                  <a:pt x="7066" y="4398"/>
                  <a:pt x="7156" y="4398"/>
                </a:cubicBezTo>
                <a:cubicBezTo>
                  <a:pt x="7245" y="4398"/>
                  <a:pt x="7316" y="4327"/>
                  <a:pt x="7316" y="4237"/>
                </a:cubicBezTo>
                <a:lnTo>
                  <a:pt x="7316" y="3898"/>
                </a:lnTo>
                <a:cubicBezTo>
                  <a:pt x="7383" y="3891"/>
                  <a:pt x="7452" y="3887"/>
                  <a:pt x="7524" y="3887"/>
                </a:cubicBezTo>
                <a:close/>
                <a:moveTo>
                  <a:pt x="4586" y="5825"/>
                </a:moveTo>
                <a:cubicBezTo>
                  <a:pt x="4765" y="5825"/>
                  <a:pt x="4907" y="5968"/>
                  <a:pt x="4907" y="6146"/>
                </a:cubicBezTo>
                <a:cubicBezTo>
                  <a:pt x="4907" y="6325"/>
                  <a:pt x="4765" y="6468"/>
                  <a:pt x="4586" y="6468"/>
                </a:cubicBezTo>
                <a:cubicBezTo>
                  <a:pt x="4408" y="6468"/>
                  <a:pt x="4247" y="6325"/>
                  <a:pt x="4247" y="6146"/>
                </a:cubicBezTo>
                <a:cubicBezTo>
                  <a:pt x="4247" y="5968"/>
                  <a:pt x="4408" y="5825"/>
                  <a:pt x="4586" y="5825"/>
                </a:cubicBezTo>
                <a:close/>
                <a:moveTo>
                  <a:pt x="6424" y="5825"/>
                </a:moveTo>
                <a:cubicBezTo>
                  <a:pt x="6602" y="5825"/>
                  <a:pt x="6745" y="5968"/>
                  <a:pt x="6745" y="6146"/>
                </a:cubicBezTo>
                <a:cubicBezTo>
                  <a:pt x="6745" y="6325"/>
                  <a:pt x="6602" y="6468"/>
                  <a:pt x="6424" y="6468"/>
                </a:cubicBezTo>
                <a:cubicBezTo>
                  <a:pt x="6246" y="6468"/>
                  <a:pt x="6103" y="6325"/>
                  <a:pt x="6103" y="6146"/>
                </a:cubicBezTo>
                <a:cubicBezTo>
                  <a:pt x="6103" y="5968"/>
                  <a:pt x="6246" y="5825"/>
                  <a:pt x="6424" y="5825"/>
                </a:cubicBezTo>
                <a:close/>
                <a:moveTo>
                  <a:pt x="1160" y="3863"/>
                </a:moveTo>
                <a:cubicBezTo>
                  <a:pt x="1375" y="3952"/>
                  <a:pt x="1589" y="3988"/>
                  <a:pt x="1821" y="4005"/>
                </a:cubicBezTo>
                <a:cubicBezTo>
                  <a:pt x="1785" y="4166"/>
                  <a:pt x="1785" y="4327"/>
                  <a:pt x="1785" y="4487"/>
                </a:cubicBezTo>
                <a:lnTo>
                  <a:pt x="1785" y="6896"/>
                </a:lnTo>
                <a:cubicBezTo>
                  <a:pt x="1410" y="6717"/>
                  <a:pt x="1143" y="6485"/>
                  <a:pt x="982" y="6325"/>
                </a:cubicBezTo>
                <a:cubicBezTo>
                  <a:pt x="1036" y="6254"/>
                  <a:pt x="1089" y="6164"/>
                  <a:pt x="1143" y="6093"/>
                </a:cubicBezTo>
                <a:cubicBezTo>
                  <a:pt x="1375" y="5772"/>
                  <a:pt x="1589" y="5486"/>
                  <a:pt x="1410" y="5254"/>
                </a:cubicBezTo>
                <a:cubicBezTo>
                  <a:pt x="1285" y="5094"/>
                  <a:pt x="1089" y="5076"/>
                  <a:pt x="929" y="5058"/>
                </a:cubicBezTo>
                <a:cubicBezTo>
                  <a:pt x="697" y="5022"/>
                  <a:pt x="518" y="5005"/>
                  <a:pt x="429" y="4719"/>
                </a:cubicBezTo>
                <a:cubicBezTo>
                  <a:pt x="411" y="4683"/>
                  <a:pt x="375" y="4434"/>
                  <a:pt x="1160" y="3863"/>
                </a:cubicBezTo>
                <a:close/>
                <a:moveTo>
                  <a:pt x="9868" y="3845"/>
                </a:moveTo>
                <a:cubicBezTo>
                  <a:pt x="10688" y="4434"/>
                  <a:pt x="10653" y="4683"/>
                  <a:pt x="10635" y="4719"/>
                </a:cubicBezTo>
                <a:cubicBezTo>
                  <a:pt x="10546" y="5005"/>
                  <a:pt x="10367" y="5022"/>
                  <a:pt x="10135" y="5058"/>
                </a:cubicBezTo>
                <a:cubicBezTo>
                  <a:pt x="9975" y="5076"/>
                  <a:pt x="9778" y="5094"/>
                  <a:pt x="9654" y="5254"/>
                </a:cubicBezTo>
                <a:cubicBezTo>
                  <a:pt x="9475" y="5486"/>
                  <a:pt x="9689" y="5772"/>
                  <a:pt x="9921" y="6093"/>
                </a:cubicBezTo>
                <a:cubicBezTo>
                  <a:pt x="9957" y="6164"/>
                  <a:pt x="10010" y="6218"/>
                  <a:pt x="10064" y="6289"/>
                </a:cubicBezTo>
                <a:cubicBezTo>
                  <a:pt x="9903" y="6450"/>
                  <a:pt x="9618" y="6717"/>
                  <a:pt x="9225" y="6896"/>
                </a:cubicBezTo>
                <a:lnTo>
                  <a:pt x="9208" y="4487"/>
                </a:lnTo>
                <a:cubicBezTo>
                  <a:pt x="9208" y="4327"/>
                  <a:pt x="9190" y="4166"/>
                  <a:pt x="9154" y="4005"/>
                </a:cubicBezTo>
                <a:cubicBezTo>
                  <a:pt x="9404" y="3988"/>
                  <a:pt x="9654" y="3952"/>
                  <a:pt x="9868" y="3845"/>
                </a:cubicBezTo>
                <a:close/>
                <a:moveTo>
                  <a:pt x="8601" y="3988"/>
                </a:moveTo>
                <a:cubicBezTo>
                  <a:pt x="8690" y="4005"/>
                  <a:pt x="8779" y="4005"/>
                  <a:pt x="8869" y="4005"/>
                </a:cubicBezTo>
                <a:lnTo>
                  <a:pt x="8833" y="4005"/>
                </a:lnTo>
                <a:cubicBezTo>
                  <a:pt x="8869" y="4166"/>
                  <a:pt x="8886" y="4327"/>
                  <a:pt x="8886" y="4487"/>
                </a:cubicBezTo>
                <a:lnTo>
                  <a:pt x="8886" y="5772"/>
                </a:lnTo>
                <a:lnTo>
                  <a:pt x="8672" y="5647"/>
                </a:lnTo>
                <a:cubicBezTo>
                  <a:pt x="8537" y="5582"/>
                  <a:pt x="8389" y="5550"/>
                  <a:pt x="8242" y="5550"/>
                </a:cubicBezTo>
                <a:cubicBezTo>
                  <a:pt x="7983" y="5550"/>
                  <a:pt x="7724" y="5650"/>
                  <a:pt x="7530" y="5843"/>
                </a:cubicBezTo>
                <a:cubicBezTo>
                  <a:pt x="7477" y="5897"/>
                  <a:pt x="7477" y="6004"/>
                  <a:pt x="7530" y="6075"/>
                </a:cubicBezTo>
                <a:cubicBezTo>
                  <a:pt x="7566" y="6102"/>
                  <a:pt x="7606" y="6115"/>
                  <a:pt x="7646" y="6115"/>
                </a:cubicBezTo>
                <a:cubicBezTo>
                  <a:pt x="7686" y="6115"/>
                  <a:pt x="7727" y="6102"/>
                  <a:pt x="7762" y="6075"/>
                </a:cubicBezTo>
                <a:cubicBezTo>
                  <a:pt x="7884" y="5943"/>
                  <a:pt x="8046" y="5878"/>
                  <a:pt x="8216" y="5878"/>
                </a:cubicBezTo>
                <a:cubicBezTo>
                  <a:pt x="8320" y="5878"/>
                  <a:pt x="8428" y="5903"/>
                  <a:pt x="8530" y="5950"/>
                </a:cubicBezTo>
                <a:lnTo>
                  <a:pt x="8833" y="6093"/>
                </a:lnTo>
                <a:cubicBezTo>
                  <a:pt x="8851" y="6111"/>
                  <a:pt x="8886" y="6111"/>
                  <a:pt x="8904" y="6111"/>
                </a:cubicBezTo>
                <a:lnTo>
                  <a:pt x="8904" y="7003"/>
                </a:lnTo>
                <a:cubicBezTo>
                  <a:pt x="8726" y="7056"/>
                  <a:pt x="8547" y="7092"/>
                  <a:pt x="8333" y="7092"/>
                </a:cubicBezTo>
                <a:cubicBezTo>
                  <a:pt x="7780" y="7092"/>
                  <a:pt x="7423" y="6771"/>
                  <a:pt x="7049" y="6450"/>
                </a:cubicBezTo>
                <a:lnTo>
                  <a:pt x="7013" y="6414"/>
                </a:lnTo>
                <a:cubicBezTo>
                  <a:pt x="7049" y="6343"/>
                  <a:pt x="7066" y="6254"/>
                  <a:pt x="7066" y="6146"/>
                </a:cubicBezTo>
                <a:cubicBezTo>
                  <a:pt x="7066" y="5790"/>
                  <a:pt x="6781" y="5504"/>
                  <a:pt x="6424" y="5504"/>
                </a:cubicBezTo>
                <a:cubicBezTo>
                  <a:pt x="6210" y="5504"/>
                  <a:pt x="6014" y="5611"/>
                  <a:pt x="5907" y="5772"/>
                </a:cubicBezTo>
                <a:cubicBezTo>
                  <a:pt x="5782" y="5736"/>
                  <a:pt x="5639" y="5718"/>
                  <a:pt x="5514" y="5718"/>
                </a:cubicBezTo>
                <a:lnTo>
                  <a:pt x="5478" y="5718"/>
                </a:lnTo>
                <a:cubicBezTo>
                  <a:pt x="5354" y="5718"/>
                  <a:pt x="5211" y="5736"/>
                  <a:pt x="5086" y="5754"/>
                </a:cubicBezTo>
                <a:cubicBezTo>
                  <a:pt x="4969" y="5594"/>
                  <a:pt x="4782" y="5492"/>
                  <a:pt x="4571" y="5492"/>
                </a:cubicBezTo>
                <a:cubicBezTo>
                  <a:pt x="4428" y="5492"/>
                  <a:pt x="4274" y="5539"/>
                  <a:pt x="4122" y="5647"/>
                </a:cubicBezTo>
                <a:cubicBezTo>
                  <a:pt x="4105" y="5665"/>
                  <a:pt x="4087" y="5665"/>
                  <a:pt x="4087" y="5683"/>
                </a:cubicBezTo>
                <a:cubicBezTo>
                  <a:pt x="3890" y="5932"/>
                  <a:pt x="3890" y="6200"/>
                  <a:pt x="3980" y="6414"/>
                </a:cubicBezTo>
                <a:cubicBezTo>
                  <a:pt x="3962" y="6414"/>
                  <a:pt x="3962" y="6432"/>
                  <a:pt x="3944" y="6450"/>
                </a:cubicBezTo>
                <a:cubicBezTo>
                  <a:pt x="3569" y="6771"/>
                  <a:pt x="3212" y="7074"/>
                  <a:pt x="2659" y="7074"/>
                </a:cubicBezTo>
                <a:cubicBezTo>
                  <a:pt x="2445" y="7074"/>
                  <a:pt x="2249" y="7056"/>
                  <a:pt x="2088" y="7003"/>
                </a:cubicBezTo>
                <a:lnTo>
                  <a:pt x="2088" y="6093"/>
                </a:lnTo>
                <a:lnTo>
                  <a:pt x="2856" y="5700"/>
                </a:lnTo>
                <a:cubicBezTo>
                  <a:pt x="2877" y="5690"/>
                  <a:pt x="2900" y="5685"/>
                  <a:pt x="2922" y="5685"/>
                </a:cubicBezTo>
                <a:cubicBezTo>
                  <a:pt x="3013" y="5685"/>
                  <a:pt x="3102" y="5765"/>
                  <a:pt x="3087" y="5879"/>
                </a:cubicBezTo>
                <a:cubicBezTo>
                  <a:pt x="3078" y="6026"/>
                  <a:pt x="3169" y="6102"/>
                  <a:pt x="3258" y="6102"/>
                </a:cubicBezTo>
                <a:cubicBezTo>
                  <a:pt x="3343" y="6102"/>
                  <a:pt x="3427" y="6035"/>
                  <a:pt x="3427" y="5897"/>
                </a:cubicBezTo>
                <a:cubicBezTo>
                  <a:pt x="3427" y="5897"/>
                  <a:pt x="3427" y="5879"/>
                  <a:pt x="3427" y="5879"/>
                </a:cubicBezTo>
                <a:cubicBezTo>
                  <a:pt x="3230" y="5659"/>
                  <a:pt x="2958" y="5544"/>
                  <a:pt x="2684" y="5544"/>
                </a:cubicBezTo>
                <a:cubicBezTo>
                  <a:pt x="2536" y="5544"/>
                  <a:pt x="2387" y="5578"/>
                  <a:pt x="2249" y="5647"/>
                </a:cubicBezTo>
                <a:lnTo>
                  <a:pt x="2088" y="5718"/>
                </a:lnTo>
                <a:lnTo>
                  <a:pt x="2088" y="4469"/>
                </a:lnTo>
                <a:cubicBezTo>
                  <a:pt x="2088" y="4327"/>
                  <a:pt x="2088" y="4166"/>
                  <a:pt x="2124" y="4005"/>
                </a:cubicBezTo>
                <a:cubicBezTo>
                  <a:pt x="2213" y="4005"/>
                  <a:pt x="2302" y="4005"/>
                  <a:pt x="2392" y="3988"/>
                </a:cubicBezTo>
                <a:lnTo>
                  <a:pt x="2392" y="3988"/>
                </a:lnTo>
                <a:cubicBezTo>
                  <a:pt x="2374" y="4273"/>
                  <a:pt x="2481" y="4576"/>
                  <a:pt x="2677" y="4790"/>
                </a:cubicBezTo>
                <a:cubicBezTo>
                  <a:pt x="2838" y="4969"/>
                  <a:pt x="3123" y="5183"/>
                  <a:pt x="3605" y="5183"/>
                </a:cubicBezTo>
                <a:lnTo>
                  <a:pt x="3694" y="5183"/>
                </a:lnTo>
                <a:cubicBezTo>
                  <a:pt x="4961" y="5112"/>
                  <a:pt x="5246" y="4273"/>
                  <a:pt x="5264" y="4184"/>
                </a:cubicBezTo>
                <a:cubicBezTo>
                  <a:pt x="5354" y="4148"/>
                  <a:pt x="5425" y="4095"/>
                  <a:pt x="5496" y="4023"/>
                </a:cubicBezTo>
                <a:cubicBezTo>
                  <a:pt x="5550" y="4095"/>
                  <a:pt x="5621" y="4148"/>
                  <a:pt x="5710" y="4184"/>
                </a:cubicBezTo>
                <a:cubicBezTo>
                  <a:pt x="5746" y="4273"/>
                  <a:pt x="6014" y="5112"/>
                  <a:pt x="7281" y="5183"/>
                </a:cubicBezTo>
                <a:lnTo>
                  <a:pt x="7388" y="5183"/>
                </a:lnTo>
                <a:cubicBezTo>
                  <a:pt x="7869" y="5183"/>
                  <a:pt x="8155" y="4969"/>
                  <a:pt x="8315" y="4790"/>
                </a:cubicBezTo>
                <a:cubicBezTo>
                  <a:pt x="8494" y="4576"/>
                  <a:pt x="8601" y="4273"/>
                  <a:pt x="8601" y="3988"/>
                </a:cubicBezTo>
                <a:close/>
                <a:moveTo>
                  <a:pt x="5532" y="6057"/>
                </a:moveTo>
                <a:cubicBezTo>
                  <a:pt x="5621" y="6057"/>
                  <a:pt x="5710" y="6075"/>
                  <a:pt x="5800" y="6093"/>
                </a:cubicBezTo>
                <a:cubicBezTo>
                  <a:pt x="5800" y="6111"/>
                  <a:pt x="5800" y="6129"/>
                  <a:pt x="5800" y="6164"/>
                </a:cubicBezTo>
                <a:cubicBezTo>
                  <a:pt x="5800" y="6521"/>
                  <a:pt x="6085" y="6807"/>
                  <a:pt x="6442" y="6807"/>
                </a:cubicBezTo>
                <a:cubicBezTo>
                  <a:pt x="6585" y="6807"/>
                  <a:pt x="6710" y="6753"/>
                  <a:pt x="6817" y="6682"/>
                </a:cubicBezTo>
                <a:lnTo>
                  <a:pt x="6834" y="6700"/>
                </a:lnTo>
                <a:cubicBezTo>
                  <a:pt x="7245" y="7056"/>
                  <a:pt x="7655" y="7413"/>
                  <a:pt x="8333" y="7413"/>
                </a:cubicBezTo>
                <a:cubicBezTo>
                  <a:pt x="9457" y="7413"/>
                  <a:pt x="10189" y="6646"/>
                  <a:pt x="10385" y="6396"/>
                </a:cubicBezTo>
                <a:cubicBezTo>
                  <a:pt x="10421" y="6361"/>
                  <a:pt x="10457" y="6343"/>
                  <a:pt x="10510" y="6343"/>
                </a:cubicBezTo>
                <a:cubicBezTo>
                  <a:pt x="10653" y="6361"/>
                  <a:pt x="10653" y="6682"/>
                  <a:pt x="10653" y="6789"/>
                </a:cubicBezTo>
                <a:cubicBezTo>
                  <a:pt x="10653" y="7503"/>
                  <a:pt x="10046" y="8252"/>
                  <a:pt x="8333" y="8252"/>
                </a:cubicBezTo>
                <a:cubicBezTo>
                  <a:pt x="7245" y="8252"/>
                  <a:pt x="6727" y="7949"/>
                  <a:pt x="6388" y="7681"/>
                </a:cubicBezTo>
                <a:cubicBezTo>
                  <a:pt x="6174" y="7520"/>
                  <a:pt x="5800" y="7342"/>
                  <a:pt x="5514" y="7342"/>
                </a:cubicBezTo>
                <a:lnTo>
                  <a:pt x="5478" y="7342"/>
                </a:lnTo>
                <a:cubicBezTo>
                  <a:pt x="5193" y="7342"/>
                  <a:pt x="4818" y="7520"/>
                  <a:pt x="4604" y="7681"/>
                </a:cubicBezTo>
                <a:cubicBezTo>
                  <a:pt x="4283" y="7949"/>
                  <a:pt x="3766" y="8252"/>
                  <a:pt x="2677" y="8252"/>
                </a:cubicBezTo>
                <a:cubicBezTo>
                  <a:pt x="964" y="8252"/>
                  <a:pt x="358" y="7503"/>
                  <a:pt x="358" y="6789"/>
                </a:cubicBezTo>
                <a:cubicBezTo>
                  <a:pt x="358" y="6700"/>
                  <a:pt x="358" y="6361"/>
                  <a:pt x="500" y="6343"/>
                </a:cubicBezTo>
                <a:cubicBezTo>
                  <a:pt x="536" y="6343"/>
                  <a:pt x="590" y="6361"/>
                  <a:pt x="607" y="6396"/>
                </a:cubicBezTo>
                <a:cubicBezTo>
                  <a:pt x="821" y="6646"/>
                  <a:pt x="1553" y="7413"/>
                  <a:pt x="2677" y="7413"/>
                </a:cubicBezTo>
                <a:cubicBezTo>
                  <a:pt x="3337" y="7413"/>
                  <a:pt x="3766" y="7056"/>
                  <a:pt x="4158" y="6700"/>
                </a:cubicBezTo>
                <a:lnTo>
                  <a:pt x="4212" y="6700"/>
                </a:lnTo>
                <a:cubicBezTo>
                  <a:pt x="4319" y="6771"/>
                  <a:pt x="4444" y="6807"/>
                  <a:pt x="4568" y="6807"/>
                </a:cubicBezTo>
                <a:cubicBezTo>
                  <a:pt x="4925" y="6807"/>
                  <a:pt x="5211" y="6521"/>
                  <a:pt x="5211" y="6164"/>
                </a:cubicBezTo>
                <a:cubicBezTo>
                  <a:pt x="5211" y="6129"/>
                  <a:pt x="5211" y="6111"/>
                  <a:pt x="5211" y="6093"/>
                </a:cubicBezTo>
                <a:cubicBezTo>
                  <a:pt x="5300" y="6075"/>
                  <a:pt x="5389" y="6057"/>
                  <a:pt x="5478" y="6057"/>
                </a:cubicBezTo>
                <a:close/>
                <a:moveTo>
                  <a:pt x="3873" y="8430"/>
                </a:moveTo>
                <a:lnTo>
                  <a:pt x="3873" y="8430"/>
                </a:lnTo>
                <a:cubicBezTo>
                  <a:pt x="3694" y="9233"/>
                  <a:pt x="3516" y="9251"/>
                  <a:pt x="3516" y="9251"/>
                </a:cubicBezTo>
                <a:cubicBezTo>
                  <a:pt x="3462" y="9251"/>
                  <a:pt x="3319" y="9126"/>
                  <a:pt x="3177" y="8555"/>
                </a:cubicBezTo>
                <a:cubicBezTo>
                  <a:pt x="3427" y="8520"/>
                  <a:pt x="3658" y="8484"/>
                  <a:pt x="3873" y="8430"/>
                </a:cubicBezTo>
                <a:close/>
                <a:moveTo>
                  <a:pt x="5318" y="7699"/>
                </a:moveTo>
                <a:lnTo>
                  <a:pt x="5318" y="7699"/>
                </a:lnTo>
                <a:cubicBezTo>
                  <a:pt x="5300" y="7877"/>
                  <a:pt x="5264" y="8145"/>
                  <a:pt x="5211" y="8395"/>
                </a:cubicBezTo>
                <a:cubicBezTo>
                  <a:pt x="5086" y="9055"/>
                  <a:pt x="4925" y="9233"/>
                  <a:pt x="4854" y="9251"/>
                </a:cubicBezTo>
                <a:cubicBezTo>
                  <a:pt x="4800" y="9251"/>
                  <a:pt x="4604" y="9055"/>
                  <a:pt x="4444" y="8198"/>
                </a:cubicBezTo>
                <a:cubicBezTo>
                  <a:pt x="4568" y="8127"/>
                  <a:pt x="4711" y="8038"/>
                  <a:pt x="4818" y="7931"/>
                </a:cubicBezTo>
                <a:cubicBezTo>
                  <a:pt x="4943" y="7842"/>
                  <a:pt x="5139" y="7734"/>
                  <a:pt x="5318" y="7699"/>
                </a:cubicBezTo>
                <a:close/>
                <a:moveTo>
                  <a:pt x="5710" y="7699"/>
                </a:moveTo>
                <a:lnTo>
                  <a:pt x="5710" y="7699"/>
                </a:lnTo>
                <a:cubicBezTo>
                  <a:pt x="5871" y="7752"/>
                  <a:pt x="6067" y="7842"/>
                  <a:pt x="6174" y="7931"/>
                </a:cubicBezTo>
                <a:cubicBezTo>
                  <a:pt x="6317" y="8038"/>
                  <a:pt x="6442" y="8127"/>
                  <a:pt x="6602" y="8216"/>
                </a:cubicBezTo>
                <a:cubicBezTo>
                  <a:pt x="6549" y="8502"/>
                  <a:pt x="6478" y="8751"/>
                  <a:pt x="6406" y="8930"/>
                </a:cubicBezTo>
                <a:cubicBezTo>
                  <a:pt x="6317" y="9180"/>
                  <a:pt x="6228" y="9251"/>
                  <a:pt x="6192" y="9251"/>
                </a:cubicBezTo>
                <a:cubicBezTo>
                  <a:pt x="6156" y="9251"/>
                  <a:pt x="6014" y="9144"/>
                  <a:pt x="5871" y="8591"/>
                </a:cubicBezTo>
                <a:cubicBezTo>
                  <a:pt x="5800" y="8270"/>
                  <a:pt x="5746" y="7931"/>
                  <a:pt x="5710" y="7699"/>
                </a:cubicBezTo>
                <a:close/>
                <a:moveTo>
                  <a:pt x="7156" y="8430"/>
                </a:moveTo>
                <a:lnTo>
                  <a:pt x="7156" y="8430"/>
                </a:lnTo>
                <a:cubicBezTo>
                  <a:pt x="7370" y="8484"/>
                  <a:pt x="7602" y="8520"/>
                  <a:pt x="7851" y="8555"/>
                </a:cubicBezTo>
                <a:cubicBezTo>
                  <a:pt x="7727" y="9091"/>
                  <a:pt x="7584" y="9233"/>
                  <a:pt x="7512" y="9251"/>
                </a:cubicBezTo>
                <a:cubicBezTo>
                  <a:pt x="7512" y="9251"/>
                  <a:pt x="7334" y="9233"/>
                  <a:pt x="7156" y="8430"/>
                </a:cubicBezTo>
                <a:close/>
                <a:moveTo>
                  <a:pt x="1678" y="8466"/>
                </a:moveTo>
                <a:cubicBezTo>
                  <a:pt x="1981" y="8537"/>
                  <a:pt x="2302" y="8573"/>
                  <a:pt x="2659" y="8573"/>
                </a:cubicBezTo>
                <a:lnTo>
                  <a:pt x="2766" y="8573"/>
                </a:lnTo>
                <a:cubicBezTo>
                  <a:pt x="2606" y="9697"/>
                  <a:pt x="2356" y="10018"/>
                  <a:pt x="2231" y="10036"/>
                </a:cubicBezTo>
                <a:cubicBezTo>
                  <a:pt x="2106" y="10036"/>
                  <a:pt x="1856" y="9626"/>
                  <a:pt x="1678" y="8466"/>
                </a:cubicBezTo>
                <a:close/>
                <a:moveTo>
                  <a:pt x="9350" y="8466"/>
                </a:moveTo>
                <a:cubicBezTo>
                  <a:pt x="9190" y="9679"/>
                  <a:pt x="8940" y="10018"/>
                  <a:pt x="8815" y="10036"/>
                </a:cubicBezTo>
                <a:cubicBezTo>
                  <a:pt x="8708" y="10036"/>
                  <a:pt x="8458" y="9733"/>
                  <a:pt x="8280" y="8573"/>
                </a:cubicBezTo>
                <a:lnTo>
                  <a:pt x="8333" y="8573"/>
                </a:lnTo>
                <a:cubicBezTo>
                  <a:pt x="8708" y="8573"/>
                  <a:pt x="9047" y="8537"/>
                  <a:pt x="9350" y="8466"/>
                </a:cubicBezTo>
                <a:close/>
                <a:moveTo>
                  <a:pt x="3252" y="0"/>
                </a:moveTo>
                <a:cubicBezTo>
                  <a:pt x="3102" y="0"/>
                  <a:pt x="2989" y="45"/>
                  <a:pt x="2909" y="134"/>
                </a:cubicBezTo>
                <a:cubicBezTo>
                  <a:pt x="2606" y="455"/>
                  <a:pt x="2713" y="758"/>
                  <a:pt x="2784" y="954"/>
                </a:cubicBezTo>
                <a:cubicBezTo>
                  <a:pt x="2820" y="1026"/>
                  <a:pt x="2856" y="1115"/>
                  <a:pt x="2838" y="1151"/>
                </a:cubicBezTo>
                <a:cubicBezTo>
                  <a:pt x="2816" y="1162"/>
                  <a:pt x="2780" y="1166"/>
                  <a:pt x="2737" y="1166"/>
                </a:cubicBezTo>
                <a:cubicBezTo>
                  <a:pt x="2640" y="1166"/>
                  <a:pt x="2508" y="1145"/>
                  <a:pt x="2409" y="1133"/>
                </a:cubicBezTo>
                <a:cubicBezTo>
                  <a:pt x="2258" y="1106"/>
                  <a:pt x="2088" y="1079"/>
                  <a:pt x="1928" y="1079"/>
                </a:cubicBezTo>
                <a:cubicBezTo>
                  <a:pt x="1767" y="1079"/>
                  <a:pt x="1615" y="1106"/>
                  <a:pt x="1500" y="1186"/>
                </a:cubicBezTo>
                <a:cubicBezTo>
                  <a:pt x="1392" y="1240"/>
                  <a:pt x="1339" y="1347"/>
                  <a:pt x="1321" y="1436"/>
                </a:cubicBezTo>
                <a:cubicBezTo>
                  <a:pt x="1143" y="1293"/>
                  <a:pt x="964" y="1097"/>
                  <a:pt x="768" y="883"/>
                </a:cubicBezTo>
                <a:cubicBezTo>
                  <a:pt x="693" y="783"/>
                  <a:pt x="574" y="727"/>
                  <a:pt x="448" y="727"/>
                </a:cubicBezTo>
                <a:cubicBezTo>
                  <a:pt x="394" y="727"/>
                  <a:pt x="339" y="737"/>
                  <a:pt x="286" y="758"/>
                </a:cubicBezTo>
                <a:cubicBezTo>
                  <a:pt x="108" y="829"/>
                  <a:pt x="1" y="990"/>
                  <a:pt x="19" y="1168"/>
                </a:cubicBezTo>
                <a:cubicBezTo>
                  <a:pt x="54" y="2364"/>
                  <a:pt x="251" y="3149"/>
                  <a:pt x="607" y="3488"/>
                </a:cubicBezTo>
                <a:cubicBezTo>
                  <a:pt x="679" y="3559"/>
                  <a:pt x="768" y="3631"/>
                  <a:pt x="857" y="3684"/>
                </a:cubicBezTo>
                <a:cubicBezTo>
                  <a:pt x="251" y="4148"/>
                  <a:pt x="1" y="4523"/>
                  <a:pt x="108" y="4826"/>
                </a:cubicBezTo>
                <a:cubicBezTo>
                  <a:pt x="268" y="5290"/>
                  <a:pt x="643" y="5344"/>
                  <a:pt x="875" y="5379"/>
                </a:cubicBezTo>
                <a:cubicBezTo>
                  <a:pt x="1000" y="5379"/>
                  <a:pt x="1107" y="5397"/>
                  <a:pt x="1143" y="5451"/>
                </a:cubicBezTo>
                <a:cubicBezTo>
                  <a:pt x="1160" y="5522"/>
                  <a:pt x="982" y="5754"/>
                  <a:pt x="875" y="5897"/>
                </a:cubicBezTo>
                <a:cubicBezTo>
                  <a:pt x="839" y="5968"/>
                  <a:pt x="786" y="6022"/>
                  <a:pt x="750" y="6093"/>
                </a:cubicBezTo>
                <a:cubicBezTo>
                  <a:pt x="677" y="6049"/>
                  <a:pt x="603" y="6017"/>
                  <a:pt x="520" y="6017"/>
                </a:cubicBezTo>
                <a:cubicBezTo>
                  <a:pt x="502" y="6017"/>
                  <a:pt x="484" y="6018"/>
                  <a:pt x="465" y="6022"/>
                </a:cubicBezTo>
                <a:cubicBezTo>
                  <a:pt x="72" y="6039"/>
                  <a:pt x="19" y="6503"/>
                  <a:pt x="19" y="6789"/>
                </a:cubicBezTo>
                <a:cubicBezTo>
                  <a:pt x="19" y="7288"/>
                  <a:pt x="251" y="7734"/>
                  <a:pt x="661" y="8038"/>
                </a:cubicBezTo>
                <a:cubicBezTo>
                  <a:pt x="857" y="8181"/>
                  <a:pt x="1089" y="8305"/>
                  <a:pt x="1339" y="8377"/>
                </a:cubicBezTo>
                <a:cubicBezTo>
                  <a:pt x="1517" y="9715"/>
                  <a:pt x="1821" y="10357"/>
                  <a:pt x="2231" y="10357"/>
                </a:cubicBezTo>
                <a:lnTo>
                  <a:pt x="2249" y="10357"/>
                </a:lnTo>
                <a:cubicBezTo>
                  <a:pt x="2409" y="10339"/>
                  <a:pt x="2552" y="10250"/>
                  <a:pt x="2659" y="10054"/>
                </a:cubicBezTo>
                <a:cubicBezTo>
                  <a:pt x="3123" y="10447"/>
                  <a:pt x="4265" y="10643"/>
                  <a:pt x="4265" y="10643"/>
                </a:cubicBezTo>
                <a:lnTo>
                  <a:pt x="4479" y="10643"/>
                </a:lnTo>
                <a:cubicBezTo>
                  <a:pt x="4551" y="10643"/>
                  <a:pt x="4604" y="10607"/>
                  <a:pt x="4640" y="10554"/>
                </a:cubicBezTo>
                <a:cubicBezTo>
                  <a:pt x="4675" y="10429"/>
                  <a:pt x="4586" y="10304"/>
                  <a:pt x="4479" y="10304"/>
                </a:cubicBezTo>
                <a:lnTo>
                  <a:pt x="4265" y="10304"/>
                </a:lnTo>
                <a:cubicBezTo>
                  <a:pt x="4265" y="10304"/>
                  <a:pt x="3212" y="10125"/>
                  <a:pt x="2820" y="9769"/>
                </a:cubicBezTo>
                <a:cubicBezTo>
                  <a:pt x="2891" y="9572"/>
                  <a:pt x="2945" y="9358"/>
                  <a:pt x="2998" y="9073"/>
                </a:cubicBezTo>
                <a:cubicBezTo>
                  <a:pt x="3123" y="9358"/>
                  <a:pt x="3266" y="9572"/>
                  <a:pt x="3498" y="9572"/>
                </a:cubicBezTo>
                <a:lnTo>
                  <a:pt x="3534" y="9572"/>
                </a:lnTo>
                <a:cubicBezTo>
                  <a:pt x="3819" y="9554"/>
                  <a:pt x="4033" y="9215"/>
                  <a:pt x="4176" y="8502"/>
                </a:cubicBezTo>
                <a:cubicBezTo>
                  <a:pt x="4336" y="9233"/>
                  <a:pt x="4551" y="9572"/>
                  <a:pt x="4854" y="9572"/>
                </a:cubicBezTo>
                <a:lnTo>
                  <a:pt x="4872" y="9572"/>
                </a:lnTo>
                <a:cubicBezTo>
                  <a:pt x="5175" y="9554"/>
                  <a:pt x="5371" y="9215"/>
                  <a:pt x="5514" y="8502"/>
                </a:cubicBezTo>
                <a:cubicBezTo>
                  <a:pt x="5532" y="8573"/>
                  <a:pt x="5550" y="8627"/>
                  <a:pt x="5568" y="8680"/>
                </a:cubicBezTo>
                <a:cubicBezTo>
                  <a:pt x="5657" y="9055"/>
                  <a:pt x="5835" y="9572"/>
                  <a:pt x="6192" y="9572"/>
                </a:cubicBezTo>
                <a:lnTo>
                  <a:pt x="6210" y="9572"/>
                </a:lnTo>
                <a:cubicBezTo>
                  <a:pt x="6495" y="9554"/>
                  <a:pt x="6710" y="9233"/>
                  <a:pt x="6852" y="8555"/>
                </a:cubicBezTo>
                <a:cubicBezTo>
                  <a:pt x="7013" y="9251"/>
                  <a:pt x="7227" y="9572"/>
                  <a:pt x="7512" y="9572"/>
                </a:cubicBezTo>
                <a:lnTo>
                  <a:pt x="7530" y="9572"/>
                </a:lnTo>
                <a:cubicBezTo>
                  <a:pt x="7744" y="9554"/>
                  <a:pt x="7905" y="9394"/>
                  <a:pt x="8030" y="9055"/>
                </a:cubicBezTo>
                <a:cubicBezTo>
                  <a:pt x="8083" y="9251"/>
                  <a:pt x="8137" y="9465"/>
                  <a:pt x="8190" y="9644"/>
                </a:cubicBezTo>
                <a:cubicBezTo>
                  <a:pt x="8208" y="9679"/>
                  <a:pt x="8208" y="9697"/>
                  <a:pt x="8226" y="9733"/>
                </a:cubicBezTo>
                <a:cubicBezTo>
                  <a:pt x="7816" y="10108"/>
                  <a:pt x="6727" y="10322"/>
                  <a:pt x="6727" y="10322"/>
                </a:cubicBezTo>
                <a:lnTo>
                  <a:pt x="5122" y="10322"/>
                </a:lnTo>
                <a:cubicBezTo>
                  <a:pt x="5050" y="10322"/>
                  <a:pt x="4979" y="10393"/>
                  <a:pt x="4961" y="10482"/>
                </a:cubicBezTo>
                <a:cubicBezTo>
                  <a:pt x="4961" y="10554"/>
                  <a:pt x="5032" y="10625"/>
                  <a:pt x="5122" y="10625"/>
                </a:cubicBezTo>
                <a:lnTo>
                  <a:pt x="6727" y="10625"/>
                </a:lnTo>
                <a:cubicBezTo>
                  <a:pt x="6727" y="10625"/>
                  <a:pt x="7923" y="10429"/>
                  <a:pt x="8369" y="10036"/>
                </a:cubicBezTo>
                <a:cubicBezTo>
                  <a:pt x="8458" y="10197"/>
                  <a:pt x="8619" y="10357"/>
                  <a:pt x="8815" y="10357"/>
                </a:cubicBezTo>
                <a:lnTo>
                  <a:pt x="8833" y="10357"/>
                </a:lnTo>
                <a:cubicBezTo>
                  <a:pt x="9100" y="10339"/>
                  <a:pt x="9315" y="10072"/>
                  <a:pt x="9475" y="9537"/>
                </a:cubicBezTo>
                <a:cubicBezTo>
                  <a:pt x="9582" y="9162"/>
                  <a:pt x="9654" y="8698"/>
                  <a:pt x="9689" y="8377"/>
                </a:cubicBezTo>
                <a:cubicBezTo>
                  <a:pt x="9939" y="8288"/>
                  <a:pt x="10153" y="8181"/>
                  <a:pt x="10332" y="8038"/>
                </a:cubicBezTo>
                <a:cubicBezTo>
                  <a:pt x="10760" y="7734"/>
                  <a:pt x="10992" y="7288"/>
                  <a:pt x="10992" y="6789"/>
                </a:cubicBezTo>
                <a:cubicBezTo>
                  <a:pt x="10992" y="6503"/>
                  <a:pt x="10938" y="6039"/>
                  <a:pt x="10546" y="6022"/>
                </a:cubicBezTo>
                <a:cubicBezTo>
                  <a:pt x="10523" y="6017"/>
                  <a:pt x="10501" y="6015"/>
                  <a:pt x="10479" y="6015"/>
                </a:cubicBezTo>
                <a:cubicBezTo>
                  <a:pt x="10413" y="6015"/>
                  <a:pt x="10349" y="6035"/>
                  <a:pt x="10296" y="6075"/>
                </a:cubicBezTo>
                <a:cubicBezTo>
                  <a:pt x="10260" y="6004"/>
                  <a:pt x="10225" y="5950"/>
                  <a:pt x="10189" y="5897"/>
                </a:cubicBezTo>
                <a:cubicBezTo>
                  <a:pt x="10082" y="5754"/>
                  <a:pt x="9903" y="5522"/>
                  <a:pt x="9921" y="5451"/>
                </a:cubicBezTo>
                <a:cubicBezTo>
                  <a:pt x="9957" y="5397"/>
                  <a:pt x="10064" y="5379"/>
                  <a:pt x="10189" y="5379"/>
                </a:cubicBezTo>
                <a:cubicBezTo>
                  <a:pt x="10421" y="5344"/>
                  <a:pt x="10796" y="5290"/>
                  <a:pt x="10956" y="4826"/>
                </a:cubicBezTo>
                <a:cubicBezTo>
                  <a:pt x="11063" y="4523"/>
                  <a:pt x="10813" y="4148"/>
                  <a:pt x="10189" y="3666"/>
                </a:cubicBezTo>
                <a:cubicBezTo>
                  <a:pt x="10260" y="3613"/>
                  <a:pt x="10332" y="3541"/>
                  <a:pt x="10403" y="3488"/>
                </a:cubicBezTo>
                <a:cubicBezTo>
                  <a:pt x="10760" y="3149"/>
                  <a:pt x="10956" y="2364"/>
                  <a:pt x="10992" y="1168"/>
                </a:cubicBezTo>
                <a:cubicBezTo>
                  <a:pt x="10992" y="990"/>
                  <a:pt x="10885" y="829"/>
                  <a:pt x="10706" y="758"/>
                </a:cubicBezTo>
                <a:cubicBezTo>
                  <a:pt x="10658" y="737"/>
                  <a:pt x="10607" y="727"/>
                  <a:pt x="10556" y="727"/>
                </a:cubicBezTo>
                <a:cubicBezTo>
                  <a:pt x="10435" y="727"/>
                  <a:pt x="10312" y="783"/>
                  <a:pt x="10225" y="883"/>
                </a:cubicBezTo>
                <a:cubicBezTo>
                  <a:pt x="10064" y="1079"/>
                  <a:pt x="9903" y="1258"/>
                  <a:pt x="9743" y="1400"/>
                </a:cubicBezTo>
                <a:cubicBezTo>
                  <a:pt x="9707" y="1311"/>
                  <a:pt x="9654" y="1240"/>
                  <a:pt x="9564" y="1186"/>
                </a:cubicBezTo>
                <a:cubicBezTo>
                  <a:pt x="9448" y="1106"/>
                  <a:pt x="9301" y="1079"/>
                  <a:pt x="9143" y="1079"/>
                </a:cubicBezTo>
                <a:cubicBezTo>
                  <a:pt x="8984" y="1079"/>
                  <a:pt x="8815" y="1106"/>
                  <a:pt x="8654" y="1133"/>
                </a:cubicBezTo>
                <a:cubicBezTo>
                  <a:pt x="8556" y="1145"/>
                  <a:pt x="8423" y="1166"/>
                  <a:pt x="8327" y="1166"/>
                </a:cubicBezTo>
                <a:cubicBezTo>
                  <a:pt x="8284" y="1166"/>
                  <a:pt x="8248" y="1162"/>
                  <a:pt x="8226" y="1151"/>
                </a:cubicBezTo>
                <a:cubicBezTo>
                  <a:pt x="8226" y="1115"/>
                  <a:pt x="8244" y="1026"/>
                  <a:pt x="8280" y="954"/>
                </a:cubicBezTo>
                <a:cubicBezTo>
                  <a:pt x="8351" y="758"/>
                  <a:pt x="8458" y="455"/>
                  <a:pt x="8155" y="134"/>
                </a:cubicBezTo>
                <a:cubicBezTo>
                  <a:pt x="8076" y="47"/>
                  <a:pt x="7962" y="2"/>
                  <a:pt x="7809" y="2"/>
                </a:cubicBezTo>
                <a:cubicBezTo>
                  <a:pt x="7616" y="2"/>
                  <a:pt x="7359" y="73"/>
                  <a:pt x="7031" y="223"/>
                </a:cubicBezTo>
                <a:cubicBezTo>
                  <a:pt x="6674" y="383"/>
                  <a:pt x="6281" y="615"/>
                  <a:pt x="5978" y="812"/>
                </a:cubicBezTo>
                <a:cubicBezTo>
                  <a:pt x="5853" y="722"/>
                  <a:pt x="5693" y="669"/>
                  <a:pt x="5532" y="669"/>
                </a:cubicBezTo>
                <a:cubicBezTo>
                  <a:pt x="5371" y="669"/>
                  <a:pt x="5211" y="722"/>
                  <a:pt x="5086" y="812"/>
                </a:cubicBezTo>
                <a:cubicBezTo>
                  <a:pt x="4783" y="615"/>
                  <a:pt x="4372" y="365"/>
                  <a:pt x="3980" y="205"/>
                </a:cubicBezTo>
                <a:cubicBezTo>
                  <a:pt x="3675" y="67"/>
                  <a:pt x="3436" y="0"/>
                  <a:pt x="3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1"/>
          <p:cNvSpPr/>
          <p:nvPr/>
        </p:nvSpPr>
        <p:spPr>
          <a:xfrm rot="-761743">
            <a:off x="6048600" y="1930341"/>
            <a:ext cx="542436" cy="587346"/>
          </a:xfrm>
          <a:custGeom>
            <a:avLst/>
            <a:gdLst/>
            <a:ahLst/>
            <a:cxnLst/>
            <a:rect l="l" t="t" r="r" b="b"/>
            <a:pathLst>
              <a:path w="10135" h="10974" extrusionOk="0">
                <a:moveTo>
                  <a:pt x="5210" y="304"/>
                </a:moveTo>
                <a:cubicBezTo>
                  <a:pt x="6084" y="339"/>
                  <a:pt x="6923" y="607"/>
                  <a:pt x="7637" y="1053"/>
                </a:cubicBezTo>
                <a:lnTo>
                  <a:pt x="5763" y="5103"/>
                </a:lnTo>
                <a:cubicBezTo>
                  <a:pt x="5585" y="5050"/>
                  <a:pt x="5406" y="5032"/>
                  <a:pt x="5210" y="5014"/>
                </a:cubicBezTo>
                <a:lnTo>
                  <a:pt x="5210" y="304"/>
                </a:lnTo>
                <a:close/>
                <a:moveTo>
                  <a:pt x="2213" y="1249"/>
                </a:moveTo>
                <a:lnTo>
                  <a:pt x="4050" y="5210"/>
                </a:lnTo>
                <a:cubicBezTo>
                  <a:pt x="3890" y="5264"/>
                  <a:pt x="3729" y="5353"/>
                  <a:pt x="3569" y="5460"/>
                </a:cubicBezTo>
                <a:lnTo>
                  <a:pt x="839" y="2819"/>
                </a:lnTo>
                <a:cubicBezTo>
                  <a:pt x="1178" y="2213"/>
                  <a:pt x="1642" y="1660"/>
                  <a:pt x="2213" y="1249"/>
                </a:cubicBezTo>
                <a:close/>
                <a:moveTo>
                  <a:pt x="7904" y="1249"/>
                </a:moveTo>
                <a:cubicBezTo>
                  <a:pt x="8047" y="1356"/>
                  <a:pt x="8172" y="1463"/>
                  <a:pt x="8297" y="1588"/>
                </a:cubicBezTo>
                <a:cubicBezTo>
                  <a:pt x="8689" y="1945"/>
                  <a:pt x="9011" y="2356"/>
                  <a:pt x="9260" y="2819"/>
                </a:cubicBezTo>
                <a:lnTo>
                  <a:pt x="6548" y="5460"/>
                </a:lnTo>
                <a:cubicBezTo>
                  <a:pt x="6388" y="5353"/>
                  <a:pt x="6227" y="5264"/>
                  <a:pt x="6067" y="5210"/>
                </a:cubicBezTo>
                <a:lnTo>
                  <a:pt x="7904" y="1249"/>
                </a:lnTo>
                <a:close/>
                <a:moveTo>
                  <a:pt x="696" y="3123"/>
                </a:moveTo>
                <a:lnTo>
                  <a:pt x="3319" y="5656"/>
                </a:lnTo>
                <a:cubicBezTo>
                  <a:pt x="3087" y="5835"/>
                  <a:pt x="2908" y="6067"/>
                  <a:pt x="2748" y="6334"/>
                </a:cubicBezTo>
                <a:lnTo>
                  <a:pt x="535" y="5121"/>
                </a:lnTo>
                <a:cubicBezTo>
                  <a:pt x="375" y="5032"/>
                  <a:pt x="286" y="4871"/>
                  <a:pt x="303" y="4693"/>
                </a:cubicBezTo>
                <a:cubicBezTo>
                  <a:pt x="339" y="4140"/>
                  <a:pt x="482" y="3622"/>
                  <a:pt x="696" y="3123"/>
                </a:cubicBezTo>
                <a:close/>
                <a:moveTo>
                  <a:pt x="9421" y="3123"/>
                </a:moveTo>
                <a:cubicBezTo>
                  <a:pt x="9635" y="3622"/>
                  <a:pt x="9778" y="4158"/>
                  <a:pt x="9814" y="4693"/>
                </a:cubicBezTo>
                <a:cubicBezTo>
                  <a:pt x="9831" y="4871"/>
                  <a:pt x="9742" y="5032"/>
                  <a:pt x="9582" y="5121"/>
                </a:cubicBezTo>
                <a:lnTo>
                  <a:pt x="7369" y="6334"/>
                </a:lnTo>
                <a:cubicBezTo>
                  <a:pt x="7209" y="6067"/>
                  <a:pt x="7030" y="5835"/>
                  <a:pt x="6798" y="5656"/>
                </a:cubicBezTo>
                <a:lnTo>
                  <a:pt x="9421" y="3123"/>
                </a:lnTo>
                <a:close/>
                <a:moveTo>
                  <a:pt x="5050" y="5335"/>
                </a:moveTo>
                <a:cubicBezTo>
                  <a:pt x="5888" y="5335"/>
                  <a:pt x="6655" y="5763"/>
                  <a:pt x="7084" y="6477"/>
                </a:cubicBezTo>
                <a:lnTo>
                  <a:pt x="5585" y="7298"/>
                </a:lnTo>
                <a:cubicBezTo>
                  <a:pt x="5442" y="7155"/>
                  <a:pt x="5264" y="7084"/>
                  <a:pt x="5050" y="7084"/>
                </a:cubicBezTo>
                <a:cubicBezTo>
                  <a:pt x="4853" y="7084"/>
                  <a:pt x="4657" y="7155"/>
                  <a:pt x="4532" y="7298"/>
                </a:cubicBezTo>
                <a:lnTo>
                  <a:pt x="3033" y="6477"/>
                </a:lnTo>
                <a:cubicBezTo>
                  <a:pt x="3462" y="5763"/>
                  <a:pt x="4211" y="5335"/>
                  <a:pt x="5050" y="5335"/>
                </a:cubicBezTo>
                <a:close/>
                <a:moveTo>
                  <a:pt x="5050" y="7405"/>
                </a:moveTo>
                <a:cubicBezTo>
                  <a:pt x="5282" y="7405"/>
                  <a:pt x="5478" y="7583"/>
                  <a:pt x="5478" y="7815"/>
                </a:cubicBezTo>
                <a:cubicBezTo>
                  <a:pt x="5478" y="8047"/>
                  <a:pt x="5282" y="8244"/>
                  <a:pt x="5050" y="8244"/>
                </a:cubicBezTo>
                <a:cubicBezTo>
                  <a:pt x="4818" y="8244"/>
                  <a:pt x="4639" y="8047"/>
                  <a:pt x="4639" y="7815"/>
                </a:cubicBezTo>
                <a:cubicBezTo>
                  <a:pt x="4639" y="7583"/>
                  <a:pt x="4818" y="7405"/>
                  <a:pt x="5050" y="7405"/>
                </a:cubicBezTo>
                <a:close/>
                <a:moveTo>
                  <a:pt x="5050" y="0"/>
                </a:moveTo>
                <a:cubicBezTo>
                  <a:pt x="4568" y="0"/>
                  <a:pt x="4086" y="54"/>
                  <a:pt x="3622" y="197"/>
                </a:cubicBezTo>
                <a:cubicBezTo>
                  <a:pt x="3551" y="232"/>
                  <a:pt x="3497" y="321"/>
                  <a:pt x="3515" y="393"/>
                </a:cubicBezTo>
                <a:cubicBezTo>
                  <a:pt x="3543" y="463"/>
                  <a:pt x="3604" y="511"/>
                  <a:pt x="3664" y="511"/>
                </a:cubicBezTo>
                <a:cubicBezTo>
                  <a:pt x="3680" y="511"/>
                  <a:pt x="3696" y="508"/>
                  <a:pt x="3711" y="500"/>
                </a:cubicBezTo>
                <a:cubicBezTo>
                  <a:pt x="4104" y="393"/>
                  <a:pt x="4496" y="339"/>
                  <a:pt x="4889" y="321"/>
                </a:cubicBezTo>
                <a:lnTo>
                  <a:pt x="4889" y="5014"/>
                </a:lnTo>
                <a:cubicBezTo>
                  <a:pt x="4711" y="5032"/>
                  <a:pt x="4532" y="5050"/>
                  <a:pt x="4372" y="5103"/>
                </a:cubicBezTo>
                <a:lnTo>
                  <a:pt x="2498" y="1053"/>
                </a:lnTo>
                <a:cubicBezTo>
                  <a:pt x="2712" y="928"/>
                  <a:pt x="2926" y="803"/>
                  <a:pt x="3158" y="714"/>
                </a:cubicBezTo>
                <a:cubicBezTo>
                  <a:pt x="3212" y="678"/>
                  <a:pt x="3265" y="607"/>
                  <a:pt x="3247" y="553"/>
                </a:cubicBezTo>
                <a:cubicBezTo>
                  <a:pt x="3247" y="454"/>
                  <a:pt x="3168" y="400"/>
                  <a:pt x="3091" y="400"/>
                </a:cubicBezTo>
                <a:cubicBezTo>
                  <a:pt x="3071" y="400"/>
                  <a:pt x="3052" y="403"/>
                  <a:pt x="3033" y="411"/>
                </a:cubicBezTo>
                <a:cubicBezTo>
                  <a:pt x="1320" y="1160"/>
                  <a:pt x="179" y="2802"/>
                  <a:pt x="36" y="4675"/>
                </a:cubicBezTo>
                <a:cubicBezTo>
                  <a:pt x="0" y="4978"/>
                  <a:pt x="161" y="5246"/>
                  <a:pt x="428" y="5389"/>
                </a:cubicBezTo>
                <a:lnTo>
                  <a:pt x="4372" y="7566"/>
                </a:lnTo>
                <a:cubicBezTo>
                  <a:pt x="4336" y="7655"/>
                  <a:pt x="4318" y="7726"/>
                  <a:pt x="4318" y="7815"/>
                </a:cubicBezTo>
                <a:cubicBezTo>
                  <a:pt x="4318" y="7976"/>
                  <a:pt x="4372" y="8119"/>
                  <a:pt x="4443" y="8244"/>
                </a:cubicBezTo>
                <a:lnTo>
                  <a:pt x="4443" y="9189"/>
                </a:lnTo>
                <a:cubicBezTo>
                  <a:pt x="4443" y="9278"/>
                  <a:pt x="4514" y="9350"/>
                  <a:pt x="4586" y="9368"/>
                </a:cubicBezTo>
                <a:cubicBezTo>
                  <a:pt x="4693" y="9368"/>
                  <a:pt x="4764" y="9296"/>
                  <a:pt x="4764" y="9207"/>
                </a:cubicBezTo>
                <a:lnTo>
                  <a:pt x="4764" y="8511"/>
                </a:lnTo>
                <a:cubicBezTo>
                  <a:pt x="4853" y="8547"/>
                  <a:pt x="4960" y="8565"/>
                  <a:pt x="5050" y="8565"/>
                </a:cubicBezTo>
                <a:cubicBezTo>
                  <a:pt x="5157" y="8565"/>
                  <a:pt x="5264" y="8547"/>
                  <a:pt x="5353" y="8511"/>
                </a:cubicBezTo>
                <a:lnTo>
                  <a:pt x="5353" y="10420"/>
                </a:lnTo>
                <a:cubicBezTo>
                  <a:pt x="5353" y="10545"/>
                  <a:pt x="5246" y="10652"/>
                  <a:pt x="5103" y="10652"/>
                </a:cubicBezTo>
                <a:lnTo>
                  <a:pt x="4835" y="10652"/>
                </a:lnTo>
                <a:cubicBezTo>
                  <a:pt x="4800" y="10652"/>
                  <a:pt x="4764" y="10617"/>
                  <a:pt x="4764" y="10581"/>
                </a:cubicBezTo>
                <a:lnTo>
                  <a:pt x="4764" y="9796"/>
                </a:lnTo>
                <a:cubicBezTo>
                  <a:pt x="4764" y="9778"/>
                  <a:pt x="4764" y="9778"/>
                  <a:pt x="4746" y="9760"/>
                </a:cubicBezTo>
                <a:cubicBezTo>
                  <a:pt x="4704" y="9712"/>
                  <a:pt x="4655" y="9692"/>
                  <a:pt x="4610" y="9692"/>
                </a:cubicBezTo>
                <a:cubicBezTo>
                  <a:pt x="4521" y="9692"/>
                  <a:pt x="4443" y="9767"/>
                  <a:pt x="4443" y="9849"/>
                </a:cubicBezTo>
                <a:lnTo>
                  <a:pt x="4443" y="10813"/>
                </a:lnTo>
                <a:cubicBezTo>
                  <a:pt x="4443" y="10902"/>
                  <a:pt x="4514" y="10974"/>
                  <a:pt x="4621" y="10974"/>
                </a:cubicBezTo>
                <a:lnTo>
                  <a:pt x="5103" y="10974"/>
                </a:lnTo>
                <a:cubicBezTo>
                  <a:pt x="5424" y="10974"/>
                  <a:pt x="5674" y="10724"/>
                  <a:pt x="5674" y="10420"/>
                </a:cubicBezTo>
                <a:lnTo>
                  <a:pt x="5674" y="8244"/>
                </a:lnTo>
                <a:cubicBezTo>
                  <a:pt x="5745" y="8119"/>
                  <a:pt x="5799" y="7976"/>
                  <a:pt x="5799" y="7833"/>
                </a:cubicBezTo>
                <a:cubicBezTo>
                  <a:pt x="5799" y="7744"/>
                  <a:pt x="5781" y="7655"/>
                  <a:pt x="5745" y="7583"/>
                </a:cubicBezTo>
                <a:lnTo>
                  <a:pt x="9706" y="5407"/>
                </a:lnTo>
                <a:cubicBezTo>
                  <a:pt x="9974" y="5264"/>
                  <a:pt x="10135" y="4978"/>
                  <a:pt x="10099" y="4675"/>
                </a:cubicBezTo>
                <a:cubicBezTo>
                  <a:pt x="10010" y="3408"/>
                  <a:pt x="9439" y="2231"/>
                  <a:pt x="8511" y="1356"/>
                </a:cubicBezTo>
                <a:cubicBezTo>
                  <a:pt x="7565" y="482"/>
                  <a:pt x="6334" y="0"/>
                  <a:pt x="50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2"/>
          <p:cNvPicPr preferRelativeResize="0"/>
          <p:nvPr/>
        </p:nvPicPr>
        <p:blipFill rotWithShape="1">
          <a:blip r:embed="rId3">
            <a:alphaModFix/>
          </a:blip>
          <a:srcRect t="11377" r="3511" b="7982"/>
          <a:stretch/>
        </p:blipFill>
        <p:spPr>
          <a:xfrm>
            <a:off x="4073605" y="-345967"/>
            <a:ext cx="6209648" cy="5189662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2"/>
          <p:cNvSpPr txBox="1"/>
          <p:nvPr/>
        </p:nvSpPr>
        <p:spPr>
          <a:xfrm>
            <a:off x="-1320285" y="1392166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</a:pPr>
            <a:r>
              <a:rPr lang="en-GB"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</a:pPr>
            <a:r>
              <a:rPr lang="en-GB"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endParaRPr sz="8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4677422" y="2340961"/>
            <a:ext cx="3852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6000">
                <a:latin typeface="Arial"/>
                <a:ea typeface="Arial"/>
                <a:cs typeface="Arial"/>
                <a:sym typeface="Arial"/>
              </a:rPr>
              <a:t>MÚA LÂN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2" y="1005127"/>
            <a:ext cx="3567975" cy="3705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9"/>
          <p:cNvGrpSpPr/>
          <p:nvPr/>
        </p:nvGrpSpPr>
        <p:grpSpPr>
          <a:xfrm>
            <a:off x="4291515" y="2192386"/>
            <a:ext cx="4731692" cy="2086920"/>
            <a:chOff x="818808" y="2445277"/>
            <a:chExt cx="4731692" cy="1936639"/>
          </a:xfrm>
        </p:grpSpPr>
        <p:cxnSp>
          <p:nvCxnSpPr>
            <p:cNvPr id="217" name="Google Shape;217;p19"/>
            <p:cNvCxnSpPr/>
            <p:nvPr/>
          </p:nvCxnSpPr>
          <p:spPr>
            <a:xfrm>
              <a:off x="818808" y="2510833"/>
              <a:ext cx="0" cy="187108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19"/>
            <p:cNvCxnSpPr/>
            <p:nvPr/>
          </p:nvCxnSpPr>
          <p:spPr>
            <a:xfrm>
              <a:off x="5550500" y="2445277"/>
              <a:ext cx="0" cy="185469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9" name="Google Shape;219;p19"/>
          <p:cNvSpPr txBox="1"/>
          <p:nvPr/>
        </p:nvSpPr>
        <p:spPr>
          <a:xfrm>
            <a:off x="4869873" y="2802945"/>
            <a:ext cx="29856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3578370" y="2815848"/>
            <a:ext cx="6119811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Nhạc và lời: Y Vân  - Phùng Sửu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5983527" y="1091585"/>
            <a:ext cx="1539490" cy="93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HÁT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title"/>
          </p:nvPr>
        </p:nvSpPr>
        <p:spPr>
          <a:xfrm>
            <a:off x="4572000" y="1506941"/>
            <a:ext cx="3852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6000">
                <a:latin typeface="Arial"/>
                <a:ea typeface="Arial"/>
                <a:cs typeface="Arial"/>
                <a:sym typeface="Arial"/>
              </a:rPr>
              <a:t>ĐỌC LỜI CA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2" y="1005127"/>
            <a:ext cx="3567975" cy="3705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20"/>
          <p:cNvGrpSpPr/>
          <p:nvPr/>
        </p:nvGrpSpPr>
        <p:grpSpPr>
          <a:xfrm>
            <a:off x="4291515" y="2192386"/>
            <a:ext cx="4731692" cy="2086920"/>
            <a:chOff x="818808" y="2445277"/>
            <a:chExt cx="4731692" cy="1936639"/>
          </a:xfrm>
        </p:grpSpPr>
        <p:cxnSp>
          <p:nvCxnSpPr>
            <p:cNvPr id="229" name="Google Shape;229;p20"/>
            <p:cNvCxnSpPr/>
            <p:nvPr/>
          </p:nvCxnSpPr>
          <p:spPr>
            <a:xfrm>
              <a:off x="818808" y="2510833"/>
              <a:ext cx="0" cy="187108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20"/>
            <p:cNvCxnSpPr/>
            <p:nvPr/>
          </p:nvCxnSpPr>
          <p:spPr>
            <a:xfrm>
              <a:off x="5550500" y="2445277"/>
              <a:ext cx="0" cy="185469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1" name="Google Shape;231;p20"/>
          <p:cNvSpPr txBox="1">
            <a:spLocks noGrp="1"/>
          </p:cNvSpPr>
          <p:nvPr>
            <p:ph type="subTitle" idx="1"/>
          </p:nvPr>
        </p:nvSpPr>
        <p:spPr>
          <a:xfrm>
            <a:off x="4326092" y="2560897"/>
            <a:ext cx="4634345" cy="49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Bùng bùng bùng bùng. Bùng</a:t>
            </a:r>
            <a:r>
              <a:rPr lang="en-GB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bùng bùng bùng.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Bùng bùng bùng bùng </a:t>
            </a:r>
            <a:r>
              <a:rPr lang="en-GB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bùng bùng bùng bùng bùng bùng.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4869873" y="2802945"/>
            <a:ext cx="29856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4849528" y="3093135"/>
            <a:ext cx="2888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Còn gì hay hơn chơi trò múa lân.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3786191" y="3361135"/>
            <a:ext cx="51538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Em đánh phèng thì anh đánh trống.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4876800" y="3626929"/>
            <a:ext cx="24591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Em ông Địa thì anh múa lân.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0"/>
          <p:cNvSpPr txBox="1"/>
          <p:nvPr/>
        </p:nvSpPr>
        <p:spPr>
          <a:xfrm>
            <a:off x="4876800" y="3868592"/>
            <a:ext cx="25141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Em rước đèn thì anh múa rối.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4898020" y="4125473"/>
            <a:ext cx="27916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Vui lên nào kìa đêm sáng trăng.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0"/>
          <p:cNvSpPr txBox="1"/>
          <p:nvPr/>
        </p:nvSpPr>
        <p:spPr>
          <a:xfrm>
            <a:off x="4829421" y="2832476"/>
            <a:ext cx="3166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Còn gì vui hơn chơi rằm tháng tám.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5941964" y="275708"/>
            <a:ext cx="1539490" cy="93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title"/>
          </p:nvPr>
        </p:nvSpPr>
        <p:spPr>
          <a:xfrm>
            <a:off x="1155509" y="698071"/>
            <a:ext cx="3327300" cy="67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ĐỌC </a:t>
            </a: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NHẠC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2"/>
          <p:cNvPicPr preferRelativeResize="0"/>
          <p:nvPr/>
        </p:nvPicPr>
        <p:blipFill rotWithShape="1">
          <a:blip r:embed="rId3">
            <a:alphaModFix/>
          </a:blip>
          <a:srcRect l="8556" t="4487" r="48136" b="4487"/>
          <a:stretch/>
        </p:blipFill>
        <p:spPr>
          <a:xfrm>
            <a:off x="5523606" y="540000"/>
            <a:ext cx="2900400" cy="4063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55" name="Google Shape;255;p22"/>
          <p:cNvPicPr preferRelativeResize="0"/>
          <p:nvPr/>
        </p:nvPicPr>
        <p:blipFill rotWithShape="1">
          <a:blip r:embed="rId4">
            <a:alphaModFix/>
          </a:blip>
          <a:srcRect l="10629" t="8172" r="10628" b="8171"/>
          <a:stretch/>
        </p:blipFill>
        <p:spPr>
          <a:xfrm rot="-1777084">
            <a:off x="4662715" y="4259668"/>
            <a:ext cx="1630193" cy="169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2"/>
          <p:cNvPicPr preferRelativeResize="0"/>
          <p:nvPr/>
        </p:nvPicPr>
        <p:blipFill rotWithShape="1">
          <a:blip r:embed="rId5">
            <a:alphaModFix/>
          </a:blip>
          <a:srcRect l="16450" t="10456" r="16456" b="10448"/>
          <a:stretch/>
        </p:blipFill>
        <p:spPr>
          <a:xfrm rot="-931725" flipH="1">
            <a:off x="7839946" y="810270"/>
            <a:ext cx="995055" cy="115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2"/>
          <p:cNvPicPr preferRelativeResize="0"/>
          <p:nvPr/>
        </p:nvPicPr>
        <p:blipFill rotWithShape="1">
          <a:blip r:embed="rId6">
            <a:alphaModFix/>
          </a:blip>
          <a:srcRect l="24881" r="24880"/>
          <a:stretch/>
        </p:blipFill>
        <p:spPr>
          <a:xfrm rot="-218270" flipH="1">
            <a:off x="4423826" y="-1015850"/>
            <a:ext cx="1985975" cy="38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2"/>
          <p:cNvPicPr preferRelativeResize="0"/>
          <p:nvPr/>
        </p:nvPicPr>
        <p:blipFill rotWithShape="1">
          <a:blip r:embed="rId7">
            <a:alphaModFix/>
          </a:blip>
          <a:srcRect l="4903" t="5532" r="5191"/>
          <a:stretch/>
        </p:blipFill>
        <p:spPr>
          <a:xfrm>
            <a:off x="241597" y="1829045"/>
            <a:ext cx="5282009" cy="194625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title"/>
          </p:nvPr>
        </p:nvSpPr>
        <p:spPr>
          <a:xfrm>
            <a:off x="1244700" y="358340"/>
            <a:ext cx="3327300" cy="67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ĐỌC </a:t>
            </a: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NHẠC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23"/>
          <p:cNvPicPr preferRelativeResize="0"/>
          <p:nvPr/>
        </p:nvPicPr>
        <p:blipFill rotWithShape="1">
          <a:blip r:embed="rId3">
            <a:alphaModFix/>
          </a:blip>
          <a:srcRect l="10629" t="8172" r="10628" b="8171"/>
          <a:stretch/>
        </p:blipFill>
        <p:spPr>
          <a:xfrm rot="-1777084">
            <a:off x="4662715" y="4259668"/>
            <a:ext cx="1630193" cy="169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 rotWithShape="1">
          <a:blip r:embed="rId4">
            <a:alphaModFix/>
          </a:blip>
          <a:srcRect l="16450" t="10456" r="16456" b="10448"/>
          <a:stretch/>
        </p:blipFill>
        <p:spPr>
          <a:xfrm rot="-931725" flipH="1">
            <a:off x="7839946" y="810270"/>
            <a:ext cx="995055" cy="115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 descr="Char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t="43714" b="36274"/>
          <a:stretch/>
        </p:blipFill>
        <p:spPr>
          <a:xfrm>
            <a:off x="255512" y="2073081"/>
            <a:ext cx="5222299" cy="145702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7" name="Google Shape;267;p23" descr="A picture containing text,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7811" y="964018"/>
            <a:ext cx="3804759" cy="380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5" descr="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1171" t="2813" r="-1170" b="57025"/>
          <a:stretch/>
        </p:blipFill>
        <p:spPr>
          <a:xfrm>
            <a:off x="1831275" y="1081420"/>
            <a:ext cx="5694101" cy="31880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1202169" y="131512"/>
            <a:ext cx="7608677" cy="67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ĐỌC </a:t>
            </a:r>
            <a:r>
              <a:rPr lang="en-GB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NHẠC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8"/>
          <p:cNvGrpSpPr/>
          <p:nvPr/>
        </p:nvGrpSpPr>
        <p:grpSpPr>
          <a:xfrm rot="350082">
            <a:off x="5010390" y="1166930"/>
            <a:ext cx="3334933" cy="2723790"/>
            <a:chOff x="4860663" y="1280575"/>
            <a:chExt cx="3424500" cy="2796944"/>
          </a:xfrm>
        </p:grpSpPr>
        <p:sp>
          <p:nvSpPr>
            <p:cNvPr id="334" name="Google Shape;334;p28"/>
            <p:cNvSpPr/>
            <p:nvPr/>
          </p:nvSpPr>
          <p:spPr>
            <a:xfrm>
              <a:off x="5886288" y="3558871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" name="Google Shape;335;p28"/>
            <p:cNvGrpSpPr/>
            <p:nvPr/>
          </p:nvGrpSpPr>
          <p:grpSpPr>
            <a:xfrm>
              <a:off x="4860663" y="1280575"/>
              <a:ext cx="3424500" cy="2334600"/>
              <a:chOff x="1216875" y="1966825"/>
              <a:chExt cx="3424500" cy="2334600"/>
            </a:xfrm>
          </p:grpSpPr>
          <p:sp>
            <p:nvSpPr>
              <p:cNvPr id="336" name="Google Shape;336;p28"/>
              <p:cNvSpPr/>
              <p:nvPr/>
            </p:nvSpPr>
            <p:spPr>
              <a:xfrm>
                <a:off x="1216875" y="1966825"/>
                <a:ext cx="3424500" cy="2334600"/>
              </a:xfrm>
              <a:prstGeom prst="roundRect">
                <a:avLst>
                  <a:gd name="adj" fmla="val 3940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1309850" y="2058825"/>
                <a:ext cx="3238500" cy="2150700"/>
              </a:xfrm>
              <a:prstGeom prst="roundRect">
                <a:avLst>
                  <a:gd name="adj" fmla="val 3244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8"/>
              <p:cNvSpPr/>
              <p:nvPr/>
            </p:nvSpPr>
            <p:spPr>
              <a:xfrm>
                <a:off x="1499900" y="2030525"/>
                <a:ext cx="1125000" cy="247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8"/>
              <p:cNvSpPr/>
              <p:nvPr/>
            </p:nvSpPr>
            <p:spPr>
              <a:xfrm>
                <a:off x="4160075" y="2030525"/>
                <a:ext cx="208200" cy="247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8"/>
              <p:cNvSpPr/>
              <p:nvPr/>
            </p:nvSpPr>
            <p:spPr>
              <a:xfrm>
                <a:off x="3447000" y="2822900"/>
                <a:ext cx="1125000" cy="1187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8"/>
              <p:cNvSpPr/>
              <p:nvPr/>
            </p:nvSpPr>
            <p:spPr>
              <a:xfrm>
                <a:off x="3969050" y="3077600"/>
                <a:ext cx="148800" cy="1187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8"/>
              <p:cNvSpPr/>
              <p:nvPr/>
            </p:nvSpPr>
            <p:spPr>
              <a:xfrm>
                <a:off x="2921950" y="3077600"/>
                <a:ext cx="863400" cy="1187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3" name="Google Shape;343;p28"/>
            <p:cNvCxnSpPr/>
            <p:nvPr/>
          </p:nvCxnSpPr>
          <p:spPr>
            <a:xfrm>
              <a:off x="6126925" y="4007975"/>
              <a:ext cx="382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44" name="Google Shape;344;p28"/>
          <p:cNvSpPr txBox="1">
            <a:spLocks noGrp="1"/>
          </p:cNvSpPr>
          <p:nvPr>
            <p:ph type="title"/>
          </p:nvPr>
        </p:nvSpPr>
        <p:spPr>
          <a:xfrm>
            <a:off x="1536487" y="603359"/>
            <a:ext cx="1792530" cy="6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NGHE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45" name="Google Shape;345;p28"/>
          <p:cNvPicPr preferRelativeResize="0"/>
          <p:nvPr/>
        </p:nvPicPr>
        <p:blipFill rotWithShape="1">
          <a:blip r:embed="rId3">
            <a:alphaModFix/>
          </a:blip>
          <a:srcRect l="22254" r="22260"/>
          <a:stretch/>
        </p:blipFill>
        <p:spPr>
          <a:xfrm rot="251299" flipH="1">
            <a:off x="4052124" y="-475617"/>
            <a:ext cx="1691003" cy="298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9897" b="17661"/>
          <a:stretch/>
        </p:blipFill>
        <p:spPr>
          <a:xfrm rot="351962">
            <a:off x="5403948" y="1295977"/>
            <a:ext cx="2758928" cy="201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-1306" t="-811" r="1305" b="81710"/>
          <a:stretch/>
        </p:blipFill>
        <p:spPr>
          <a:xfrm>
            <a:off x="86102" y="1325054"/>
            <a:ext cx="4741018" cy="12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271" t="81524" r="11002" b="3289"/>
          <a:stretch/>
        </p:blipFill>
        <p:spPr>
          <a:xfrm>
            <a:off x="613673" y="3458008"/>
            <a:ext cx="4154853" cy="106369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8"/>
          <p:cNvSpPr txBox="1"/>
          <p:nvPr/>
        </p:nvSpPr>
        <p:spPr>
          <a:xfrm>
            <a:off x="1160463" y="2753853"/>
            <a:ext cx="2482171" cy="6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</a:pPr>
            <a:r>
              <a:rPr lang="en-GB" sz="3500" b="1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rPr>
              <a:t>CÂU HỎI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/>
          <p:cNvSpPr txBox="1">
            <a:spLocks noGrp="1"/>
          </p:cNvSpPr>
          <p:nvPr>
            <p:ph type="title"/>
          </p:nvPr>
        </p:nvSpPr>
        <p:spPr>
          <a:xfrm>
            <a:off x="720000" y="4449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VẬN DỤNG  </a:t>
            </a:r>
            <a:r>
              <a:rPr lang="en-GB">
                <a:solidFill>
                  <a:schemeClr val="lt1"/>
                </a:solidFill>
              </a:rPr>
              <a:t>- SÁNG TẠO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5" name="Google Shape;355;p29"/>
          <p:cNvSpPr/>
          <p:nvPr/>
        </p:nvSpPr>
        <p:spPr>
          <a:xfrm rot="1064038">
            <a:off x="2578768" y="1971195"/>
            <a:ext cx="519060" cy="505620"/>
          </a:xfrm>
          <a:custGeom>
            <a:avLst/>
            <a:gdLst/>
            <a:ahLst/>
            <a:cxnLst/>
            <a:rect l="l" t="t" r="r" b="b"/>
            <a:pathLst>
              <a:path w="11064" h="10643" extrusionOk="0">
                <a:moveTo>
                  <a:pt x="5532" y="990"/>
                </a:moveTo>
                <a:cubicBezTo>
                  <a:pt x="5817" y="990"/>
                  <a:pt x="6049" y="1240"/>
                  <a:pt x="6049" y="1525"/>
                </a:cubicBezTo>
                <a:cubicBezTo>
                  <a:pt x="6049" y="1811"/>
                  <a:pt x="5817" y="2043"/>
                  <a:pt x="5532" y="2043"/>
                </a:cubicBezTo>
                <a:cubicBezTo>
                  <a:pt x="5246" y="2043"/>
                  <a:pt x="5015" y="1811"/>
                  <a:pt x="5015" y="1525"/>
                </a:cubicBezTo>
                <a:cubicBezTo>
                  <a:pt x="5015" y="1240"/>
                  <a:pt x="5246" y="990"/>
                  <a:pt x="5532" y="990"/>
                </a:cubicBezTo>
                <a:close/>
                <a:moveTo>
                  <a:pt x="3248" y="322"/>
                </a:moveTo>
                <a:cubicBezTo>
                  <a:pt x="3450" y="322"/>
                  <a:pt x="3921" y="466"/>
                  <a:pt x="4836" y="1043"/>
                </a:cubicBezTo>
                <a:cubicBezTo>
                  <a:pt x="4747" y="1168"/>
                  <a:pt x="4693" y="1347"/>
                  <a:pt x="4693" y="1525"/>
                </a:cubicBezTo>
                <a:cubicBezTo>
                  <a:pt x="4016" y="1525"/>
                  <a:pt x="3357" y="1774"/>
                  <a:pt x="2840" y="2202"/>
                </a:cubicBezTo>
                <a:lnTo>
                  <a:pt x="2840" y="2202"/>
                </a:lnTo>
                <a:cubicBezTo>
                  <a:pt x="2486" y="2163"/>
                  <a:pt x="2064" y="2020"/>
                  <a:pt x="1607" y="1686"/>
                </a:cubicBezTo>
                <a:cubicBezTo>
                  <a:pt x="1607" y="1579"/>
                  <a:pt x="1624" y="1490"/>
                  <a:pt x="1678" y="1454"/>
                </a:cubicBezTo>
                <a:cubicBezTo>
                  <a:pt x="1744" y="1412"/>
                  <a:pt x="1846" y="1398"/>
                  <a:pt x="1960" y="1398"/>
                </a:cubicBezTo>
                <a:cubicBezTo>
                  <a:pt x="2091" y="1398"/>
                  <a:pt x="2240" y="1417"/>
                  <a:pt x="2374" y="1436"/>
                </a:cubicBezTo>
                <a:cubicBezTo>
                  <a:pt x="2513" y="1459"/>
                  <a:pt x="2652" y="1482"/>
                  <a:pt x="2774" y="1482"/>
                </a:cubicBezTo>
                <a:cubicBezTo>
                  <a:pt x="2933" y="1482"/>
                  <a:pt x="3062" y="1443"/>
                  <a:pt x="3123" y="1311"/>
                </a:cubicBezTo>
                <a:cubicBezTo>
                  <a:pt x="3195" y="1133"/>
                  <a:pt x="3141" y="972"/>
                  <a:pt x="3087" y="847"/>
                </a:cubicBezTo>
                <a:cubicBezTo>
                  <a:pt x="3016" y="633"/>
                  <a:pt x="2980" y="526"/>
                  <a:pt x="3141" y="348"/>
                </a:cubicBezTo>
                <a:cubicBezTo>
                  <a:pt x="3160" y="333"/>
                  <a:pt x="3195" y="322"/>
                  <a:pt x="3248" y="322"/>
                </a:cubicBezTo>
                <a:close/>
                <a:moveTo>
                  <a:pt x="7821" y="321"/>
                </a:moveTo>
                <a:cubicBezTo>
                  <a:pt x="7872" y="321"/>
                  <a:pt x="7906" y="330"/>
                  <a:pt x="7923" y="348"/>
                </a:cubicBezTo>
                <a:cubicBezTo>
                  <a:pt x="8083" y="526"/>
                  <a:pt x="8048" y="633"/>
                  <a:pt x="7976" y="847"/>
                </a:cubicBezTo>
                <a:cubicBezTo>
                  <a:pt x="7923" y="972"/>
                  <a:pt x="7869" y="1133"/>
                  <a:pt x="7941" y="1293"/>
                </a:cubicBezTo>
                <a:cubicBezTo>
                  <a:pt x="8003" y="1438"/>
                  <a:pt x="8137" y="1481"/>
                  <a:pt x="8305" y="1481"/>
                </a:cubicBezTo>
                <a:cubicBezTo>
                  <a:pt x="8426" y="1481"/>
                  <a:pt x="8566" y="1459"/>
                  <a:pt x="8708" y="1436"/>
                </a:cubicBezTo>
                <a:cubicBezTo>
                  <a:pt x="8832" y="1417"/>
                  <a:pt x="8981" y="1398"/>
                  <a:pt x="9113" y="1398"/>
                </a:cubicBezTo>
                <a:cubicBezTo>
                  <a:pt x="9227" y="1398"/>
                  <a:pt x="9328" y="1412"/>
                  <a:pt x="9386" y="1454"/>
                </a:cubicBezTo>
                <a:cubicBezTo>
                  <a:pt x="9422" y="1472"/>
                  <a:pt x="9457" y="1543"/>
                  <a:pt x="9457" y="1632"/>
                </a:cubicBezTo>
                <a:cubicBezTo>
                  <a:pt x="8958" y="2025"/>
                  <a:pt x="8494" y="2168"/>
                  <a:pt x="8137" y="2203"/>
                </a:cubicBezTo>
                <a:cubicBezTo>
                  <a:pt x="7637" y="1793"/>
                  <a:pt x="7013" y="1561"/>
                  <a:pt x="6371" y="1525"/>
                </a:cubicBezTo>
                <a:cubicBezTo>
                  <a:pt x="6371" y="1347"/>
                  <a:pt x="6317" y="1168"/>
                  <a:pt x="6228" y="1043"/>
                </a:cubicBezTo>
                <a:cubicBezTo>
                  <a:pt x="7093" y="496"/>
                  <a:pt x="7608" y="321"/>
                  <a:pt x="7821" y="321"/>
                </a:cubicBezTo>
                <a:close/>
                <a:moveTo>
                  <a:pt x="6317" y="1829"/>
                </a:moveTo>
                <a:cubicBezTo>
                  <a:pt x="6781" y="1846"/>
                  <a:pt x="7227" y="1989"/>
                  <a:pt x="7620" y="2221"/>
                </a:cubicBezTo>
                <a:cubicBezTo>
                  <a:pt x="6674" y="2292"/>
                  <a:pt x="5960" y="2756"/>
                  <a:pt x="5532" y="3149"/>
                </a:cubicBezTo>
                <a:cubicBezTo>
                  <a:pt x="5532" y="3167"/>
                  <a:pt x="5514" y="3185"/>
                  <a:pt x="5496" y="3185"/>
                </a:cubicBezTo>
                <a:cubicBezTo>
                  <a:pt x="5496" y="3185"/>
                  <a:pt x="5478" y="3167"/>
                  <a:pt x="5461" y="3149"/>
                </a:cubicBezTo>
                <a:cubicBezTo>
                  <a:pt x="5032" y="2756"/>
                  <a:pt x="4319" y="2292"/>
                  <a:pt x="3355" y="2221"/>
                </a:cubicBezTo>
                <a:cubicBezTo>
                  <a:pt x="3766" y="1971"/>
                  <a:pt x="4247" y="1829"/>
                  <a:pt x="4729" y="1829"/>
                </a:cubicBezTo>
                <a:lnTo>
                  <a:pt x="4747" y="1829"/>
                </a:lnTo>
                <a:cubicBezTo>
                  <a:pt x="4890" y="2132"/>
                  <a:pt x="5175" y="2346"/>
                  <a:pt x="5532" y="2346"/>
                </a:cubicBezTo>
                <a:cubicBezTo>
                  <a:pt x="5889" y="2346"/>
                  <a:pt x="6174" y="2132"/>
                  <a:pt x="6317" y="1829"/>
                </a:cubicBezTo>
                <a:close/>
                <a:moveTo>
                  <a:pt x="443" y="1051"/>
                </a:moveTo>
                <a:cubicBezTo>
                  <a:pt x="468" y="1051"/>
                  <a:pt x="502" y="1063"/>
                  <a:pt x="536" y="1097"/>
                </a:cubicBezTo>
                <a:cubicBezTo>
                  <a:pt x="1535" y="2292"/>
                  <a:pt x="2499" y="2542"/>
                  <a:pt x="3123" y="2542"/>
                </a:cubicBezTo>
                <a:cubicBezTo>
                  <a:pt x="4105" y="2542"/>
                  <a:pt x="4818" y="3006"/>
                  <a:pt x="5246" y="3399"/>
                </a:cubicBezTo>
                <a:cubicBezTo>
                  <a:pt x="5300" y="3452"/>
                  <a:pt x="5336" y="3506"/>
                  <a:pt x="5336" y="3559"/>
                </a:cubicBezTo>
                <a:cubicBezTo>
                  <a:pt x="5354" y="3613"/>
                  <a:pt x="5354" y="3649"/>
                  <a:pt x="5336" y="3666"/>
                </a:cubicBezTo>
                <a:cubicBezTo>
                  <a:pt x="5318" y="3773"/>
                  <a:pt x="5246" y="3863"/>
                  <a:pt x="5157" y="3898"/>
                </a:cubicBezTo>
                <a:cubicBezTo>
                  <a:pt x="5128" y="3906"/>
                  <a:pt x="5095" y="3910"/>
                  <a:pt x="5062" y="3910"/>
                </a:cubicBezTo>
                <a:cubicBezTo>
                  <a:pt x="5015" y="3910"/>
                  <a:pt x="4967" y="3901"/>
                  <a:pt x="4925" y="3880"/>
                </a:cubicBezTo>
                <a:cubicBezTo>
                  <a:pt x="4640" y="3756"/>
                  <a:pt x="4087" y="3559"/>
                  <a:pt x="3480" y="3559"/>
                </a:cubicBezTo>
                <a:cubicBezTo>
                  <a:pt x="3373" y="3559"/>
                  <a:pt x="3016" y="3595"/>
                  <a:pt x="3016" y="3595"/>
                </a:cubicBezTo>
                <a:cubicBezTo>
                  <a:pt x="2637" y="3646"/>
                  <a:pt x="2302" y="3694"/>
                  <a:pt x="1998" y="3694"/>
                </a:cubicBezTo>
                <a:cubicBezTo>
                  <a:pt x="1558" y="3694"/>
                  <a:pt x="1180" y="3594"/>
                  <a:pt x="821" y="3256"/>
                </a:cubicBezTo>
                <a:cubicBezTo>
                  <a:pt x="536" y="2970"/>
                  <a:pt x="358" y="2239"/>
                  <a:pt x="340" y="1168"/>
                </a:cubicBezTo>
                <a:cubicBezTo>
                  <a:pt x="340" y="1097"/>
                  <a:pt x="393" y="1061"/>
                  <a:pt x="411" y="1061"/>
                </a:cubicBezTo>
                <a:cubicBezTo>
                  <a:pt x="418" y="1055"/>
                  <a:pt x="429" y="1051"/>
                  <a:pt x="443" y="1051"/>
                </a:cubicBezTo>
                <a:close/>
                <a:moveTo>
                  <a:pt x="10564" y="1043"/>
                </a:moveTo>
                <a:cubicBezTo>
                  <a:pt x="10581" y="1043"/>
                  <a:pt x="10581" y="1061"/>
                  <a:pt x="10599" y="1061"/>
                </a:cubicBezTo>
                <a:cubicBezTo>
                  <a:pt x="10617" y="1061"/>
                  <a:pt x="10671" y="1097"/>
                  <a:pt x="10671" y="1168"/>
                </a:cubicBezTo>
                <a:cubicBezTo>
                  <a:pt x="10635" y="2239"/>
                  <a:pt x="10457" y="2970"/>
                  <a:pt x="10171" y="3256"/>
                </a:cubicBezTo>
                <a:cubicBezTo>
                  <a:pt x="9846" y="3571"/>
                  <a:pt x="9185" y="3642"/>
                  <a:pt x="8657" y="3642"/>
                </a:cubicBezTo>
                <a:cubicBezTo>
                  <a:pt x="8228" y="3642"/>
                  <a:pt x="7887" y="3595"/>
                  <a:pt x="7887" y="3595"/>
                </a:cubicBezTo>
                <a:cubicBezTo>
                  <a:pt x="7758" y="3577"/>
                  <a:pt x="7631" y="3569"/>
                  <a:pt x="7507" y="3569"/>
                </a:cubicBezTo>
                <a:cubicBezTo>
                  <a:pt x="6895" y="3569"/>
                  <a:pt x="6364" y="3762"/>
                  <a:pt x="6067" y="3880"/>
                </a:cubicBezTo>
                <a:cubicBezTo>
                  <a:pt x="6025" y="3901"/>
                  <a:pt x="5984" y="3910"/>
                  <a:pt x="5942" y="3910"/>
                </a:cubicBezTo>
                <a:cubicBezTo>
                  <a:pt x="5912" y="3910"/>
                  <a:pt x="5883" y="3906"/>
                  <a:pt x="5853" y="3898"/>
                </a:cubicBezTo>
                <a:cubicBezTo>
                  <a:pt x="5746" y="3863"/>
                  <a:pt x="5693" y="3773"/>
                  <a:pt x="5657" y="3666"/>
                </a:cubicBezTo>
                <a:cubicBezTo>
                  <a:pt x="5657" y="3666"/>
                  <a:pt x="5657" y="3613"/>
                  <a:pt x="5657" y="3559"/>
                </a:cubicBezTo>
                <a:cubicBezTo>
                  <a:pt x="5675" y="3506"/>
                  <a:pt x="5710" y="3452"/>
                  <a:pt x="5764" y="3399"/>
                </a:cubicBezTo>
                <a:cubicBezTo>
                  <a:pt x="6174" y="3006"/>
                  <a:pt x="6888" y="2542"/>
                  <a:pt x="7869" y="2542"/>
                </a:cubicBezTo>
                <a:cubicBezTo>
                  <a:pt x="8512" y="2542"/>
                  <a:pt x="9475" y="2292"/>
                  <a:pt x="10474" y="1097"/>
                </a:cubicBezTo>
                <a:cubicBezTo>
                  <a:pt x="10510" y="1061"/>
                  <a:pt x="10528" y="1043"/>
                  <a:pt x="10564" y="1043"/>
                </a:cubicBezTo>
                <a:close/>
                <a:moveTo>
                  <a:pt x="3561" y="3893"/>
                </a:moveTo>
                <a:cubicBezTo>
                  <a:pt x="3612" y="3893"/>
                  <a:pt x="3658" y="3895"/>
                  <a:pt x="3694" y="3898"/>
                </a:cubicBezTo>
                <a:lnTo>
                  <a:pt x="3694" y="4237"/>
                </a:lnTo>
                <a:cubicBezTo>
                  <a:pt x="3694" y="4327"/>
                  <a:pt x="3766" y="4398"/>
                  <a:pt x="3855" y="4398"/>
                </a:cubicBezTo>
                <a:cubicBezTo>
                  <a:pt x="3944" y="4398"/>
                  <a:pt x="4015" y="4327"/>
                  <a:pt x="4015" y="4237"/>
                </a:cubicBezTo>
                <a:lnTo>
                  <a:pt x="4015" y="3934"/>
                </a:lnTo>
                <a:cubicBezTo>
                  <a:pt x="4372" y="4005"/>
                  <a:pt x="4872" y="4184"/>
                  <a:pt x="4925" y="4219"/>
                </a:cubicBezTo>
                <a:cubicBezTo>
                  <a:pt x="4818" y="4434"/>
                  <a:pt x="4497" y="4826"/>
                  <a:pt x="3694" y="4862"/>
                </a:cubicBezTo>
                <a:cubicBezTo>
                  <a:pt x="3667" y="4863"/>
                  <a:pt x="3641" y="4864"/>
                  <a:pt x="3615" y="4864"/>
                </a:cubicBezTo>
                <a:cubicBezTo>
                  <a:pt x="3329" y="4864"/>
                  <a:pt x="3090" y="4774"/>
                  <a:pt x="2927" y="4594"/>
                </a:cubicBezTo>
                <a:cubicBezTo>
                  <a:pt x="2766" y="4398"/>
                  <a:pt x="2713" y="4148"/>
                  <a:pt x="2731" y="3970"/>
                </a:cubicBezTo>
                <a:cubicBezTo>
                  <a:pt x="2838" y="3952"/>
                  <a:pt x="2963" y="3934"/>
                  <a:pt x="3070" y="3916"/>
                </a:cubicBezTo>
                <a:cubicBezTo>
                  <a:pt x="3070" y="3916"/>
                  <a:pt x="3355" y="3893"/>
                  <a:pt x="3561" y="3893"/>
                </a:cubicBezTo>
                <a:close/>
                <a:moveTo>
                  <a:pt x="7524" y="3887"/>
                </a:moveTo>
                <a:cubicBezTo>
                  <a:pt x="7625" y="3887"/>
                  <a:pt x="7729" y="3895"/>
                  <a:pt x="7834" y="3916"/>
                </a:cubicBezTo>
                <a:cubicBezTo>
                  <a:pt x="7834" y="3916"/>
                  <a:pt x="8155" y="3952"/>
                  <a:pt x="8262" y="3970"/>
                </a:cubicBezTo>
                <a:cubicBezTo>
                  <a:pt x="8280" y="4148"/>
                  <a:pt x="8226" y="4398"/>
                  <a:pt x="8066" y="4594"/>
                </a:cubicBezTo>
                <a:cubicBezTo>
                  <a:pt x="7918" y="4774"/>
                  <a:pt x="7681" y="4864"/>
                  <a:pt x="7382" y="4864"/>
                </a:cubicBezTo>
                <a:cubicBezTo>
                  <a:pt x="7354" y="4864"/>
                  <a:pt x="7327" y="4863"/>
                  <a:pt x="7298" y="4862"/>
                </a:cubicBezTo>
                <a:cubicBezTo>
                  <a:pt x="6495" y="4826"/>
                  <a:pt x="6192" y="4434"/>
                  <a:pt x="6085" y="4219"/>
                </a:cubicBezTo>
                <a:cubicBezTo>
                  <a:pt x="6121" y="4184"/>
                  <a:pt x="6638" y="4005"/>
                  <a:pt x="6995" y="3934"/>
                </a:cubicBezTo>
                <a:lnTo>
                  <a:pt x="6995" y="4237"/>
                </a:lnTo>
                <a:cubicBezTo>
                  <a:pt x="6995" y="4327"/>
                  <a:pt x="7066" y="4398"/>
                  <a:pt x="7156" y="4398"/>
                </a:cubicBezTo>
                <a:cubicBezTo>
                  <a:pt x="7245" y="4398"/>
                  <a:pt x="7316" y="4327"/>
                  <a:pt x="7316" y="4237"/>
                </a:cubicBezTo>
                <a:lnTo>
                  <a:pt x="7316" y="3898"/>
                </a:lnTo>
                <a:cubicBezTo>
                  <a:pt x="7383" y="3891"/>
                  <a:pt x="7452" y="3887"/>
                  <a:pt x="7524" y="3887"/>
                </a:cubicBezTo>
                <a:close/>
                <a:moveTo>
                  <a:pt x="4586" y="5825"/>
                </a:moveTo>
                <a:cubicBezTo>
                  <a:pt x="4765" y="5825"/>
                  <a:pt x="4907" y="5968"/>
                  <a:pt x="4907" y="6146"/>
                </a:cubicBezTo>
                <a:cubicBezTo>
                  <a:pt x="4907" y="6325"/>
                  <a:pt x="4765" y="6468"/>
                  <a:pt x="4586" y="6468"/>
                </a:cubicBezTo>
                <a:cubicBezTo>
                  <a:pt x="4408" y="6468"/>
                  <a:pt x="4247" y="6325"/>
                  <a:pt x="4247" y="6146"/>
                </a:cubicBezTo>
                <a:cubicBezTo>
                  <a:pt x="4247" y="5968"/>
                  <a:pt x="4408" y="5825"/>
                  <a:pt x="4586" y="5825"/>
                </a:cubicBezTo>
                <a:close/>
                <a:moveTo>
                  <a:pt x="6424" y="5825"/>
                </a:moveTo>
                <a:cubicBezTo>
                  <a:pt x="6602" y="5825"/>
                  <a:pt x="6745" y="5968"/>
                  <a:pt x="6745" y="6146"/>
                </a:cubicBezTo>
                <a:cubicBezTo>
                  <a:pt x="6745" y="6325"/>
                  <a:pt x="6602" y="6468"/>
                  <a:pt x="6424" y="6468"/>
                </a:cubicBezTo>
                <a:cubicBezTo>
                  <a:pt x="6246" y="6468"/>
                  <a:pt x="6103" y="6325"/>
                  <a:pt x="6103" y="6146"/>
                </a:cubicBezTo>
                <a:cubicBezTo>
                  <a:pt x="6103" y="5968"/>
                  <a:pt x="6246" y="5825"/>
                  <a:pt x="6424" y="5825"/>
                </a:cubicBezTo>
                <a:close/>
                <a:moveTo>
                  <a:pt x="1160" y="3863"/>
                </a:moveTo>
                <a:cubicBezTo>
                  <a:pt x="1375" y="3952"/>
                  <a:pt x="1589" y="3988"/>
                  <a:pt x="1821" y="4005"/>
                </a:cubicBezTo>
                <a:cubicBezTo>
                  <a:pt x="1785" y="4166"/>
                  <a:pt x="1785" y="4327"/>
                  <a:pt x="1785" y="4487"/>
                </a:cubicBezTo>
                <a:lnTo>
                  <a:pt x="1785" y="6896"/>
                </a:lnTo>
                <a:cubicBezTo>
                  <a:pt x="1410" y="6717"/>
                  <a:pt x="1143" y="6485"/>
                  <a:pt x="982" y="6325"/>
                </a:cubicBezTo>
                <a:cubicBezTo>
                  <a:pt x="1036" y="6254"/>
                  <a:pt x="1089" y="6164"/>
                  <a:pt x="1143" y="6093"/>
                </a:cubicBezTo>
                <a:cubicBezTo>
                  <a:pt x="1375" y="5772"/>
                  <a:pt x="1589" y="5486"/>
                  <a:pt x="1410" y="5254"/>
                </a:cubicBezTo>
                <a:cubicBezTo>
                  <a:pt x="1285" y="5094"/>
                  <a:pt x="1089" y="5076"/>
                  <a:pt x="929" y="5058"/>
                </a:cubicBezTo>
                <a:cubicBezTo>
                  <a:pt x="697" y="5022"/>
                  <a:pt x="518" y="5005"/>
                  <a:pt x="429" y="4719"/>
                </a:cubicBezTo>
                <a:cubicBezTo>
                  <a:pt x="411" y="4683"/>
                  <a:pt x="375" y="4434"/>
                  <a:pt x="1160" y="3863"/>
                </a:cubicBezTo>
                <a:close/>
                <a:moveTo>
                  <a:pt x="9868" y="3845"/>
                </a:moveTo>
                <a:cubicBezTo>
                  <a:pt x="10688" y="4434"/>
                  <a:pt x="10653" y="4683"/>
                  <a:pt x="10635" y="4719"/>
                </a:cubicBezTo>
                <a:cubicBezTo>
                  <a:pt x="10546" y="5005"/>
                  <a:pt x="10367" y="5022"/>
                  <a:pt x="10135" y="5058"/>
                </a:cubicBezTo>
                <a:cubicBezTo>
                  <a:pt x="9975" y="5076"/>
                  <a:pt x="9778" y="5094"/>
                  <a:pt x="9654" y="5254"/>
                </a:cubicBezTo>
                <a:cubicBezTo>
                  <a:pt x="9475" y="5486"/>
                  <a:pt x="9689" y="5772"/>
                  <a:pt x="9921" y="6093"/>
                </a:cubicBezTo>
                <a:cubicBezTo>
                  <a:pt x="9957" y="6164"/>
                  <a:pt x="10010" y="6218"/>
                  <a:pt x="10064" y="6289"/>
                </a:cubicBezTo>
                <a:cubicBezTo>
                  <a:pt x="9903" y="6450"/>
                  <a:pt x="9618" y="6717"/>
                  <a:pt x="9225" y="6896"/>
                </a:cubicBezTo>
                <a:lnTo>
                  <a:pt x="9208" y="4487"/>
                </a:lnTo>
                <a:cubicBezTo>
                  <a:pt x="9208" y="4327"/>
                  <a:pt x="9190" y="4166"/>
                  <a:pt x="9154" y="4005"/>
                </a:cubicBezTo>
                <a:cubicBezTo>
                  <a:pt x="9404" y="3988"/>
                  <a:pt x="9654" y="3952"/>
                  <a:pt x="9868" y="3845"/>
                </a:cubicBezTo>
                <a:close/>
                <a:moveTo>
                  <a:pt x="8601" y="3988"/>
                </a:moveTo>
                <a:cubicBezTo>
                  <a:pt x="8690" y="4005"/>
                  <a:pt x="8779" y="4005"/>
                  <a:pt x="8869" y="4005"/>
                </a:cubicBezTo>
                <a:lnTo>
                  <a:pt x="8833" y="4005"/>
                </a:lnTo>
                <a:cubicBezTo>
                  <a:pt x="8869" y="4166"/>
                  <a:pt x="8886" y="4327"/>
                  <a:pt x="8886" y="4487"/>
                </a:cubicBezTo>
                <a:lnTo>
                  <a:pt x="8886" y="5772"/>
                </a:lnTo>
                <a:lnTo>
                  <a:pt x="8672" y="5647"/>
                </a:lnTo>
                <a:cubicBezTo>
                  <a:pt x="8537" y="5582"/>
                  <a:pt x="8389" y="5550"/>
                  <a:pt x="8242" y="5550"/>
                </a:cubicBezTo>
                <a:cubicBezTo>
                  <a:pt x="7983" y="5550"/>
                  <a:pt x="7724" y="5650"/>
                  <a:pt x="7530" y="5843"/>
                </a:cubicBezTo>
                <a:cubicBezTo>
                  <a:pt x="7477" y="5897"/>
                  <a:pt x="7477" y="6004"/>
                  <a:pt x="7530" y="6075"/>
                </a:cubicBezTo>
                <a:cubicBezTo>
                  <a:pt x="7566" y="6102"/>
                  <a:pt x="7606" y="6115"/>
                  <a:pt x="7646" y="6115"/>
                </a:cubicBezTo>
                <a:cubicBezTo>
                  <a:pt x="7686" y="6115"/>
                  <a:pt x="7727" y="6102"/>
                  <a:pt x="7762" y="6075"/>
                </a:cubicBezTo>
                <a:cubicBezTo>
                  <a:pt x="7884" y="5943"/>
                  <a:pt x="8046" y="5878"/>
                  <a:pt x="8216" y="5878"/>
                </a:cubicBezTo>
                <a:cubicBezTo>
                  <a:pt x="8320" y="5878"/>
                  <a:pt x="8428" y="5903"/>
                  <a:pt x="8530" y="5950"/>
                </a:cubicBezTo>
                <a:lnTo>
                  <a:pt x="8833" y="6093"/>
                </a:lnTo>
                <a:cubicBezTo>
                  <a:pt x="8851" y="6111"/>
                  <a:pt x="8886" y="6111"/>
                  <a:pt x="8904" y="6111"/>
                </a:cubicBezTo>
                <a:lnTo>
                  <a:pt x="8904" y="7003"/>
                </a:lnTo>
                <a:cubicBezTo>
                  <a:pt x="8726" y="7056"/>
                  <a:pt x="8547" y="7092"/>
                  <a:pt x="8333" y="7092"/>
                </a:cubicBezTo>
                <a:cubicBezTo>
                  <a:pt x="7780" y="7092"/>
                  <a:pt x="7423" y="6771"/>
                  <a:pt x="7049" y="6450"/>
                </a:cubicBezTo>
                <a:lnTo>
                  <a:pt x="7013" y="6414"/>
                </a:lnTo>
                <a:cubicBezTo>
                  <a:pt x="7049" y="6343"/>
                  <a:pt x="7066" y="6254"/>
                  <a:pt x="7066" y="6146"/>
                </a:cubicBezTo>
                <a:cubicBezTo>
                  <a:pt x="7066" y="5790"/>
                  <a:pt x="6781" y="5504"/>
                  <a:pt x="6424" y="5504"/>
                </a:cubicBezTo>
                <a:cubicBezTo>
                  <a:pt x="6210" y="5504"/>
                  <a:pt x="6014" y="5611"/>
                  <a:pt x="5907" y="5772"/>
                </a:cubicBezTo>
                <a:cubicBezTo>
                  <a:pt x="5782" y="5736"/>
                  <a:pt x="5639" y="5718"/>
                  <a:pt x="5514" y="5718"/>
                </a:cubicBezTo>
                <a:lnTo>
                  <a:pt x="5478" y="5718"/>
                </a:lnTo>
                <a:cubicBezTo>
                  <a:pt x="5354" y="5718"/>
                  <a:pt x="5211" y="5736"/>
                  <a:pt x="5086" y="5754"/>
                </a:cubicBezTo>
                <a:cubicBezTo>
                  <a:pt x="4969" y="5594"/>
                  <a:pt x="4782" y="5492"/>
                  <a:pt x="4571" y="5492"/>
                </a:cubicBezTo>
                <a:cubicBezTo>
                  <a:pt x="4428" y="5492"/>
                  <a:pt x="4274" y="5539"/>
                  <a:pt x="4122" y="5647"/>
                </a:cubicBezTo>
                <a:cubicBezTo>
                  <a:pt x="4105" y="5665"/>
                  <a:pt x="4087" y="5665"/>
                  <a:pt x="4087" y="5683"/>
                </a:cubicBezTo>
                <a:cubicBezTo>
                  <a:pt x="3890" y="5932"/>
                  <a:pt x="3890" y="6200"/>
                  <a:pt x="3980" y="6414"/>
                </a:cubicBezTo>
                <a:cubicBezTo>
                  <a:pt x="3962" y="6414"/>
                  <a:pt x="3962" y="6432"/>
                  <a:pt x="3944" y="6450"/>
                </a:cubicBezTo>
                <a:cubicBezTo>
                  <a:pt x="3569" y="6771"/>
                  <a:pt x="3212" y="7074"/>
                  <a:pt x="2659" y="7074"/>
                </a:cubicBezTo>
                <a:cubicBezTo>
                  <a:pt x="2445" y="7074"/>
                  <a:pt x="2249" y="7056"/>
                  <a:pt x="2088" y="7003"/>
                </a:cubicBezTo>
                <a:lnTo>
                  <a:pt x="2088" y="6093"/>
                </a:lnTo>
                <a:lnTo>
                  <a:pt x="2856" y="5700"/>
                </a:lnTo>
                <a:cubicBezTo>
                  <a:pt x="2877" y="5690"/>
                  <a:pt x="2900" y="5685"/>
                  <a:pt x="2922" y="5685"/>
                </a:cubicBezTo>
                <a:cubicBezTo>
                  <a:pt x="3013" y="5685"/>
                  <a:pt x="3102" y="5765"/>
                  <a:pt x="3087" y="5879"/>
                </a:cubicBezTo>
                <a:cubicBezTo>
                  <a:pt x="3078" y="6026"/>
                  <a:pt x="3169" y="6102"/>
                  <a:pt x="3258" y="6102"/>
                </a:cubicBezTo>
                <a:cubicBezTo>
                  <a:pt x="3343" y="6102"/>
                  <a:pt x="3427" y="6035"/>
                  <a:pt x="3427" y="5897"/>
                </a:cubicBezTo>
                <a:cubicBezTo>
                  <a:pt x="3427" y="5897"/>
                  <a:pt x="3427" y="5879"/>
                  <a:pt x="3427" y="5879"/>
                </a:cubicBezTo>
                <a:cubicBezTo>
                  <a:pt x="3230" y="5659"/>
                  <a:pt x="2958" y="5544"/>
                  <a:pt x="2684" y="5544"/>
                </a:cubicBezTo>
                <a:cubicBezTo>
                  <a:pt x="2536" y="5544"/>
                  <a:pt x="2387" y="5578"/>
                  <a:pt x="2249" y="5647"/>
                </a:cubicBezTo>
                <a:lnTo>
                  <a:pt x="2088" y="5718"/>
                </a:lnTo>
                <a:lnTo>
                  <a:pt x="2088" y="4469"/>
                </a:lnTo>
                <a:cubicBezTo>
                  <a:pt x="2088" y="4327"/>
                  <a:pt x="2088" y="4166"/>
                  <a:pt x="2124" y="4005"/>
                </a:cubicBezTo>
                <a:cubicBezTo>
                  <a:pt x="2213" y="4005"/>
                  <a:pt x="2302" y="4005"/>
                  <a:pt x="2392" y="3988"/>
                </a:cubicBezTo>
                <a:lnTo>
                  <a:pt x="2392" y="3988"/>
                </a:lnTo>
                <a:cubicBezTo>
                  <a:pt x="2374" y="4273"/>
                  <a:pt x="2481" y="4576"/>
                  <a:pt x="2677" y="4790"/>
                </a:cubicBezTo>
                <a:cubicBezTo>
                  <a:pt x="2838" y="4969"/>
                  <a:pt x="3123" y="5183"/>
                  <a:pt x="3605" y="5183"/>
                </a:cubicBezTo>
                <a:lnTo>
                  <a:pt x="3694" y="5183"/>
                </a:lnTo>
                <a:cubicBezTo>
                  <a:pt x="4961" y="5112"/>
                  <a:pt x="5246" y="4273"/>
                  <a:pt x="5264" y="4184"/>
                </a:cubicBezTo>
                <a:cubicBezTo>
                  <a:pt x="5354" y="4148"/>
                  <a:pt x="5425" y="4095"/>
                  <a:pt x="5496" y="4023"/>
                </a:cubicBezTo>
                <a:cubicBezTo>
                  <a:pt x="5550" y="4095"/>
                  <a:pt x="5621" y="4148"/>
                  <a:pt x="5710" y="4184"/>
                </a:cubicBezTo>
                <a:cubicBezTo>
                  <a:pt x="5746" y="4273"/>
                  <a:pt x="6014" y="5112"/>
                  <a:pt x="7281" y="5183"/>
                </a:cubicBezTo>
                <a:lnTo>
                  <a:pt x="7388" y="5183"/>
                </a:lnTo>
                <a:cubicBezTo>
                  <a:pt x="7869" y="5183"/>
                  <a:pt x="8155" y="4969"/>
                  <a:pt x="8315" y="4790"/>
                </a:cubicBezTo>
                <a:cubicBezTo>
                  <a:pt x="8494" y="4576"/>
                  <a:pt x="8601" y="4273"/>
                  <a:pt x="8601" y="3988"/>
                </a:cubicBezTo>
                <a:close/>
                <a:moveTo>
                  <a:pt x="5532" y="6057"/>
                </a:moveTo>
                <a:cubicBezTo>
                  <a:pt x="5621" y="6057"/>
                  <a:pt x="5710" y="6075"/>
                  <a:pt x="5800" y="6093"/>
                </a:cubicBezTo>
                <a:cubicBezTo>
                  <a:pt x="5800" y="6111"/>
                  <a:pt x="5800" y="6129"/>
                  <a:pt x="5800" y="6164"/>
                </a:cubicBezTo>
                <a:cubicBezTo>
                  <a:pt x="5800" y="6521"/>
                  <a:pt x="6085" y="6807"/>
                  <a:pt x="6442" y="6807"/>
                </a:cubicBezTo>
                <a:cubicBezTo>
                  <a:pt x="6585" y="6807"/>
                  <a:pt x="6710" y="6753"/>
                  <a:pt x="6817" y="6682"/>
                </a:cubicBezTo>
                <a:lnTo>
                  <a:pt x="6834" y="6700"/>
                </a:lnTo>
                <a:cubicBezTo>
                  <a:pt x="7245" y="7056"/>
                  <a:pt x="7655" y="7413"/>
                  <a:pt x="8333" y="7413"/>
                </a:cubicBezTo>
                <a:cubicBezTo>
                  <a:pt x="9457" y="7413"/>
                  <a:pt x="10189" y="6646"/>
                  <a:pt x="10385" y="6396"/>
                </a:cubicBezTo>
                <a:cubicBezTo>
                  <a:pt x="10421" y="6361"/>
                  <a:pt x="10457" y="6343"/>
                  <a:pt x="10510" y="6343"/>
                </a:cubicBezTo>
                <a:cubicBezTo>
                  <a:pt x="10653" y="6361"/>
                  <a:pt x="10653" y="6682"/>
                  <a:pt x="10653" y="6789"/>
                </a:cubicBezTo>
                <a:cubicBezTo>
                  <a:pt x="10653" y="7503"/>
                  <a:pt x="10046" y="8252"/>
                  <a:pt x="8333" y="8252"/>
                </a:cubicBezTo>
                <a:cubicBezTo>
                  <a:pt x="7245" y="8252"/>
                  <a:pt x="6727" y="7949"/>
                  <a:pt x="6388" y="7681"/>
                </a:cubicBezTo>
                <a:cubicBezTo>
                  <a:pt x="6174" y="7520"/>
                  <a:pt x="5800" y="7342"/>
                  <a:pt x="5514" y="7342"/>
                </a:cubicBezTo>
                <a:lnTo>
                  <a:pt x="5478" y="7342"/>
                </a:lnTo>
                <a:cubicBezTo>
                  <a:pt x="5193" y="7342"/>
                  <a:pt x="4818" y="7520"/>
                  <a:pt x="4604" y="7681"/>
                </a:cubicBezTo>
                <a:cubicBezTo>
                  <a:pt x="4283" y="7949"/>
                  <a:pt x="3766" y="8252"/>
                  <a:pt x="2677" y="8252"/>
                </a:cubicBezTo>
                <a:cubicBezTo>
                  <a:pt x="964" y="8252"/>
                  <a:pt x="358" y="7503"/>
                  <a:pt x="358" y="6789"/>
                </a:cubicBezTo>
                <a:cubicBezTo>
                  <a:pt x="358" y="6700"/>
                  <a:pt x="358" y="6361"/>
                  <a:pt x="500" y="6343"/>
                </a:cubicBezTo>
                <a:cubicBezTo>
                  <a:pt x="536" y="6343"/>
                  <a:pt x="590" y="6361"/>
                  <a:pt x="607" y="6396"/>
                </a:cubicBezTo>
                <a:cubicBezTo>
                  <a:pt x="821" y="6646"/>
                  <a:pt x="1553" y="7413"/>
                  <a:pt x="2677" y="7413"/>
                </a:cubicBezTo>
                <a:cubicBezTo>
                  <a:pt x="3337" y="7413"/>
                  <a:pt x="3766" y="7056"/>
                  <a:pt x="4158" y="6700"/>
                </a:cubicBezTo>
                <a:lnTo>
                  <a:pt x="4212" y="6700"/>
                </a:lnTo>
                <a:cubicBezTo>
                  <a:pt x="4319" y="6771"/>
                  <a:pt x="4444" y="6807"/>
                  <a:pt x="4568" y="6807"/>
                </a:cubicBezTo>
                <a:cubicBezTo>
                  <a:pt x="4925" y="6807"/>
                  <a:pt x="5211" y="6521"/>
                  <a:pt x="5211" y="6164"/>
                </a:cubicBezTo>
                <a:cubicBezTo>
                  <a:pt x="5211" y="6129"/>
                  <a:pt x="5211" y="6111"/>
                  <a:pt x="5211" y="6093"/>
                </a:cubicBezTo>
                <a:cubicBezTo>
                  <a:pt x="5300" y="6075"/>
                  <a:pt x="5389" y="6057"/>
                  <a:pt x="5478" y="6057"/>
                </a:cubicBezTo>
                <a:close/>
                <a:moveTo>
                  <a:pt x="3873" y="8430"/>
                </a:moveTo>
                <a:lnTo>
                  <a:pt x="3873" y="8430"/>
                </a:lnTo>
                <a:cubicBezTo>
                  <a:pt x="3694" y="9233"/>
                  <a:pt x="3516" y="9251"/>
                  <a:pt x="3516" y="9251"/>
                </a:cubicBezTo>
                <a:cubicBezTo>
                  <a:pt x="3462" y="9251"/>
                  <a:pt x="3319" y="9126"/>
                  <a:pt x="3177" y="8555"/>
                </a:cubicBezTo>
                <a:cubicBezTo>
                  <a:pt x="3427" y="8520"/>
                  <a:pt x="3658" y="8484"/>
                  <a:pt x="3873" y="8430"/>
                </a:cubicBezTo>
                <a:close/>
                <a:moveTo>
                  <a:pt x="5318" y="7699"/>
                </a:moveTo>
                <a:lnTo>
                  <a:pt x="5318" y="7699"/>
                </a:lnTo>
                <a:cubicBezTo>
                  <a:pt x="5300" y="7877"/>
                  <a:pt x="5264" y="8145"/>
                  <a:pt x="5211" y="8395"/>
                </a:cubicBezTo>
                <a:cubicBezTo>
                  <a:pt x="5086" y="9055"/>
                  <a:pt x="4925" y="9233"/>
                  <a:pt x="4854" y="9251"/>
                </a:cubicBezTo>
                <a:cubicBezTo>
                  <a:pt x="4800" y="9251"/>
                  <a:pt x="4604" y="9055"/>
                  <a:pt x="4444" y="8198"/>
                </a:cubicBezTo>
                <a:cubicBezTo>
                  <a:pt x="4568" y="8127"/>
                  <a:pt x="4711" y="8038"/>
                  <a:pt x="4818" y="7931"/>
                </a:cubicBezTo>
                <a:cubicBezTo>
                  <a:pt x="4943" y="7842"/>
                  <a:pt x="5139" y="7734"/>
                  <a:pt x="5318" y="7699"/>
                </a:cubicBezTo>
                <a:close/>
                <a:moveTo>
                  <a:pt x="5710" y="7699"/>
                </a:moveTo>
                <a:lnTo>
                  <a:pt x="5710" y="7699"/>
                </a:lnTo>
                <a:cubicBezTo>
                  <a:pt x="5871" y="7752"/>
                  <a:pt x="6067" y="7842"/>
                  <a:pt x="6174" y="7931"/>
                </a:cubicBezTo>
                <a:cubicBezTo>
                  <a:pt x="6317" y="8038"/>
                  <a:pt x="6442" y="8127"/>
                  <a:pt x="6602" y="8216"/>
                </a:cubicBezTo>
                <a:cubicBezTo>
                  <a:pt x="6549" y="8502"/>
                  <a:pt x="6478" y="8751"/>
                  <a:pt x="6406" y="8930"/>
                </a:cubicBezTo>
                <a:cubicBezTo>
                  <a:pt x="6317" y="9180"/>
                  <a:pt x="6228" y="9251"/>
                  <a:pt x="6192" y="9251"/>
                </a:cubicBezTo>
                <a:cubicBezTo>
                  <a:pt x="6156" y="9251"/>
                  <a:pt x="6014" y="9144"/>
                  <a:pt x="5871" y="8591"/>
                </a:cubicBezTo>
                <a:cubicBezTo>
                  <a:pt x="5800" y="8270"/>
                  <a:pt x="5746" y="7931"/>
                  <a:pt x="5710" y="7699"/>
                </a:cubicBezTo>
                <a:close/>
                <a:moveTo>
                  <a:pt x="7156" y="8430"/>
                </a:moveTo>
                <a:lnTo>
                  <a:pt x="7156" y="8430"/>
                </a:lnTo>
                <a:cubicBezTo>
                  <a:pt x="7370" y="8484"/>
                  <a:pt x="7602" y="8520"/>
                  <a:pt x="7851" y="8555"/>
                </a:cubicBezTo>
                <a:cubicBezTo>
                  <a:pt x="7727" y="9091"/>
                  <a:pt x="7584" y="9233"/>
                  <a:pt x="7512" y="9251"/>
                </a:cubicBezTo>
                <a:cubicBezTo>
                  <a:pt x="7512" y="9251"/>
                  <a:pt x="7334" y="9233"/>
                  <a:pt x="7156" y="8430"/>
                </a:cubicBezTo>
                <a:close/>
                <a:moveTo>
                  <a:pt x="1678" y="8466"/>
                </a:moveTo>
                <a:cubicBezTo>
                  <a:pt x="1981" y="8537"/>
                  <a:pt x="2302" y="8573"/>
                  <a:pt x="2659" y="8573"/>
                </a:cubicBezTo>
                <a:lnTo>
                  <a:pt x="2766" y="8573"/>
                </a:lnTo>
                <a:cubicBezTo>
                  <a:pt x="2606" y="9697"/>
                  <a:pt x="2356" y="10018"/>
                  <a:pt x="2231" y="10036"/>
                </a:cubicBezTo>
                <a:cubicBezTo>
                  <a:pt x="2106" y="10036"/>
                  <a:pt x="1856" y="9626"/>
                  <a:pt x="1678" y="8466"/>
                </a:cubicBezTo>
                <a:close/>
                <a:moveTo>
                  <a:pt x="9350" y="8466"/>
                </a:moveTo>
                <a:cubicBezTo>
                  <a:pt x="9190" y="9679"/>
                  <a:pt x="8940" y="10018"/>
                  <a:pt x="8815" y="10036"/>
                </a:cubicBezTo>
                <a:cubicBezTo>
                  <a:pt x="8708" y="10036"/>
                  <a:pt x="8458" y="9733"/>
                  <a:pt x="8280" y="8573"/>
                </a:cubicBezTo>
                <a:lnTo>
                  <a:pt x="8333" y="8573"/>
                </a:lnTo>
                <a:cubicBezTo>
                  <a:pt x="8708" y="8573"/>
                  <a:pt x="9047" y="8537"/>
                  <a:pt x="9350" y="8466"/>
                </a:cubicBezTo>
                <a:close/>
                <a:moveTo>
                  <a:pt x="3252" y="0"/>
                </a:moveTo>
                <a:cubicBezTo>
                  <a:pt x="3102" y="0"/>
                  <a:pt x="2989" y="45"/>
                  <a:pt x="2909" y="134"/>
                </a:cubicBezTo>
                <a:cubicBezTo>
                  <a:pt x="2606" y="455"/>
                  <a:pt x="2713" y="758"/>
                  <a:pt x="2784" y="954"/>
                </a:cubicBezTo>
                <a:cubicBezTo>
                  <a:pt x="2820" y="1026"/>
                  <a:pt x="2856" y="1115"/>
                  <a:pt x="2838" y="1151"/>
                </a:cubicBezTo>
                <a:cubicBezTo>
                  <a:pt x="2816" y="1162"/>
                  <a:pt x="2780" y="1166"/>
                  <a:pt x="2737" y="1166"/>
                </a:cubicBezTo>
                <a:cubicBezTo>
                  <a:pt x="2640" y="1166"/>
                  <a:pt x="2508" y="1145"/>
                  <a:pt x="2409" y="1133"/>
                </a:cubicBezTo>
                <a:cubicBezTo>
                  <a:pt x="2258" y="1106"/>
                  <a:pt x="2088" y="1079"/>
                  <a:pt x="1928" y="1079"/>
                </a:cubicBezTo>
                <a:cubicBezTo>
                  <a:pt x="1767" y="1079"/>
                  <a:pt x="1615" y="1106"/>
                  <a:pt x="1500" y="1186"/>
                </a:cubicBezTo>
                <a:cubicBezTo>
                  <a:pt x="1392" y="1240"/>
                  <a:pt x="1339" y="1347"/>
                  <a:pt x="1321" y="1436"/>
                </a:cubicBezTo>
                <a:cubicBezTo>
                  <a:pt x="1143" y="1293"/>
                  <a:pt x="964" y="1097"/>
                  <a:pt x="768" y="883"/>
                </a:cubicBezTo>
                <a:cubicBezTo>
                  <a:pt x="693" y="783"/>
                  <a:pt x="574" y="727"/>
                  <a:pt x="448" y="727"/>
                </a:cubicBezTo>
                <a:cubicBezTo>
                  <a:pt x="394" y="727"/>
                  <a:pt x="339" y="737"/>
                  <a:pt x="286" y="758"/>
                </a:cubicBezTo>
                <a:cubicBezTo>
                  <a:pt x="108" y="829"/>
                  <a:pt x="1" y="990"/>
                  <a:pt x="19" y="1168"/>
                </a:cubicBezTo>
                <a:cubicBezTo>
                  <a:pt x="54" y="2364"/>
                  <a:pt x="251" y="3149"/>
                  <a:pt x="607" y="3488"/>
                </a:cubicBezTo>
                <a:cubicBezTo>
                  <a:pt x="679" y="3559"/>
                  <a:pt x="768" y="3631"/>
                  <a:pt x="857" y="3684"/>
                </a:cubicBezTo>
                <a:cubicBezTo>
                  <a:pt x="251" y="4148"/>
                  <a:pt x="1" y="4523"/>
                  <a:pt x="108" y="4826"/>
                </a:cubicBezTo>
                <a:cubicBezTo>
                  <a:pt x="268" y="5290"/>
                  <a:pt x="643" y="5344"/>
                  <a:pt x="875" y="5379"/>
                </a:cubicBezTo>
                <a:cubicBezTo>
                  <a:pt x="1000" y="5379"/>
                  <a:pt x="1107" y="5397"/>
                  <a:pt x="1143" y="5451"/>
                </a:cubicBezTo>
                <a:cubicBezTo>
                  <a:pt x="1160" y="5522"/>
                  <a:pt x="982" y="5754"/>
                  <a:pt x="875" y="5897"/>
                </a:cubicBezTo>
                <a:cubicBezTo>
                  <a:pt x="839" y="5968"/>
                  <a:pt x="786" y="6022"/>
                  <a:pt x="750" y="6093"/>
                </a:cubicBezTo>
                <a:cubicBezTo>
                  <a:pt x="677" y="6049"/>
                  <a:pt x="603" y="6017"/>
                  <a:pt x="520" y="6017"/>
                </a:cubicBezTo>
                <a:cubicBezTo>
                  <a:pt x="502" y="6017"/>
                  <a:pt x="484" y="6018"/>
                  <a:pt x="465" y="6022"/>
                </a:cubicBezTo>
                <a:cubicBezTo>
                  <a:pt x="72" y="6039"/>
                  <a:pt x="19" y="6503"/>
                  <a:pt x="19" y="6789"/>
                </a:cubicBezTo>
                <a:cubicBezTo>
                  <a:pt x="19" y="7288"/>
                  <a:pt x="251" y="7734"/>
                  <a:pt x="661" y="8038"/>
                </a:cubicBezTo>
                <a:cubicBezTo>
                  <a:pt x="857" y="8181"/>
                  <a:pt x="1089" y="8305"/>
                  <a:pt x="1339" y="8377"/>
                </a:cubicBezTo>
                <a:cubicBezTo>
                  <a:pt x="1517" y="9715"/>
                  <a:pt x="1821" y="10357"/>
                  <a:pt x="2231" y="10357"/>
                </a:cubicBezTo>
                <a:lnTo>
                  <a:pt x="2249" y="10357"/>
                </a:lnTo>
                <a:cubicBezTo>
                  <a:pt x="2409" y="10339"/>
                  <a:pt x="2552" y="10250"/>
                  <a:pt x="2659" y="10054"/>
                </a:cubicBezTo>
                <a:cubicBezTo>
                  <a:pt x="3123" y="10447"/>
                  <a:pt x="4265" y="10643"/>
                  <a:pt x="4265" y="10643"/>
                </a:cubicBezTo>
                <a:lnTo>
                  <a:pt x="4479" y="10643"/>
                </a:lnTo>
                <a:cubicBezTo>
                  <a:pt x="4551" y="10643"/>
                  <a:pt x="4604" y="10607"/>
                  <a:pt x="4640" y="10554"/>
                </a:cubicBezTo>
                <a:cubicBezTo>
                  <a:pt x="4675" y="10429"/>
                  <a:pt x="4586" y="10304"/>
                  <a:pt x="4479" y="10304"/>
                </a:cubicBezTo>
                <a:lnTo>
                  <a:pt x="4265" y="10304"/>
                </a:lnTo>
                <a:cubicBezTo>
                  <a:pt x="4265" y="10304"/>
                  <a:pt x="3212" y="10125"/>
                  <a:pt x="2820" y="9769"/>
                </a:cubicBezTo>
                <a:cubicBezTo>
                  <a:pt x="2891" y="9572"/>
                  <a:pt x="2945" y="9358"/>
                  <a:pt x="2998" y="9073"/>
                </a:cubicBezTo>
                <a:cubicBezTo>
                  <a:pt x="3123" y="9358"/>
                  <a:pt x="3266" y="9572"/>
                  <a:pt x="3498" y="9572"/>
                </a:cubicBezTo>
                <a:lnTo>
                  <a:pt x="3534" y="9572"/>
                </a:lnTo>
                <a:cubicBezTo>
                  <a:pt x="3819" y="9554"/>
                  <a:pt x="4033" y="9215"/>
                  <a:pt x="4176" y="8502"/>
                </a:cubicBezTo>
                <a:cubicBezTo>
                  <a:pt x="4336" y="9233"/>
                  <a:pt x="4551" y="9572"/>
                  <a:pt x="4854" y="9572"/>
                </a:cubicBezTo>
                <a:lnTo>
                  <a:pt x="4872" y="9572"/>
                </a:lnTo>
                <a:cubicBezTo>
                  <a:pt x="5175" y="9554"/>
                  <a:pt x="5371" y="9215"/>
                  <a:pt x="5514" y="8502"/>
                </a:cubicBezTo>
                <a:cubicBezTo>
                  <a:pt x="5532" y="8573"/>
                  <a:pt x="5550" y="8627"/>
                  <a:pt x="5568" y="8680"/>
                </a:cubicBezTo>
                <a:cubicBezTo>
                  <a:pt x="5657" y="9055"/>
                  <a:pt x="5835" y="9572"/>
                  <a:pt x="6192" y="9572"/>
                </a:cubicBezTo>
                <a:lnTo>
                  <a:pt x="6210" y="9572"/>
                </a:lnTo>
                <a:cubicBezTo>
                  <a:pt x="6495" y="9554"/>
                  <a:pt x="6710" y="9233"/>
                  <a:pt x="6852" y="8555"/>
                </a:cubicBezTo>
                <a:cubicBezTo>
                  <a:pt x="7013" y="9251"/>
                  <a:pt x="7227" y="9572"/>
                  <a:pt x="7512" y="9572"/>
                </a:cubicBezTo>
                <a:lnTo>
                  <a:pt x="7530" y="9572"/>
                </a:lnTo>
                <a:cubicBezTo>
                  <a:pt x="7744" y="9554"/>
                  <a:pt x="7905" y="9394"/>
                  <a:pt x="8030" y="9055"/>
                </a:cubicBezTo>
                <a:cubicBezTo>
                  <a:pt x="8083" y="9251"/>
                  <a:pt x="8137" y="9465"/>
                  <a:pt x="8190" y="9644"/>
                </a:cubicBezTo>
                <a:cubicBezTo>
                  <a:pt x="8208" y="9679"/>
                  <a:pt x="8208" y="9697"/>
                  <a:pt x="8226" y="9733"/>
                </a:cubicBezTo>
                <a:cubicBezTo>
                  <a:pt x="7816" y="10108"/>
                  <a:pt x="6727" y="10322"/>
                  <a:pt x="6727" y="10322"/>
                </a:cubicBezTo>
                <a:lnTo>
                  <a:pt x="5122" y="10322"/>
                </a:lnTo>
                <a:cubicBezTo>
                  <a:pt x="5050" y="10322"/>
                  <a:pt x="4979" y="10393"/>
                  <a:pt x="4961" y="10482"/>
                </a:cubicBezTo>
                <a:cubicBezTo>
                  <a:pt x="4961" y="10554"/>
                  <a:pt x="5032" y="10625"/>
                  <a:pt x="5122" y="10625"/>
                </a:cubicBezTo>
                <a:lnTo>
                  <a:pt x="6727" y="10625"/>
                </a:lnTo>
                <a:cubicBezTo>
                  <a:pt x="6727" y="10625"/>
                  <a:pt x="7923" y="10429"/>
                  <a:pt x="8369" y="10036"/>
                </a:cubicBezTo>
                <a:cubicBezTo>
                  <a:pt x="8458" y="10197"/>
                  <a:pt x="8619" y="10357"/>
                  <a:pt x="8815" y="10357"/>
                </a:cubicBezTo>
                <a:lnTo>
                  <a:pt x="8833" y="10357"/>
                </a:lnTo>
                <a:cubicBezTo>
                  <a:pt x="9100" y="10339"/>
                  <a:pt x="9315" y="10072"/>
                  <a:pt x="9475" y="9537"/>
                </a:cubicBezTo>
                <a:cubicBezTo>
                  <a:pt x="9582" y="9162"/>
                  <a:pt x="9654" y="8698"/>
                  <a:pt x="9689" y="8377"/>
                </a:cubicBezTo>
                <a:cubicBezTo>
                  <a:pt x="9939" y="8288"/>
                  <a:pt x="10153" y="8181"/>
                  <a:pt x="10332" y="8038"/>
                </a:cubicBezTo>
                <a:cubicBezTo>
                  <a:pt x="10760" y="7734"/>
                  <a:pt x="10992" y="7288"/>
                  <a:pt x="10992" y="6789"/>
                </a:cubicBezTo>
                <a:cubicBezTo>
                  <a:pt x="10992" y="6503"/>
                  <a:pt x="10938" y="6039"/>
                  <a:pt x="10546" y="6022"/>
                </a:cubicBezTo>
                <a:cubicBezTo>
                  <a:pt x="10523" y="6017"/>
                  <a:pt x="10501" y="6015"/>
                  <a:pt x="10479" y="6015"/>
                </a:cubicBezTo>
                <a:cubicBezTo>
                  <a:pt x="10413" y="6015"/>
                  <a:pt x="10349" y="6035"/>
                  <a:pt x="10296" y="6075"/>
                </a:cubicBezTo>
                <a:cubicBezTo>
                  <a:pt x="10260" y="6004"/>
                  <a:pt x="10225" y="5950"/>
                  <a:pt x="10189" y="5897"/>
                </a:cubicBezTo>
                <a:cubicBezTo>
                  <a:pt x="10082" y="5754"/>
                  <a:pt x="9903" y="5522"/>
                  <a:pt x="9921" y="5451"/>
                </a:cubicBezTo>
                <a:cubicBezTo>
                  <a:pt x="9957" y="5397"/>
                  <a:pt x="10064" y="5379"/>
                  <a:pt x="10189" y="5379"/>
                </a:cubicBezTo>
                <a:cubicBezTo>
                  <a:pt x="10421" y="5344"/>
                  <a:pt x="10796" y="5290"/>
                  <a:pt x="10956" y="4826"/>
                </a:cubicBezTo>
                <a:cubicBezTo>
                  <a:pt x="11063" y="4523"/>
                  <a:pt x="10813" y="4148"/>
                  <a:pt x="10189" y="3666"/>
                </a:cubicBezTo>
                <a:cubicBezTo>
                  <a:pt x="10260" y="3613"/>
                  <a:pt x="10332" y="3541"/>
                  <a:pt x="10403" y="3488"/>
                </a:cubicBezTo>
                <a:cubicBezTo>
                  <a:pt x="10760" y="3149"/>
                  <a:pt x="10956" y="2364"/>
                  <a:pt x="10992" y="1168"/>
                </a:cubicBezTo>
                <a:cubicBezTo>
                  <a:pt x="10992" y="990"/>
                  <a:pt x="10885" y="829"/>
                  <a:pt x="10706" y="758"/>
                </a:cubicBezTo>
                <a:cubicBezTo>
                  <a:pt x="10658" y="737"/>
                  <a:pt x="10607" y="727"/>
                  <a:pt x="10556" y="727"/>
                </a:cubicBezTo>
                <a:cubicBezTo>
                  <a:pt x="10435" y="727"/>
                  <a:pt x="10312" y="783"/>
                  <a:pt x="10225" y="883"/>
                </a:cubicBezTo>
                <a:cubicBezTo>
                  <a:pt x="10064" y="1079"/>
                  <a:pt x="9903" y="1258"/>
                  <a:pt x="9743" y="1400"/>
                </a:cubicBezTo>
                <a:cubicBezTo>
                  <a:pt x="9707" y="1311"/>
                  <a:pt x="9654" y="1240"/>
                  <a:pt x="9564" y="1186"/>
                </a:cubicBezTo>
                <a:cubicBezTo>
                  <a:pt x="9448" y="1106"/>
                  <a:pt x="9301" y="1079"/>
                  <a:pt x="9143" y="1079"/>
                </a:cubicBezTo>
                <a:cubicBezTo>
                  <a:pt x="8984" y="1079"/>
                  <a:pt x="8815" y="1106"/>
                  <a:pt x="8654" y="1133"/>
                </a:cubicBezTo>
                <a:cubicBezTo>
                  <a:pt x="8556" y="1145"/>
                  <a:pt x="8423" y="1166"/>
                  <a:pt x="8327" y="1166"/>
                </a:cubicBezTo>
                <a:cubicBezTo>
                  <a:pt x="8284" y="1166"/>
                  <a:pt x="8248" y="1162"/>
                  <a:pt x="8226" y="1151"/>
                </a:cubicBezTo>
                <a:cubicBezTo>
                  <a:pt x="8226" y="1115"/>
                  <a:pt x="8244" y="1026"/>
                  <a:pt x="8280" y="954"/>
                </a:cubicBezTo>
                <a:cubicBezTo>
                  <a:pt x="8351" y="758"/>
                  <a:pt x="8458" y="455"/>
                  <a:pt x="8155" y="134"/>
                </a:cubicBezTo>
                <a:cubicBezTo>
                  <a:pt x="8076" y="47"/>
                  <a:pt x="7962" y="2"/>
                  <a:pt x="7809" y="2"/>
                </a:cubicBezTo>
                <a:cubicBezTo>
                  <a:pt x="7616" y="2"/>
                  <a:pt x="7359" y="73"/>
                  <a:pt x="7031" y="223"/>
                </a:cubicBezTo>
                <a:cubicBezTo>
                  <a:pt x="6674" y="383"/>
                  <a:pt x="6281" y="615"/>
                  <a:pt x="5978" y="812"/>
                </a:cubicBezTo>
                <a:cubicBezTo>
                  <a:pt x="5853" y="722"/>
                  <a:pt x="5693" y="669"/>
                  <a:pt x="5532" y="669"/>
                </a:cubicBezTo>
                <a:cubicBezTo>
                  <a:pt x="5371" y="669"/>
                  <a:pt x="5211" y="722"/>
                  <a:pt x="5086" y="812"/>
                </a:cubicBezTo>
                <a:cubicBezTo>
                  <a:pt x="4783" y="615"/>
                  <a:pt x="4372" y="365"/>
                  <a:pt x="3980" y="205"/>
                </a:cubicBezTo>
                <a:cubicBezTo>
                  <a:pt x="3675" y="67"/>
                  <a:pt x="3436" y="0"/>
                  <a:pt x="3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9"/>
          <p:cNvSpPr/>
          <p:nvPr/>
        </p:nvSpPr>
        <p:spPr>
          <a:xfrm rot="-761743">
            <a:off x="6048600" y="1930341"/>
            <a:ext cx="542436" cy="587346"/>
          </a:xfrm>
          <a:custGeom>
            <a:avLst/>
            <a:gdLst/>
            <a:ahLst/>
            <a:cxnLst/>
            <a:rect l="l" t="t" r="r" b="b"/>
            <a:pathLst>
              <a:path w="10135" h="10974" extrusionOk="0">
                <a:moveTo>
                  <a:pt x="5210" y="304"/>
                </a:moveTo>
                <a:cubicBezTo>
                  <a:pt x="6084" y="339"/>
                  <a:pt x="6923" y="607"/>
                  <a:pt x="7637" y="1053"/>
                </a:cubicBezTo>
                <a:lnTo>
                  <a:pt x="5763" y="5103"/>
                </a:lnTo>
                <a:cubicBezTo>
                  <a:pt x="5585" y="5050"/>
                  <a:pt x="5406" y="5032"/>
                  <a:pt x="5210" y="5014"/>
                </a:cubicBezTo>
                <a:lnTo>
                  <a:pt x="5210" y="304"/>
                </a:lnTo>
                <a:close/>
                <a:moveTo>
                  <a:pt x="2213" y="1249"/>
                </a:moveTo>
                <a:lnTo>
                  <a:pt x="4050" y="5210"/>
                </a:lnTo>
                <a:cubicBezTo>
                  <a:pt x="3890" y="5264"/>
                  <a:pt x="3729" y="5353"/>
                  <a:pt x="3569" y="5460"/>
                </a:cubicBezTo>
                <a:lnTo>
                  <a:pt x="839" y="2819"/>
                </a:lnTo>
                <a:cubicBezTo>
                  <a:pt x="1178" y="2213"/>
                  <a:pt x="1642" y="1660"/>
                  <a:pt x="2213" y="1249"/>
                </a:cubicBezTo>
                <a:close/>
                <a:moveTo>
                  <a:pt x="7904" y="1249"/>
                </a:moveTo>
                <a:cubicBezTo>
                  <a:pt x="8047" y="1356"/>
                  <a:pt x="8172" y="1463"/>
                  <a:pt x="8297" y="1588"/>
                </a:cubicBezTo>
                <a:cubicBezTo>
                  <a:pt x="8689" y="1945"/>
                  <a:pt x="9011" y="2356"/>
                  <a:pt x="9260" y="2819"/>
                </a:cubicBezTo>
                <a:lnTo>
                  <a:pt x="6548" y="5460"/>
                </a:lnTo>
                <a:cubicBezTo>
                  <a:pt x="6388" y="5353"/>
                  <a:pt x="6227" y="5264"/>
                  <a:pt x="6067" y="5210"/>
                </a:cubicBezTo>
                <a:lnTo>
                  <a:pt x="7904" y="1249"/>
                </a:lnTo>
                <a:close/>
                <a:moveTo>
                  <a:pt x="696" y="3123"/>
                </a:moveTo>
                <a:lnTo>
                  <a:pt x="3319" y="5656"/>
                </a:lnTo>
                <a:cubicBezTo>
                  <a:pt x="3087" y="5835"/>
                  <a:pt x="2908" y="6067"/>
                  <a:pt x="2748" y="6334"/>
                </a:cubicBezTo>
                <a:lnTo>
                  <a:pt x="535" y="5121"/>
                </a:lnTo>
                <a:cubicBezTo>
                  <a:pt x="375" y="5032"/>
                  <a:pt x="286" y="4871"/>
                  <a:pt x="303" y="4693"/>
                </a:cubicBezTo>
                <a:cubicBezTo>
                  <a:pt x="339" y="4140"/>
                  <a:pt x="482" y="3622"/>
                  <a:pt x="696" y="3123"/>
                </a:cubicBezTo>
                <a:close/>
                <a:moveTo>
                  <a:pt x="9421" y="3123"/>
                </a:moveTo>
                <a:cubicBezTo>
                  <a:pt x="9635" y="3622"/>
                  <a:pt x="9778" y="4158"/>
                  <a:pt x="9814" y="4693"/>
                </a:cubicBezTo>
                <a:cubicBezTo>
                  <a:pt x="9831" y="4871"/>
                  <a:pt x="9742" y="5032"/>
                  <a:pt x="9582" y="5121"/>
                </a:cubicBezTo>
                <a:lnTo>
                  <a:pt x="7369" y="6334"/>
                </a:lnTo>
                <a:cubicBezTo>
                  <a:pt x="7209" y="6067"/>
                  <a:pt x="7030" y="5835"/>
                  <a:pt x="6798" y="5656"/>
                </a:cubicBezTo>
                <a:lnTo>
                  <a:pt x="9421" y="3123"/>
                </a:lnTo>
                <a:close/>
                <a:moveTo>
                  <a:pt x="5050" y="5335"/>
                </a:moveTo>
                <a:cubicBezTo>
                  <a:pt x="5888" y="5335"/>
                  <a:pt x="6655" y="5763"/>
                  <a:pt x="7084" y="6477"/>
                </a:cubicBezTo>
                <a:lnTo>
                  <a:pt x="5585" y="7298"/>
                </a:lnTo>
                <a:cubicBezTo>
                  <a:pt x="5442" y="7155"/>
                  <a:pt x="5264" y="7084"/>
                  <a:pt x="5050" y="7084"/>
                </a:cubicBezTo>
                <a:cubicBezTo>
                  <a:pt x="4853" y="7084"/>
                  <a:pt x="4657" y="7155"/>
                  <a:pt x="4532" y="7298"/>
                </a:cubicBezTo>
                <a:lnTo>
                  <a:pt x="3033" y="6477"/>
                </a:lnTo>
                <a:cubicBezTo>
                  <a:pt x="3462" y="5763"/>
                  <a:pt x="4211" y="5335"/>
                  <a:pt x="5050" y="5335"/>
                </a:cubicBezTo>
                <a:close/>
                <a:moveTo>
                  <a:pt x="5050" y="7405"/>
                </a:moveTo>
                <a:cubicBezTo>
                  <a:pt x="5282" y="7405"/>
                  <a:pt x="5478" y="7583"/>
                  <a:pt x="5478" y="7815"/>
                </a:cubicBezTo>
                <a:cubicBezTo>
                  <a:pt x="5478" y="8047"/>
                  <a:pt x="5282" y="8244"/>
                  <a:pt x="5050" y="8244"/>
                </a:cubicBezTo>
                <a:cubicBezTo>
                  <a:pt x="4818" y="8244"/>
                  <a:pt x="4639" y="8047"/>
                  <a:pt x="4639" y="7815"/>
                </a:cubicBezTo>
                <a:cubicBezTo>
                  <a:pt x="4639" y="7583"/>
                  <a:pt x="4818" y="7405"/>
                  <a:pt x="5050" y="7405"/>
                </a:cubicBezTo>
                <a:close/>
                <a:moveTo>
                  <a:pt x="5050" y="0"/>
                </a:moveTo>
                <a:cubicBezTo>
                  <a:pt x="4568" y="0"/>
                  <a:pt x="4086" y="54"/>
                  <a:pt x="3622" y="197"/>
                </a:cubicBezTo>
                <a:cubicBezTo>
                  <a:pt x="3551" y="232"/>
                  <a:pt x="3497" y="321"/>
                  <a:pt x="3515" y="393"/>
                </a:cubicBezTo>
                <a:cubicBezTo>
                  <a:pt x="3543" y="463"/>
                  <a:pt x="3604" y="511"/>
                  <a:pt x="3664" y="511"/>
                </a:cubicBezTo>
                <a:cubicBezTo>
                  <a:pt x="3680" y="511"/>
                  <a:pt x="3696" y="508"/>
                  <a:pt x="3711" y="500"/>
                </a:cubicBezTo>
                <a:cubicBezTo>
                  <a:pt x="4104" y="393"/>
                  <a:pt x="4496" y="339"/>
                  <a:pt x="4889" y="321"/>
                </a:cubicBezTo>
                <a:lnTo>
                  <a:pt x="4889" y="5014"/>
                </a:lnTo>
                <a:cubicBezTo>
                  <a:pt x="4711" y="5032"/>
                  <a:pt x="4532" y="5050"/>
                  <a:pt x="4372" y="5103"/>
                </a:cubicBezTo>
                <a:lnTo>
                  <a:pt x="2498" y="1053"/>
                </a:lnTo>
                <a:cubicBezTo>
                  <a:pt x="2712" y="928"/>
                  <a:pt x="2926" y="803"/>
                  <a:pt x="3158" y="714"/>
                </a:cubicBezTo>
                <a:cubicBezTo>
                  <a:pt x="3212" y="678"/>
                  <a:pt x="3265" y="607"/>
                  <a:pt x="3247" y="553"/>
                </a:cubicBezTo>
                <a:cubicBezTo>
                  <a:pt x="3247" y="454"/>
                  <a:pt x="3168" y="400"/>
                  <a:pt x="3091" y="400"/>
                </a:cubicBezTo>
                <a:cubicBezTo>
                  <a:pt x="3071" y="400"/>
                  <a:pt x="3052" y="403"/>
                  <a:pt x="3033" y="411"/>
                </a:cubicBezTo>
                <a:cubicBezTo>
                  <a:pt x="1320" y="1160"/>
                  <a:pt x="179" y="2802"/>
                  <a:pt x="36" y="4675"/>
                </a:cubicBezTo>
                <a:cubicBezTo>
                  <a:pt x="0" y="4978"/>
                  <a:pt x="161" y="5246"/>
                  <a:pt x="428" y="5389"/>
                </a:cubicBezTo>
                <a:lnTo>
                  <a:pt x="4372" y="7566"/>
                </a:lnTo>
                <a:cubicBezTo>
                  <a:pt x="4336" y="7655"/>
                  <a:pt x="4318" y="7726"/>
                  <a:pt x="4318" y="7815"/>
                </a:cubicBezTo>
                <a:cubicBezTo>
                  <a:pt x="4318" y="7976"/>
                  <a:pt x="4372" y="8119"/>
                  <a:pt x="4443" y="8244"/>
                </a:cubicBezTo>
                <a:lnTo>
                  <a:pt x="4443" y="9189"/>
                </a:lnTo>
                <a:cubicBezTo>
                  <a:pt x="4443" y="9278"/>
                  <a:pt x="4514" y="9350"/>
                  <a:pt x="4586" y="9368"/>
                </a:cubicBezTo>
                <a:cubicBezTo>
                  <a:pt x="4693" y="9368"/>
                  <a:pt x="4764" y="9296"/>
                  <a:pt x="4764" y="9207"/>
                </a:cubicBezTo>
                <a:lnTo>
                  <a:pt x="4764" y="8511"/>
                </a:lnTo>
                <a:cubicBezTo>
                  <a:pt x="4853" y="8547"/>
                  <a:pt x="4960" y="8565"/>
                  <a:pt x="5050" y="8565"/>
                </a:cubicBezTo>
                <a:cubicBezTo>
                  <a:pt x="5157" y="8565"/>
                  <a:pt x="5264" y="8547"/>
                  <a:pt x="5353" y="8511"/>
                </a:cubicBezTo>
                <a:lnTo>
                  <a:pt x="5353" y="10420"/>
                </a:lnTo>
                <a:cubicBezTo>
                  <a:pt x="5353" y="10545"/>
                  <a:pt x="5246" y="10652"/>
                  <a:pt x="5103" y="10652"/>
                </a:cubicBezTo>
                <a:lnTo>
                  <a:pt x="4835" y="10652"/>
                </a:lnTo>
                <a:cubicBezTo>
                  <a:pt x="4800" y="10652"/>
                  <a:pt x="4764" y="10617"/>
                  <a:pt x="4764" y="10581"/>
                </a:cubicBezTo>
                <a:lnTo>
                  <a:pt x="4764" y="9796"/>
                </a:lnTo>
                <a:cubicBezTo>
                  <a:pt x="4764" y="9778"/>
                  <a:pt x="4764" y="9778"/>
                  <a:pt x="4746" y="9760"/>
                </a:cubicBezTo>
                <a:cubicBezTo>
                  <a:pt x="4704" y="9712"/>
                  <a:pt x="4655" y="9692"/>
                  <a:pt x="4610" y="9692"/>
                </a:cubicBezTo>
                <a:cubicBezTo>
                  <a:pt x="4521" y="9692"/>
                  <a:pt x="4443" y="9767"/>
                  <a:pt x="4443" y="9849"/>
                </a:cubicBezTo>
                <a:lnTo>
                  <a:pt x="4443" y="10813"/>
                </a:lnTo>
                <a:cubicBezTo>
                  <a:pt x="4443" y="10902"/>
                  <a:pt x="4514" y="10974"/>
                  <a:pt x="4621" y="10974"/>
                </a:cubicBezTo>
                <a:lnTo>
                  <a:pt x="5103" y="10974"/>
                </a:lnTo>
                <a:cubicBezTo>
                  <a:pt x="5424" y="10974"/>
                  <a:pt x="5674" y="10724"/>
                  <a:pt x="5674" y="10420"/>
                </a:cubicBezTo>
                <a:lnTo>
                  <a:pt x="5674" y="8244"/>
                </a:lnTo>
                <a:cubicBezTo>
                  <a:pt x="5745" y="8119"/>
                  <a:pt x="5799" y="7976"/>
                  <a:pt x="5799" y="7833"/>
                </a:cubicBezTo>
                <a:cubicBezTo>
                  <a:pt x="5799" y="7744"/>
                  <a:pt x="5781" y="7655"/>
                  <a:pt x="5745" y="7583"/>
                </a:cubicBezTo>
                <a:lnTo>
                  <a:pt x="9706" y="5407"/>
                </a:lnTo>
                <a:cubicBezTo>
                  <a:pt x="9974" y="5264"/>
                  <a:pt x="10135" y="4978"/>
                  <a:pt x="10099" y="4675"/>
                </a:cubicBezTo>
                <a:cubicBezTo>
                  <a:pt x="10010" y="3408"/>
                  <a:pt x="9439" y="2231"/>
                  <a:pt x="8511" y="1356"/>
                </a:cubicBezTo>
                <a:cubicBezTo>
                  <a:pt x="7565" y="482"/>
                  <a:pt x="6334" y="0"/>
                  <a:pt x="50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9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4033" b="39739"/>
          <a:stretch/>
        </p:blipFill>
        <p:spPr>
          <a:xfrm>
            <a:off x="1952859" y="1418212"/>
            <a:ext cx="5133741" cy="33086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8" name="Google Shape;358;p29"/>
          <p:cNvPicPr preferRelativeResize="0"/>
          <p:nvPr/>
        </p:nvPicPr>
        <p:blipFill rotWithShape="1">
          <a:blip r:embed="rId4">
            <a:alphaModFix/>
          </a:blip>
          <a:srcRect l="26123" t="4138" r="24561"/>
          <a:stretch/>
        </p:blipFill>
        <p:spPr>
          <a:xfrm>
            <a:off x="7389678" y="2092746"/>
            <a:ext cx="1693889" cy="26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"/>
          <p:cNvSpPr txBox="1">
            <a:spLocks noGrp="1"/>
          </p:cNvSpPr>
          <p:nvPr>
            <p:ph type="title"/>
          </p:nvPr>
        </p:nvSpPr>
        <p:spPr>
          <a:xfrm>
            <a:off x="720000" y="4449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VẬN DỤNG  </a:t>
            </a:r>
            <a:r>
              <a:rPr lang="en-GB">
                <a:solidFill>
                  <a:schemeClr val="lt1"/>
                </a:solidFill>
              </a:rPr>
              <a:t>- SÁNG TẠO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4" name="Google Shape;364;p30"/>
          <p:cNvSpPr/>
          <p:nvPr/>
        </p:nvSpPr>
        <p:spPr>
          <a:xfrm rot="1064038">
            <a:off x="2578768" y="1971195"/>
            <a:ext cx="519060" cy="505620"/>
          </a:xfrm>
          <a:custGeom>
            <a:avLst/>
            <a:gdLst/>
            <a:ahLst/>
            <a:cxnLst/>
            <a:rect l="l" t="t" r="r" b="b"/>
            <a:pathLst>
              <a:path w="11064" h="10643" extrusionOk="0">
                <a:moveTo>
                  <a:pt x="5532" y="990"/>
                </a:moveTo>
                <a:cubicBezTo>
                  <a:pt x="5817" y="990"/>
                  <a:pt x="6049" y="1240"/>
                  <a:pt x="6049" y="1525"/>
                </a:cubicBezTo>
                <a:cubicBezTo>
                  <a:pt x="6049" y="1811"/>
                  <a:pt x="5817" y="2043"/>
                  <a:pt x="5532" y="2043"/>
                </a:cubicBezTo>
                <a:cubicBezTo>
                  <a:pt x="5246" y="2043"/>
                  <a:pt x="5015" y="1811"/>
                  <a:pt x="5015" y="1525"/>
                </a:cubicBezTo>
                <a:cubicBezTo>
                  <a:pt x="5015" y="1240"/>
                  <a:pt x="5246" y="990"/>
                  <a:pt x="5532" y="990"/>
                </a:cubicBezTo>
                <a:close/>
                <a:moveTo>
                  <a:pt x="3248" y="322"/>
                </a:moveTo>
                <a:cubicBezTo>
                  <a:pt x="3450" y="322"/>
                  <a:pt x="3921" y="466"/>
                  <a:pt x="4836" y="1043"/>
                </a:cubicBezTo>
                <a:cubicBezTo>
                  <a:pt x="4747" y="1168"/>
                  <a:pt x="4693" y="1347"/>
                  <a:pt x="4693" y="1525"/>
                </a:cubicBezTo>
                <a:cubicBezTo>
                  <a:pt x="4016" y="1525"/>
                  <a:pt x="3357" y="1774"/>
                  <a:pt x="2840" y="2202"/>
                </a:cubicBezTo>
                <a:lnTo>
                  <a:pt x="2840" y="2202"/>
                </a:lnTo>
                <a:cubicBezTo>
                  <a:pt x="2486" y="2163"/>
                  <a:pt x="2064" y="2020"/>
                  <a:pt x="1607" y="1686"/>
                </a:cubicBezTo>
                <a:cubicBezTo>
                  <a:pt x="1607" y="1579"/>
                  <a:pt x="1624" y="1490"/>
                  <a:pt x="1678" y="1454"/>
                </a:cubicBezTo>
                <a:cubicBezTo>
                  <a:pt x="1744" y="1412"/>
                  <a:pt x="1846" y="1398"/>
                  <a:pt x="1960" y="1398"/>
                </a:cubicBezTo>
                <a:cubicBezTo>
                  <a:pt x="2091" y="1398"/>
                  <a:pt x="2240" y="1417"/>
                  <a:pt x="2374" y="1436"/>
                </a:cubicBezTo>
                <a:cubicBezTo>
                  <a:pt x="2513" y="1459"/>
                  <a:pt x="2652" y="1482"/>
                  <a:pt x="2774" y="1482"/>
                </a:cubicBezTo>
                <a:cubicBezTo>
                  <a:pt x="2933" y="1482"/>
                  <a:pt x="3062" y="1443"/>
                  <a:pt x="3123" y="1311"/>
                </a:cubicBezTo>
                <a:cubicBezTo>
                  <a:pt x="3195" y="1133"/>
                  <a:pt x="3141" y="972"/>
                  <a:pt x="3087" y="847"/>
                </a:cubicBezTo>
                <a:cubicBezTo>
                  <a:pt x="3016" y="633"/>
                  <a:pt x="2980" y="526"/>
                  <a:pt x="3141" y="348"/>
                </a:cubicBezTo>
                <a:cubicBezTo>
                  <a:pt x="3160" y="333"/>
                  <a:pt x="3195" y="322"/>
                  <a:pt x="3248" y="322"/>
                </a:cubicBezTo>
                <a:close/>
                <a:moveTo>
                  <a:pt x="7821" y="321"/>
                </a:moveTo>
                <a:cubicBezTo>
                  <a:pt x="7872" y="321"/>
                  <a:pt x="7906" y="330"/>
                  <a:pt x="7923" y="348"/>
                </a:cubicBezTo>
                <a:cubicBezTo>
                  <a:pt x="8083" y="526"/>
                  <a:pt x="8048" y="633"/>
                  <a:pt x="7976" y="847"/>
                </a:cubicBezTo>
                <a:cubicBezTo>
                  <a:pt x="7923" y="972"/>
                  <a:pt x="7869" y="1133"/>
                  <a:pt x="7941" y="1293"/>
                </a:cubicBezTo>
                <a:cubicBezTo>
                  <a:pt x="8003" y="1438"/>
                  <a:pt x="8137" y="1481"/>
                  <a:pt x="8305" y="1481"/>
                </a:cubicBezTo>
                <a:cubicBezTo>
                  <a:pt x="8426" y="1481"/>
                  <a:pt x="8566" y="1459"/>
                  <a:pt x="8708" y="1436"/>
                </a:cubicBezTo>
                <a:cubicBezTo>
                  <a:pt x="8832" y="1417"/>
                  <a:pt x="8981" y="1398"/>
                  <a:pt x="9113" y="1398"/>
                </a:cubicBezTo>
                <a:cubicBezTo>
                  <a:pt x="9227" y="1398"/>
                  <a:pt x="9328" y="1412"/>
                  <a:pt x="9386" y="1454"/>
                </a:cubicBezTo>
                <a:cubicBezTo>
                  <a:pt x="9422" y="1472"/>
                  <a:pt x="9457" y="1543"/>
                  <a:pt x="9457" y="1632"/>
                </a:cubicBezTo>
                <a:cubicBezTo>
                  <a:pt x="8958" y="2025"/>
                  <a:pt x="8494" y="2168"/>
                  <a:pt x="8137" y="2203"/>
                </a:cubicBezTo>
                <a:cubicBezTo>
                  <a:pt x="7637" y="1793"/>
                  <a:pt x="7013" y="1561"/>
                  <a:pt x="6371" y="1525"/>
                </a:cubicBezTo>
                <a:cubicBezTo>
                  <a:pt x="6371" y="1347"/>
                  <a:pt x="6317" y="1168"/>
                  <a:pt x="6228" y="1043"/>
                </a:cubicBezTo>
                <a:cubicBezTo>
                  <a:pt x="7093" y="496"/>
                  <a:pt x="7608" y="321"/>
                  <a:pt x="7821" y="321"/>
                </a:cubicBezTo>
                <a:close/>
                <a:moveTo>
                  <a:pt x="6317" y="1829"/>
                </a:moveTo>
                <a:cubicBezTo>
                  <a:pt x="6781" y="1846"/>
                  <a:pt x="7227" y="1989"/>
                  <a:pt x="7620" y="2221"/>
                </a:cubicBezTo>
                <a:cubicBezTo>
                  <a:pt x="6674" y="2292"/>
                  <a:pt x="5960" y="2756"/>
                  <a:pt x="5532" y="3149"/>
                </a:cubicBezTo>
                <a:cubicBezTo>
                  <a:pt x="5532" y="3167"/>
                  <a:pt x="5514" y="3185"/>
                  <a:pt x="5496" y="3185"/>
                </a:cubicBezTo>
                <a:cubicBezTo>
                  <a:pt x="5496" y="3185"/>
                  <a:pt x="5478" y="3167"/>
                  <a:pt x="5461" y="3149"/>
                </a:cubicBezTo>
                <a:cubicBezTo>
                  <a:pt x="5032" y="2756"/>
                  <a:pt x="4319" y="2292"/>
                  <a:pt x="3355" y="2221"/>
                </a:cubicBezTo>
                <a:cubicBezTo>
                  <a:pt x="3766" y="1971"/>
                  <a:pt x="4247" y="1829"/>
                  <a:pt x="4729" y="1829"/>
                </a:cubicBezTo>
                <a:lnTo>
                  <a:pt x="4747" y="1829"/>
                </a:lnTo>
                <a:cubicBezTo>
                  <a:pt x="4890" y="2132"/>
                  <a:pt x="5175" y="2346"/>
                  <a:pt x="5532" y="2346"/>
                </a:cubicBezTo>
                <a:cubicBezTo>
                  <a:pt x="5889" y="2346"/>
                  <a:pt x="6174" y="2132"/>
                  <a:pt x="6317" y="1829"/>
                </a:cubicBezTo>
                <a:close/>
                <a:moveTo>
                  <a:pt x="443" y="1051"/>
                </a:moveTo>
                <a:cubicBezTo>
                  <a:pt x="468" y="1051"/>
                  <a:pt x="502" y="1063"/>
                  <a:pt x="536" y="1097"/>
                </a:cubicBezTo>
                <a:cubicBezTo>
                  <a:pt x="1535" y="2292"/>
                  <a:pt x="2499" y="2542"/>
                  <a:pt x="3123" y="2542"/>
                </a:cubicBezTo>
                <a:cubicBezTo>
                  <a:pt x="4105" y="2542"/>
                  <a:pt x="4818" y="3006"/>
                  <a:pt x="5246" y="3399"/>
                </a:cubicBezTo>
                <a:cubicBezTo>
                  <a:pt x="5300" y="3452"/>
                  <a:pt x="5336" y="3506"/>
                  <a:pt x="5336" y="3559"/>
                </a:cubicBezTo>
                <a:cubicBezTo>
                  <a:pt x="5354" y="3613"/>
                  <a:pt x="5354" y="3649"/>
                  <a:pt x="5336" y="3666"/>
                </a:cubicBezTo>
                <a:cubicBezTo>
                  <a:pt x="5318" y="3773"/>
                  <a:pt x="5246" y="3863"/>
                  <a:pt x="5157" y="3898"/>
                </a:cubicBezTo>
                <a:cubicBezTo>
                  <a:pt x="5128" y="3906"/>
                  <a:pt x="5095" y="3910"/>
                  <a:pt x="5062" y="3910"/>
                </a:cubicBezTo>
                <a:cubicBezTo>
                  <a:pt x="5015" y="3910"/>
                  <a:pt x="4967" y="3901"/>
                  <a:pt x="4925" y="3880"/>
                </a:cubicBezTo>
                <a:cubicBezTo>
                  <a:pt x="4640" y="3756"/>
                  <a:pt x="4087" y="3559"/>
                  <a:pt x="3480" y="3559"/>
                </a:cubicBezTo>
                <a:cubicBezTo>
                  <a:pt x="3373" y="3559"/>
                  <a:pt x="3016" y="3595"/>
                  <a:pt x="3016" y="3595"/>
                </a:cubicBezTo>
                <a:cubicBezTo>
                  <a:pt x="2637" y="3646"/>
                  <a:pt x="2302" y="3694"/>
                  <a:pt x="1998" y="3694"/>
                </a:cubicBezTo>
                <a:cubicBezTo>
                  <a:pt x="1558" y="3694"/>
                  <a:pt x="1180" y="3594"/>
                  <a:pt x="821" y="3256"/>
                </a:cubicBezTo>
                <a:cubicBezTo>
                  <a:pt x="536" y="2970"/>
                  <a:pt x="358" y="2239"/>
                  <a:pt x="340" y="1168"/>
                </a:cubicBezTo>
                <a:cubicBezTo>
                  <a:pt x="340" y="1097"/>
                  <a:pt x="393" y="1061"/>
                  <a:pt x="411" y="1061"/>
                </a:cubicBezTo>
                <a:cubicBezTo>
                  <a:pt x="418" y="1055"/>
                  <a:pt x="429" y="1051"/>
                  <a:pt x="443" y="1051"/>
                </a:cubicBezTo>
                <a:close/>
                <a:moveTo>
                  <a:pt x="10564" y="1043"/>
                </a:moveTo>
                <a:cubicBezTo>
                  <a:pt x="10581" y="1043"/>
                  <a:pt x="10581" y="1061"/>
                  <a:pt x="10599" y="1061"/>
                </a:cubicBezTo>
                <a:cubicBezTo>
                  <a:pt x="10617" y="1061"/>
                  <a:pt x="10671" y="1097"/>
                  <a:pt x="10671" y="1168"/>
                </a:cubicBezTo>
                <a:cubicBezTo>
                  <a:pt x="10635" y="2239"/>
                  <a:pt x="10457" y="2970"/>
                  <a:pt x="10171" y="3256"/>
                </a:cubicBezTo>
                <a:cubicBezTo>
                  <a:pt x="9846" y="3571"/>
                  <a:pt x="9185" y="3642"/>
                  <a:pt x="8657" y="3642"/>
                </a:cubicBezTo>
                <a:cubicBezTo>
                  <a:pt x="8228" y="3642"/>
                  <a:pt x="7887" y="3595"/>
                  <a:pt x="7887" y="3595"/>
                </a:cubicBezTo>
                <a:cubicBezTo>
                  <a:pt x="7758" y="3577"/>
                  <a:pt x="7631" y="3569"/>
                  <a:pt x="7507" y="3569"/>
                </a:cubicBezTo>
                <a:cubicBezTo>
                  <a:pt x="6895" y="3569"/>
                  <a:pt x="6364" y="3762"/>
                  <a:pt x="6067" y="3880"/>
                </a:cubicBezTo>
                <a:cubicBezTo>
                  <a:pt x="6025" y="3901"/>
                  <a:pt x="5984" y="3910"/>
                  <a:pt x="5942" y="3910"/>
                </a:cubicBezTo>
                <a:cubicBezTo>
                  <a:pt x="5912" y="3910"/>
                  <a:pt x="5883" y="3906"/>
                  <a:pt x="5853" y="3898"/>
                </a:cubicBezTo>
                <a:cubicBezTo>
                  <a:pt x="5746" y="3863"/>
                  <a:pt x="5693" y="3773"/>
                  <a:pt x="5657" y="3666"/>
                </a:cubicBezTo>
                <a:cubicBezTo>
                  <a:pt x="5657" y="3666"/>
                  <a:pt x="5657" y="3613"/>
                  <a:pt x="5657" y="3559"/>
                </a:cubicBezTo>
                <a:cubicBezTo>
                  <a:pt x="5675" y="3506"/>
                  <a:pt x="5710" y="3452"/>
                  <a:pt x="5764" y="3399"/>
                </a:cubicBezTo>
                <a:cubicBezTo>
                  <a:pt x="6174" y="3006"/>
                  <a:pt x="6888" y="2542"/>
                  <a:pt x="7869" y="2542"/>
                </a:cubicBezTo>
                <a:cubicBezTo>
                  <a:pt x="8512" y="2542"/>
                  <a:pt x="9475" y="2292"/>
                  <a:pt x="10474" y="1097"/>
                </a:cubicBezTo>
                <a:cubicBezTo>
                  <a:pt x="10510" y="1061"/>
                  <a:pt x="10528" y="1043"/>
                  <a:pt x="10564" y="1043"/>
                </a:cubicBezTo>
                <a:close/>
                <a:moveTo>
                  <a:pt x="3561" y="3893"/>
                </a:moveTo>
                <a:cubicBezTo>
                  <a:pt x="3612" y="3893"/>
                  <a:pt x="3658" y="3895"/>
                  <a:pt x="3694" y="3898"/>
                </a:cubicBezTo>
                <a:lnTo>
                  <a:pt x="3694" y="4237"/>
                </a:lnTo>
                <a:cubicBezTo>
                  <a:pt x="3694" y="4327"/>
                  <a:pt x="3766" y="4398"/>
                  <a:pt x="3855" y="4398"/>
                </a:cubicBezTo>
                <a:cubicBezTo>
                  <a:pt x="3944" y="4398"/>
                  <a:pt x="4015" y="4327"/>
                  <a:pt x="4015" y="4237"/>
                </a:cubicBezTo>
                <a:lnTo>
                  <a:pt x="4015" y="3934"/>
                </a:lnTo>
                <a:cubicBezTo>
                  <a:pt x="4372" y="4005"/>
                  <a:pt x="4872" y="4184"/>
                  <a:pt x="4925" y="4219"/>
                </a:cubicBezTo>
                <a:cubicBezTo>
                  <a:pt x="4818" y="4434"/>
                  <a:pt x="4497" y="4826"/>
                  <a:pt x="3694" y="4862"/>
                </a:cubicBezTo>
                <a:cubicBezTo>
                  <a:pt x="3667" y="4863"/>
                  <a:pt x="3641" y="4864"/>
                  <a:pt x="3615" y="4864"/>
                </a:cubicBezTo>
                <a:cubicBezTo>
                  <a:pt x="3329" y="4864"/>
                  <a:pt x="3090" y="4774"/>
                  <a:pt x="2927" y="4594"/>
                </a:cubicBezTo>
                <a:cubicBezTo>
                  <a:pt x="2766" y="4398"/>
                  <a:pt x="2713" y="4148"/>
                  <a:pt x="2731" y="3970"/>
                </a:cubicBezTo>
                <a:cubicBezTo>
                  <a:pt x="2838" y="3952"/>
                  <a:pt x="2963" y="3934"/>
                  <a:pt x="3070" y="3916"/>
                </a:cubicBezTo>
                <a:cubicBezTo>
                  <a:pt x="3070" y="3916"/>
                  <a:pt x="3355" y="3893"/>
                  <a:pt x="3561" y="3893"/>
                </a:cubicBezTo>
                <a:close/>
                <a:moveTo>
                  <a:pt x="7524" y="3887"/>
                </a:moveTo>
                <a:cubicBezTo>
                  <a:pt x="7625" y="3887"/>
                  <a:pt x="7729" y="3895"/>
                  <a:pt x="7834" y="3916"/>
                </a:cubicBezTo>
                <a:cubicBezTo>
                  <a:pt x="7834" y="3916"/>
                  <a:pt x="8155" y="3952"/>
                  <a:pt x="8262" y="3970"/>
                </a:cubicBezTo>
                <a:cubicBezTo>
                  <a:pt x="8280" y="4148"/>
                  <a:pt x="8226" y="4398"/>
                  <a:pt x="8066" y="4594"/>
                </a:cubicBezTo>
                <a:cubicBezTo>
                  <a:pt x="7918" y="4774"/>
                  <a:pt x="7681" y="4864"/>
                  <a:pt x="7382" y="4864"/>
                </a:cubicBezTo>
                <a:cubicBezTo>
                  <a:pt x="7354" y="4864"/>
                  <a:pt x="7327" y="4863"/>
                  <a:pt x="7298" y="4862"/>
                </a:cubicBezTo>
                <a:cubicBezTo>
                  <a:pt x="6495" y="4826"/>
                  <a:pt x="6192" y="4434"/>
                  <a:pt x="6085" y="4219"/>
                </a:cubicBezTo>
                <a:cubicBezTo>
                  <a:pt x="6121" y="4184"/>
                  <a:pt x="6638" y="4005"/>
                  <a:pt x="6995" y="3934"/>
                </a:cubicBezTo>
                <a:lnTo>
                  <a:pt x="6995" y="4237"/>
                </a:lnTo>
                <a:cubicBezTo>
                  <a:pt x="6995" y="4327"/>
                  <a:pt x="7066" y="4398"/>
                  <a:pt x="7156" y="4398"/>
                </a:cubicBezTo>
                <a:cubicBezTo>
                  <a:pt x="7245" y="4398"/>
                  <a:pt x="7316" y="4327"/>
                  <a:pt x="7316" y="4237"/>
                </a:cubicBezTo>
                <a:lnTo>
                  <a:pt x="7316" y="3898"/>
                </a:lnTo>
                <a:cubicBezTo>
                  <a:pt x="7383" y="3891"/>
                  <a:pt x="7452" y="3887"/>
                  <a:pt x="7524" y="3887"/>
                </a:cubicBezTo>
                <a:close/>
                <a:moveTo>
                  <a:pt x="4586" y="5825"/>
                </a:moveTo>
                <a:cubicBezTo>
                  <a:pt x="4765" y="5825"/>
                  <a:pt x="4907" y="5968"/>
                  <a:pt x="4907" y="6146"/>
                </a:cubicBezTo>
                <a:cubicBezTo>
                  <a:pt x="4907" y="6325"/>
                  <a:pt x="4765" y="6468"/>
                  <a:pt x="4586" y="6468"/>
                </a:cubicBezTo>
                <a:cubicBezTo>
                  <a:pt x="4408" y="6468"/>
                  <a:pt x="4247" y="6325"/>
                  <a:pt x="4247" y="6146"/>
                </a:cubicBezTo>
                <a:cubicBezTo>
                  <a:pt x="4247" y="5968"/>
                  <a:pt x="4408" y="5825"/>
                  <a:pt x="4586" y="5825"/>
                </a:cubicBezTo>
                <a:close/>
                <a:moveTo>
                  <a:pt x="6424" y="5825"/>
                </a:moveTo>
                <a:cubicBezTo>
                  <a:pt x="6602" y="5825"/>
                  <a:pt x="6745" y="5968"/>
                  <a:pt x="6745" y="6146"/>
                </a:cubicBezTo>
                <a:cubicBezTo>
                  <a:pt x="6745" y="6325"/>
                  <a:pt x="6602" y="6468"/>
                  <a:pt x="6424" y="6468"/>
                </a:cubicBezTo>
                <a:cubicBezTo>
                  <a:pt x="6246" y="6468"/>
                  <a:pt x="6103" y="6325"/>
                  <a:pt x="6103" y="6146"/>
                </a:cubicBezTo>
                <a:cubicBezTo>
                  <a:pt x="6103" y="5968"/>
                  <a:pt x="6246" y="5825"/>
                  <a:pt x="6424" y="5825"/>
                </a:cubicBezTo>
                <a:close/>
                <a:moveTo>
                  <a:pt x="1160" y="3863"/>
                </a:moveTo>
                <a:cubicBezTo>
                  <a:pt x="1375" y="3952"/>
                  <a:pt x="1589" y="3988"/>
                  <a:pt x="1821" y="4005"/>
                </a:cubicBezTo>
                <a:cubicBezTo>
                  <a:pt x="1785" y="4166"/>
                  <a:pt x="1785" y="4327"/>
                  <a:pt x="1785" y="4487"/>
                </a:cubicBezTo>
                <a:lnTo>
                  <a:pt x="1785" y="6896"/>
                </a:lnTo>
                <a:cubicBezTo>
                  <a:pt x="1410" y="6717"/>
                  <a:pt x="1143" y="6485"/>
                  <a:pt x="982" y="6325"/>
                </a:cubicBezTo>
                <a:cubicBezTo>
                  <a:pt x="1036" y="6254"/>
                  <a:pt x="1089" y="6164"/>
                  <a:pt x="1143" y="6093"/>
                </a:cubicBezTo>
                <a:cubicBezTo>
                  <a:pt x="1375" y="5772"/>
                  <a:pt x="1589" y="5486"/>
                  <a:pt x="1410" y="5254"/>
                </a:cubicBezTo>
                <a:cubicBezTo>
                  <a:pt x="1285" y="5094"/>
                  <a:pt x="1089" y="5076"/>
                  <a:pt x="929" y="5058"/>
                </a:cubicBezTo>
                <a:cubicBezTo>
                  <a:pt x="697" y="5022"/>
                  <a:pt x="518" y="5005"/>
                  <a:pt x="429" y="4719"/>
                </a:cubicBezTo>
                <a:cubicBezTo>
                  <a:pt x="411" y="4683"/>
                  <a:pt x="375" y="4434"/>
                  <a:pt x="1160" y="3863"/>
                </a:cubicBezTo>
                <a:close/>
                <a:moveTo>
                  <a:pt x="9868" y="3845"/>
                </a:moveTo>
                <a:cubicBezTo>
                  <a:pt x="10688" y="4434"/>
                  <a:pt x="10653" y="4683"/>
                  <a:pt x="10635" y="4719"/>
                </a:cubicBezTo>
                <a:cubicBezTo>
                  <a:pt x="10546" y="5005"/>
                  <a:pt x="10367" y="5022"/>
                  <a:pt x="10135" y="5058"/>
                </a:cubicBezTo>
                <a:cubicBezTo>
                  <a:pt x="9975" y="5076"/>
                  <a:pt x="9778" y="5094"/>
                  <a:pt x="9654" y="5254"/>
                </a:cubicBezTo>
                <a:cubicBezTo>
                  <a:pt x="9475" y="5486"/>
                  <a:pt x="9689" y="5772"/>
                  <a:pt x="9921" y="6093"/>
                </a:cubicBezTo>
                <a:cubicBezTo>
                  <a:pt x="9957" y="6164"/>
                  <a:pt x="10010" y="6218"/>
                  <a:pt x="10064" y="6289"/>
                </a:cubicBezTo>
                <a:cubicBezTo>
                  <a:pt x="9903" y="6450"/>
                  <a:pt x="9618" y="6717"/>
                  <a:pt x="9225" y="6896"/>
                </a:cubicBezTo>
                <a:lnTo>
                  <a:pt x="9208" y="4487"/>
                </a:lnTo>
                <a:cubicBezTo>
                  <a:pt x="9208" y="4327"/>
                  <a:pt x="9190" y="4166"/>
                  <a:pt x="9154" y="4005"/>
                </a:cubicBezTo>
                <a:cubicBezTo>
                  <a:pt x="9404" y="3988"/>
                  <a:pt x="9654" y="3952"/>
                  <a:pt x="9868" y="3845"/>
                </a:cubicBezTo>
                <a:close/>
                <a:moveTo>
                  <a:pt x="8601" y="3988"/>
                </a:moveTo>
                <a:cubicBezTo>
                  <a:pt x="8690" y="4005"/>
                  <a:pt x="8779" y="4005"/>
                  <a:pt x="8869" y="4005"/>
                </a:cubicBezTo>
                <a:lnTo>
                  <a:pt x="8833" y="4005"/>
                </a:lnTo>
                <a:cubicBezTo>
                  <a:pt x="8869" y="4166"/>
                  <a:pt x="8886" y="4327"/>
                  <a:pt x="8886" y="4487"/>
                </a:cubicBezTo>
                <a:lnTo>
                  <a:pt x="8886" y="5772"/>
                </a:lnTo>
                <a:lnTo>
                  <a:pt x="8672" y="5647"/>
                </a:lnTo>
                <a:cubicBezTo>
                  <a:pt x="8537" y="5582"/>
                  <a:pt x="8389" y="5550"/>
                  <a:pt x="8242" y="5550"/>
                </a:cubicBezTo>
                <a:cubicBezTo>
                  <a:pt x="7983" y="5550"/>
                  <a:pt x="7724" y="5650"/>
                  <a:pt x="7530" y="5843"/>
                </a:cubicBezTo>
                <a:cubicBezTo>
                  <a:pt x="7477" y="5897"/>
                  <a:pt x="7477" y="6004"/>
                  <a:pt x="7530" y="6075"/>
                </a:cubicBezTo>
                <a:cubicBezTo>
                  <a:pt x="7566" y="6102"/>
                  <a:pt x="7606" y="6115"/>
                  <a:pt x="7646" y="6115"/>
                </a:cubicBezTo>
                <a:cubicBezTo>
                  <a:pt x="7686" y="6115"/>
                  <a:pt x="7727" y="6102"/>
                  <a:pt x="7762" y="6075"/>
                </a:cubicBezTo>
                <a:cubicBezTo>
                  <a:pt x="7884" y="5943"/>
                  <a:pt x="8046" y="5878"/>
                  <a:pt x="8216" y="5878"/>
                </a:cubicBezTo>
                <a:cubicBezTo>
                  <a:pt x="8320" y="5878"/>
                  <a:pt x="8428" y="5903"/>
                  <a:pt x="8530" y="5950"/>
                </a:cubicBezTo>
                <a:lnTo>
                  <a:pt x="8833" y="6093"/>
                </a:lnTo>
                <a:cubicBezTo>
                  <a:pt x="8851" y="6111"/>
                  <a:pt x="8886" y="6111"/>
                  <a:pt x="8904" y="6111"/>
                </a:cubicBezTo>
                <a:lnTo>
                  <a:pt x="8904" y="7003"/>
                </a:lnTo>
                <a:cubicBezTo>
                  <a:pt x="8726" y="7056"/>
                  <a:pt x="8547" y="7092"/>
                  <a:pt x="8333" y="7092"/>
                </a:cubicBezTo>
                <a:cubicBezTo>
                  <a:pt x="7780" y="7092"/>
                  <a:pt x="7423" y="6771"/>
                  <a:pt x="7049" y="6450"/>
                </a:cubicBezTo>
                <a:lnTo>
                  <a:pt x="7013" y="6414"/>
                </a:lnTo>
                <a:cubicBezTo>
                  <a:pt x="7049" y="6343"/>
                  <a:pt x="7066" y="6254"/>
                  <a:pt x="7066" y="6146"/>
                </a:cubicBezTo>
                <a:cubicBezTo>
                  <a:pt x="7066" y="5790"/>
                  <a:pt x="6781" y="5504"/>
                  <a:pt x="6424" y="5504"/>
                </a:cubicBezTo>
                <a:cubicBezTo>
                  <a:pt x="6210" y="5504"/>
                  <a:pt x="6014" y="5611"/>
                  <a:pt x="5907" y="5772"/>
                </a:cubicBezTo>
                <a:cubicBezTo>
                  <a:pt x="5782" y="5736"/>
                  <a:pt x="5639" y="5718"/>
                  <a:pt x="5514" y="5718"/>
                </a:cubicBezTo>
                <a:lnTo>
                  <a:pt x="5478" y="5718"/>
                </a:lnTo>
                <a:cubicBezTo>
                  <a:pt x="5354" y="5718"/>
                  <a:pt x="5211" y="5736"/>
                  <a:pt x="5086" y="5754"/>
                </a:cubicBezTo>
                <a:cubicBezTo>
                  <a:pt x="4969" y="5594"/>
                  <a:pt x="4782" y="5492"/>
                  <a:pt x="4571" y="5492"/>
                </a:cubicBezTo>
                <a:cubicBezTo>
                  <a:pt x="4428" y="5492"/>
                  <a:pt x="4274" y="5539"/>
                  <a:pt x="4122" y="5647"/>
                </a:cubicBezTo>
                <a:cubicBezTo>
                  <a:pt x="4105" y="5665"/>
                  <a:pt x="4087" y="5665"/>
                  <a:pt x="4087" y="5683"/>
                </a:cubicBezTo>
                <a:cubicBezTo>
                  <a:pt x="3890" y="5932"/>
                  <a:pt x="3890" y="6200"/>
                  <a:pt x="3980" y="6414"/>
                </a:cubicBezTo>
                <a:cubicBezTo>
                  <a:pt x="3962" y="6414"/>
                  <a:pt x="3962" y="6432"/>
                  <a:pt x="3944" y="6450"/>
                </a:cubicBezTo>
                <a:cubicBezTo>
                  <a:pt x="3569" y="6771"/>
                  <a:pt x="3212" y="7074"/>
                  <a:pt x="2659" y="7074"/>
                </a:cubicBezTo>
                <a:cubicBezTo>
                  <a:pt x="2445" y="7074"/>
                  <a:pt x="2249" y="7056"/>
                  <a:pt x="2088" y="7003"/>
                </a:cubicBezTo>
                <a:lnTo>
                  <a:pt x="2088" y="6093"/>
                </a:lnTo>
                <a:lnTo>
                  <a:pt x="2856" y="5700"/>
                </a:lnTo>
                <a:cubicBezTo>
                  <a:pt x="2877" y="5690"/>
                  <a:pt x="2900" y="5685"/>
                  <a:pt x="2922" y="5685"/>
                </a:cubicBezTo>
                <a:cubicBezTo>
                  <a:pt x="3013" y="5685"/>
                  <a:pt x="3102" y="5765"/>
                  <a:pt x="3087" y="5879"/>
                </a:cubicBezTo>
                <a:cubicBezTo>
                  <a:pt x="3078" y="6026"/>
                  <a:pt x="3169" y="6102"/>
                  <a:pt x="3258" y="6102"/>
                </a:cubicBezTo>
                <a:cubicBezTo>
                  <a:pt x="3343" y="6102"/>
                  <a:pt x="3427" y="6035"/>
                  <a:pt x="3427" y="5897"/>
                </a:cubicBezTo>
                <a:cubicBezTo>
                  <a:pt x="3427" y="5897"/>
                  <a:pt x="3427" y="5879"/>
                  <a:pt x="3427" y="5879"/>
                </a:cubicBezTo>
                <a:cubicBezTo>
                  <a:pt x="3230" y="5659"/>
                  <a:pt x="2958" y="5544"/>
                  <a:pt x="2684" y="5544"/>
                </a:cubicBezTo>
                <a:cubicBezTo>
                  <a:pt x="2536" y="5544"/>
                  <a:pt x="2387" y="5578"/>
                  <a:pt x="2249" y="5647"/>
                </a:cubicBezTo>
                <a:lnTo>
                  <a:pt x="2088" y="5718"/>
                </a:lnTo>
                <a:lnTo>
                  <a:pt x="2088" y="4469"/>
                </a:lnTo>
                <a:cubicBezTo>
                  <a:pt x="2088" y="4327"/>
                  <a:pt x="2088" y="4166"/>
                  <a:pt x="2124" y="4005"/>
                </a:cubicBezTo>
                <a:cubicBezTo>
                  <a:pt x="2213" y="4005"/>
                  <a:pt x="2302" y="4005"/>
                  <a:pt x="2392" y="3988"/>
                </a:cubicBezTo>
                <a:lnTo>
                  <a:pt x="2392" y="3988"/>
                </a:lnTo>
                <a:cubicBezTo>
                  <a:pt x="2374" y="4273"/>
                  <a:pt x="2481" y="4576"/>
                  <a:pt x="2677" y="4790"/>
                </a:cubicBezTo>
                <a:cubicBezTo>
                  <a:pt x="2838" y="4969"/>
                  <a:pt x="3123" y="5183"/>
                  <a:pt x="3605" y="5183"/>
                </a:cubicBezTo>
                <a:lnTo>
                  <a:pt x="3694" y="5183"/>
                </a:lnTo>
                <a:cubicBezTo>
                  <a:pt x="4961" y="5112"/>
                  <a:pt x="5246" y="4273"/>
                  <a:pt x="5264" y="4184"/>
                </a:cubicBezTo>
                <a:cubicBezTo>
                  <a:pt x="5354" y="4148"/>
                  <a:pt x="5425" y="4095"/>
                  <a:pt x="5496" y="4023"/>
                </a:cubicBezTo>
                <a:cubicBezTo>
                  <a:pt x="5550" y="4095"/>
                  <a:pt x="5621" y="4148"/>
                  <a:pt x="5710" y="4184"/>
                </a:cubicBezTo>
                <a:cubicBezTo>
                  <a:pt x="5746" y="4273"/>
                  <a:pt x="6014" y="5112"/>
                  <a:pt x="7281" y="5183"/>
                </a:cubicBezTo>
                <a:lnTo>
                  <a:pt x="7388" y="5183"/>
                </a:lnTo>
                <a:cubicBezTo>
                  <a:pt x="7869" y="5183"/>
                  <a:pt x="8155" y="4969"/>
                  <a:pt x="8315" y="4790"/>
                </a:cubicBezTo>
                <a:cubicBezTo>
                  <a:pt x="8494" y="4576"/>
                  <a:pt x="8601" y="4273"/>
                  <a:pt x="8601" y="3988"/>
                </a:cubicBezTo>
                <a:close/>
                <a:moveTo>
                  <a:pt x="5532" y="6057"/>
                </a:moveTo>
                <a:cubicBezTo>
                  <a:pt x="5621" y="6057"/>
                  <a:pt x="5710" y="6075"/>
                  <a:pt x="5800" y="6093"/>
                </a:cubicBezTo>
                <a:cubicBezTo>
                  <a:pt x="5800" y="6111"/>
                  <a:pt x="5800" y="6129"/>
                  <a:pt x="5800" y="6164"/>
                </a:cubicBezTo>
                <a:cubicBezTo>
                  <a:pt x="5800" y="6521"/>
                  <a:pt x="6085" y="6807"/>
                  <a:pt x="6442" y="6807"/>
                </a:cubicBezTo>
                <a:cubicBezTo>
                  <a:pt x="6585" y="6807"/>
                  <a:pt x="6710" y="6753"/>
                  <a:pt x="6817" y="6682"/>
                </a:cubicBezTo>
                <a:lnTo>
                  <a:pt x="6834" y="6700"/>
                </a:lnTo>
                <a:cubicBezTo>
                  <a:pt x="7245" y="7056"/>
                  <a:pt x="7655" y="7413"/>
                  <a:pt x="8333" y="7413"/>
                </a:cubicBezTo>
                <a:cubicBezTo>
                  <a:pt x="9457" y="7413"/>
                  <a:pt x="10189" y="6646"/>
                  <a:pt x="10385" y="6396"/>
                </a:cubicBezTo>
                <a:cubicBezTo>
                  <a:pt x="10421" y="6361"/>
                  <a:pt x="10457" y="6343"/>
                  <a:pt x="10510" y="6343"/>
                </a:cubicBezTo>
                <a:cubicBezTo>
                  <a:pt x="10653" y="6361"/>
                  <a:pt x="10653" y="6682"/>
                  <a:pt x="10653" y="6789"/>
                </a:cubicBezTo>
                <a:cubicBezTo>
                  <a:pt x="10653" y="7503"/>
                  <a:pt x="10046" y="8252"/>
                  <a:pt x="8333" y="8252"/>
                </a:cubicBezTo>
                <a:cubicBezTo>
                  <a:pt x="7245" y="8252"/>
                  <a:pt x="6727" y="7949"/>
                  <a:pt x="6388" y="7681"/>
                </a:cubicBezTo>
                <a:cubicBezTo>
                  <a:pt x="6174" y="7520"/>
                  <a:pt x="5800" y="7342"/>
                  <a:pt x="5514" y="7342"/>
                </a:cubicBezTo>
                <a:lnTo>
                  <a:pt x="5478" y="7342"/>
                </a:lnTo>
                <a:cubicBezTo>
                  <a:pt x="5193" y="7342"/>
                  <a:pt x="4818" y="7520"/>
                  <a:pt x="4604" y="7681"/>
                </a:cubicBezTo>
                <a:cubicBezTo>
                  <a:pt x="4283" y="7949"/>
                  <a:pt x="3766" y="8252"/>
                  <a:pt x="2677" y="8252"/>
                </a:cubicBezTo>
                <a:cubicBezTo>
                  <a:pt x="964" y="8252"/>
                  <a:pt x="358" y="7503"/>
                  <a:pt x="358" y="6789"/>
                </a:cubicBezTo>
                <a:cubicBezTo>
                  <a:pt x="358" y="6700"/>
                  <a:pt x="358" y="6361"/>
                  <a:pt x="500" y="6343"/>
                </a:cubicBezTo>
                <a:cubicBezTo>
                  <a:pt x="536" y="6343"/>
                  <a:pt x="590" y="6361"/>
                  <a:pt x="607" y="6396"/>
                </a:cubicBezTo>
                <a:cubicBezTo>
                  <a:pt x="821" y="6646"/>
                  <a:pt x="1553" y="7413"/>
                  <a:pt x="2677" y="7413"/>
                </a:cubicBezTo>
                <a:cubicBezTo>
                  <a:pt x="3337" y="7413"/>
                  <a:pt x="3766" y="7056"/>
                  <a:pt x="4158" y="6700"/>
                </a:cubicBezTo>
                <a:lnTo>
                  <a:pt x="4212" y="6700"/>
                </a:lnTo>
                <a:cubicBezTo>
                  <a:pt x="4319" y="6771"/>
                  <a:pt x="4444" y="6807"/>
                  <a:pt x="4568" y="6807"/>
                </a:cubicBezTo>
                <a:cubicBezTo>
                  <a:pt x="4925" y="6807"/>
                  <a:pt x="5211" y="6521"/>
                  <a:pt x="5211" y="6164"/>
                </a:cubicBezTo>
                <a:cubicBezTo>
                  <a:pt x="5211" y="6129"/>
                  <a:pt x="5211" y="6111"/>
                  <a:pt x="5211" y="6093"/>
                </a:cubicBezTo>
                <a:cubicBezTo>
                  <a:pt x="5300" y="6075"/>
                  <a:pt x="5389" y="6057"/>
                  <a:pt x="5478" y="6057"/>
                </a:cubicBezTo>
                <a:close/>
                <a:moveTo>
                  <a:pt x="3873" y="8430"/>
                </a:moveTo>
                <a:lnTo>
                  <a:pt x="3873" y="8430"/>
                </a:lnTo>
                <a:cubicBezTo>
                  <a:pt x="3694" y="9233"/>
                  <a:pt x="3516" y="9251"/>
                  <a:pt x="3516" y="9251"/>
                </a:cubicBezTo>
                <a:cubicBezTo>
                  <a:pt x="3462" y="9251"/>
                  <a:pt x="3319" y="9126"/>
                  <a:pt x="3177" y="8555"/>
                </a:cubicBezTo>
                <a:cubicBezTo>
                  <a:pt x="3427" y="8520"/>
                  <a:pt x="3658" y="8484"/>
                  <a:pt x="3873" y="8430"/>
                </a:cubicBezTo>
                <a:close/>
                <a:moveTo>
                  <a:pt x="5318" y="7699"/>
                </a:moveTo>
                <a:lnTo>
                  <a:pt x="5318" y="7699"/>
                </a:lnTo>
                <a:cubicBezTo>
                  <a:pt x="5300" y="7877"/>
                  <a:pt x="5264" y="8145"/>
                  <a:pt x="5211" y="8395"/>
                </a:cubicBezTo>
                <a:cubicBezTo>
                  <a:pt x="5086" y="9055"/>
                  <a:pt x="4925" y="9233"/>
                  <a:pt x="4854" y="9251"/>
                </a:cubicBezTo>
                <a:cubicBezTo>
                  <a:pt x="4800" y="9251"/>
                  <a:pt x="4604" y="9055"/>
                  <a:pt x="4444" y="8198"/>
                </a:cubicBezTo>
                <a:cubicBezTo>
                  <a:pt x="4568" y="8127"/>
                  <a:pt x="4711" y="8038"/>
                  <a:pt x="4818" y="7931"/>
                </a:cubicBezTo>
                <a:cubicBezTo>
                  <a:pt x="4943" y="7842"/>
                  <a:pt x="5139" y="7734"/>
                  <a:pt x="5318" y="7699"/>
                </a:cubicBezTo>
                <a:close/>
                <a:moveTo>
                  <a:pt x="5710" y="7699"/>
                </a:moveTo>
                <a:lnTo>
                  <a:pt x="5710" y="7699"/>
                </a:lnTo>
                <a:cubicBezTo>
                  <a:pt x="5871" y="7752"/>
                  <a:pt x="6067" y="7842"/>
                  <a:pt x="6174" y="7931"/>
                </a:cubicBezTo>
                <a:cubicBezTo>
                  <a:pt x="6317" y="8038"/>
                  <a:pt x="6442" y="8127"/>
                  <a:pt x="6602" y="8216"/>
                </a:cubicBezTo>
                <a:cubicBezTo>
                  <a:pt x="6549" y="8502"/>
                  <a:pt x="6478" y="8751"/>
                  <a:pt x="6406" y="8930"/>
                </a:cubicBezTo>
                <a:cubicBezTo>
                  <a:pt x="6317" y="9180"/>
                  <a:pt x="6228" y="9251"/>
                  <a:pt x="6192" y="9251"/>
                </a:cubicBezTo>
                <a:cubicBezTo>
                  <a:pt x="6156" y="9251"/>
                  <a:pt x="6014" y="9144"/>
                  <a:pt x="5871" y="8591"/>
                </a:cubicBezTo>
                <a:cubicBezTo>
                  <a:pt x="5800" y="8270"/>
                  <a:pt x="5746" y="7931"/>
                  <a:pt x="5710" y="7699"/>
                </a:cubicBezTo>
                <a:close/>
                <a:moveTo>
                  <a:pt x="7156" y="8430"/>
                </a:moveTo>
                <a:lnTo>
                  <a:pt x="7156" y="8430"/>
                </a:lnTo>
                <a:cubicBezTo>
                  <a:pt x="7370" y="8484"/>
                  <a:pt x="7602" y="8520"/>
                  <a:pt x="7851" y="8555"/>
                </a:cubicBezTo>
                <a:cubicBezTo>
                  <a:pt x="7727" y="9091"/>
                  <a:pt x="7584" y="9233"/>
                  <a:pt x="7512" y="9251"/>
                </a:cubicBezTo>
                <a:cubicBezTo>
                  <a:pt x="7512" y="9251"/>
                  <a:pt x="7334" y="9233"/>
                  <a:pt x="7156" y="8430"/>
                </a:cubicBezTo>
                <a:close/>
                <a:moveTo>
                  <a:pt x="1678" y="8466"/>
                </a:moveTo>
                <a:cubicBezTo>
                  <a:pt x="1981" y="8537"/>
                  <a:pt x="2302" y="8573"/>
                  <a:pt x="2659" y="8573"/>
                </a:cubicBezTo>
                <a:lnTo>
                  <a:pt x="2766" y="8573"/>
                </a:lnTo>
                <a:cubicBezTo>
                  <a:pt x="2606" y="9697"/>
                  <a:pt x="2356" y="10018"/>
                  <a:pt x="2231" y="10036"/>
                </a:cubicBezTo>
                <a:cubicBezTo>
                  <a:pt x="2106" y="10036"/>
                  <a:pt x="1856" y="9626"/>
                  <a:pt x="1678" y="8466"/>
                </a:cubicBezTo>
                <a:close/>
                <a:moveTo>
                  <a:pt x="9350" y="8466"/>
                </a:moveTo>
                <a:cubicBezTo>
                  <a:pt x="9190" y="9679"/>
                  <a:pt x="8940" y="10018"/>
                  <a:pt x="8815" y="10036"/>
                </a:cubicBezTo>
                <a:cubicBezTo>
                  <a:pt x="8708" y="10036"/>
                  <a:pt x="8458" y="9733"/>
                  <a:pt x="8280" y="8573"/>
                </a:cubicBezTo>
                <a:lnTo>
                  <a:pt x="8333" y="8573"/>
                </a:lnTo>
                <a:cubicBezTo>
                  <a:pt x="8708" y="8573"/>
                  <a:pt x="9047" y="8537"/>
                  <a:pt x="9350" y="8466"/>
                </a:cubicBezTo>
                <a:close/>
                <a:moveTo>
                  <a:pt x="3252" y="0"/>
                </a:moveTo>
                <a:cubicBezTo>
                  <a:pt x="3102" y="0"/>
                  <a:pt x="2989" y="45"/>
                  <a:pt x="2909" y="134"/>
                </a:cubicBezTo>
                <a:cubicBezTo>
                  <a:pt x="2606" y="455"/>
                  <a:pt x="2713" y="758"/>
                  <a:pt x="2784" y="954"/>
                </a:cubicBezTo>
                <a:cubicBezTo>
                  <a:pt x="2820" y="1026"/>
                  <a:pt x="2856" y="1115"/>
                  <a:pt x="2838" y="1151"/>
                </a:cubicBezTo>
                <a:cubicBezTo>
                  <a:pt x="2816" y="1162"/>
                  <a:pt x="2780" y="1166"/>
                  <a:pt x="2737" y="1166"/>
                </a:cubicBezTo>
                <a:cubicBezTo>
                  <a:pt x="2640" y="1166"/>
                  <a:pt x="2508" y="1145"/>
                  <a:pt x="2409" y="1133"/>
                </a:cubicBezTo>
                <a:cubicBezTo>
                  <a:pt x="2258" y="1106"/>
                  <a:pt x="2088" y="1079"/>
                  <a:pt x="1928" y="1079"/>
                </a:cubicBezTo>
                <a:cubicBezTo>
                  <a:pt x="1767" y="1079"/>
                  <a:pt x="1615" y="1106"/>
                  <a:pt x="1500" y="1186"/>
                </a:cubicBezTo>
                <a:cubicBezTo>
                  <a:pt x="1392" y="1240"/>
                  <a:pt x="1339" y="1347"/>
                  <a:pt x="1321" y="1436"/>
                </a:cubicBezTo>
                <a:cubicBezTo>
                  <a:pt x="1143" y="1293"/>
                  <a:pt x="964" y="1097"/>
                  <a:pt x="768" y="883"/>
                </a:cubicBezTo>
                <a:cubicBezTo>
                  <a:pt x="693" y="783"/>
                  <a:pt x="574" y="727"/>
                  <a:pt x="448" y="727"/>
                </a:cubicBezTo>
                <a:cubicBezTo>
                  <a:pt x="394" y="727"/>
                  <a:pt x="339" y="737"/>
                  <a:pt x="286" y="758"/>
                </a:cubicBezTo>
                <a:cubicBezTo>
                  <a:pt x="108" y="829"/>
                  <a:pt x="1" y="990"/>
                  <a:pt x="19" y="1168"/>
                </a:cubicBezTo>
                <a:cubicBezTo>
                  <a:pt x="54" y="2364"/>
                  <a:pt x="251" y="3149"/>
                  <a:pt x="607" y="3488"/>
                </a:cubicBezTo>
                <a:cubicBezTo>
                  <a:pt x="679" y="3559"/>
                  <a:pt x="768" y="3631"/>
                  <a:pt x="857" y="3684"/>
                </a:cubicBezTo>
                <a:cubicBezTo>
                  <a:pt x="251" y="4148"/>
                  <a:pt x="1" y="4523"/>
                  <a:pt x="108" y="4826"/>
                </a:cubicBezTo>
                <a:cubicBezTo>
                  <a:pt x="268" y="5290"/>
                  <a:pt x="643" y="5344"/>
                  <a:pt x="875" y="5379"/>
                </a:cubicBezTo>
                <a:cubicBezTo>
                  <a:pt x="1000" y="5379"/>
                  <a:pt x="1107" y="5397"/>
                  <a:pt x="1143" y="5451"/>
                </a:cubicBezTo>
                <a:cubicBezTo>
                  <a:pt x="1160" y="5522"/>
                  <a:pt x="982" y="5754"/>
                  <a:pt x="875" y="5897"/>
                </a:cubicBezTo>
                <a:cubicBezTo>
                  <a:pt x="839" y="5968"/>
                  <a:pt x="786" y="6022"/>
                  <a:pt x="750" y="6093"/>
                </a:cubicBezTo>
                <a:cubicBezTo>
                  <a:pt x="677" y="6049"/>
                  <a:pt x="603" y="6017"/>
                  <a:pt x="520" y="6017"/>
                </a:cubicBezTo>
                <a:cubicBezTo>
                  <a:pt x="502" y="6017"/>
                  <a:pt x="484" y="6018"/>
                  <a:pt x="465" y="6022"/>
                </a:cubicBezTo>
                <a:cubicBezTo>
                  <a:pt x="72" y="6039"/>
                  <a:pt x="19" y="6503"/>
                  <a:pt x="19" y="6789"/>
                </a:cubicBezTo>
                <a:cubicBezTo>
                  <a:pt x="19" y="7288"/>
                  <a:pt x="251" y="7734"/>
                  <a:pt x="661" y="8038"/>
                </a:cubicBezTo>
                <a:cubicBezTo>
                  <a:pt x="857" y="8181"/>
                  <a:pt x="1089" y="8305"/>
                  <a:pt x="1339" y="8377"/>
                </a:cubicBezTo>
                <a:cubicBezTo>
                  <a:pt x="1517" y="9715"/>
                  <a:pt x="1821" y="10357"/>
                  <a:pt x="2231" y="10357"/>
                </a:cubicBezTo>
                <a:lnTo>
                  <a:pt x="2249" y="10357"/>
                </a:lnTo>
                <a:cubicBezTo>
                  <a:pt x="2409" y="10339"/>
                  <a:pt x="2552" y="10250"/>
                  <a:pt x="2659" y="10054"/>
                </a:cubicBezTo>
                <a:cubicBezTo>
                  <a:pt x="3123" y="10447"/>
                  <a:pt x="4265" y="10643"/>
                  <a:pt x="4265" y="10643"/>
                </a:cubicBezTo>
                <a:lnTo>
                  <a:pt x="4479" y="10643"/>
                </a:lnTo>
                <a:cubicBezTo>
                  <a:pt x="4551" y="10643"/>
                  <a:pt x="4604" y="10607"/>
                  <a:pt x="4640" y="10554"/>
                </a:cubicBezTo>
                <a:cubicBezTo>
                  <a:pt x="4675" y="10429"/>
                  <a:pt x="4586" y="10304"/>
                  <a:pt x="4479" y="10304"/>
                </a:cubicBezTo>
                <a:lnTo>
                  <a:pt x="4265" y="10304"/>
                </a:lnTo>
                <a:cubicBezTo>
                  <a:pt x="4265" y="10304"/>
                  <a:pt x="3212" y="10125"/>
                  <a:pt x="2820" y="9769"/>
                </a:cubicBezTo>
                <a:cubicBezTo>
                  <a:pt x="2891" y="9572"/>
                  <a:pt x="2945" y="9358"/>
                  <a:pt x="2998" y="9073"/>
                </a:cubicBezTo>
                <a:cubicBezTo>
                  <a:pt x="3123" y="9358"/>
                  <a:pt x="3266" y="9572"/>
                  <a:pt x="3498" y="9572"/>
                </a:cubicBezTo>
                <a:lnTo>
                  <a:pt x="3534" y="9572"/>
                </a:lnTo>
                <a:cubicBezTo>
                  <a:pt x="3819" y="9554"/>
                  <a:pt x="4033" y="9215"/>
                  <a:pt x="4176" y="8502"/>
                </a:cubicBezTo>
                <a:cubicBezTo>
                  <a:pt x="4336" y="9233"/>
                  <a:pt x="4551" y="9572"/>
                  <a:pt x="4854" y="9572"/>
                </a:cubicBezTo>
                <a:lnTo>
                  <a:pt x="4872" y="9572"/>
                </a:lnTo>
                <a:cubicBezTo>
                  <a:pt x="5175" y="9554"/>
                  <a:pt x="5371" y="9215"/>
                  <a:pt x="5514" y="8502"/>
                </a:cubicBezTo>
                <a:cubicBezTo>
                  <a:pt x="5532" y="8573"/>
                  <a:pt x="5550" y="8627"/>
                  <a:pt x="5568" y="8680"/>
                </a:cubicBezTo>
                <a:cubicBezTo>
                  <a:pt x="5657" y="9055"/>
                  <a:pt x="5835" y="9572"/>
                  <a:pt x="6192" y="9572"/>
                </a:cubicBezTo>
                <a:lnTo>
                  <a:pt x="6210" y="9572"/>
                </a:lnTo>
                <a:cubicBezTo>
                  <a:pt x="6495" y="9554"/>
                  <a:pt x="6710" y="9233"/>
                  <a:pt x="6852" y="8555"/>
                </a:cubicBezTo>
                <a:cubicBezTo>
                  <a:pt x="7013" y="9251"/>
                  <a:pt x="7227" y="9572"/>
                  <a:pt x="7512" y="9572"/>
                </a:cubicBezTo>
                <a:lnTo>
                  <a:pt x="7530" y="9572"/>
                </a:lnTo>
                <a:cubicBezTo>
                  <a:pt x="7744" y="9554"/>
                  <a:pt x="7905" y="9394"/>
                  <a:pt x="8030" y="9055"/>
                </a:cubicBezTo>
                <a:cubicBezTo>
                  <a:pt x="8083" y="9251"/>
                  <a:pt x="8137" y="9465"/>
                  <a:pt x="8190" y="9644"/>
                </a:cubicBezTo>
                <a:cubicBezTo>
                  <a:pt x="8208" y="9679"/>
                  <a:pt x="8208" y="9697"/>
                  <a:pt x="8226" y="9733"/>
                </a:cubicBezTo>
                <a:cubicBezTo>
                  <a:pt x="7816" y="10108"/>
                  <a:pt x="6727" y="10322"/>
                  <a:pt x="6727" y="10322"/>
                </a:cubicBezTo>
                <a:lnTo>
                  <a:pt x="5122" y="10322"/>
                </a:lnTo>
                <a:cubicBezTo>
                  <a:pt x="5050" y="10322"/>
                  <a:pt x="4979" y="10393"/>
                  <a:pt x="4961" y="10482"/>
                </a:cubicBezTo>
                <a:cubicBezTo>
                  <a:pt x="4961" y="10554"/>
                  <a:pt x="5032" y="10625"/>
                  <a:pt x="5122" y="10625"/>
                </a:cubicBezTo>
                <a:lnTo>
                  <a:pt x="6727" y="10625"/>
                </a:lnTo>
                <a:cubicBezTo>
                  <a:pt x="6727" y="10625"/>
                  <a:pt x="7923" y="10429"/>
                  <a:pt x="8369" y="10036"/>
                </a:cubicBezTo>
                <a:cubicBezTo>
                  <a:pt x="8458" y="10197"/>
                  <a:pt x="8619" y="10357"/>
                  <a:pt x="8815" y="10357"/>
                </a:cubicBezTo>
                <a:lnTo>
                  <a:pt x="8833" y="10357"/>
                </a:lnTo>
                <a:cubicBezTo>
                  <a:pt x="9100" y="10339"/>
                  <a:pt x="9315" y="10072"/>
                  <a:pt x="9475" y="9537"/>
                </a:cubicBezTo>
                <a:cubicBezTo>
                  <a:pt x="9582" y="9162"/>
                  <a:pt x="9654" y="8698"/>
                  <a:pt x="9689" y="8377"/>
                </a:cubicBezTo>
                <a:cubicBezTo>
                  <a:pt x="9939" y="8288"/>
                  <a:pt x="10153" y="8181"/>
                  <a:pt x="10332" y="8038"/>
                </a:cubicBezTo>
                <a:cubicBezTo>
                  <a:pt x="10760" y="7734"/>
                  <a:pt x="10992" y="7288"/>
                  <a:pt x="10992" y="6789"/>
                </a:cubicBezTo>
                <a:cubicBezTo>
                  <a:pt x="10992" y="6503"/>
                  <a:pt x="10938" y="6039"/>
                  <a:pt x="10546" y="6022"/>
                </a:cubicBezTo>
                <a:cubicBezTo>
                  <a:pt x="10523" y="6017"/>
                  <a:pt x="10501" y="6015"/>
                  <a:pt x="10479" y="6015"/>
                </a:cubicBezTo>
                <a:cubicBezTo>
                  <a:pt x="10413" y="6015"/>
                  <a:pt x="10349" y="6035"/>
                  <a:pt x="10296" y="6075"/>
                </a:cubicBezTo>
                <a:cubicBezTo>
                  <a:pt x="10260" y="6004"/>
                  <a:pt x="10225" y="5950"/>
                  <a:pt x="10189" y="5897"/>
                </a:cubicBezTo>
                <a:cubicBezTo>
                  <a:pt x="10082" y="5754"/>
                  <a:pt x="9903" y="5522"/>
                  <a:pt x="9921" y="5451"/>
                </a:cubicBezTo>
                <a:cubicBezTo>
                  <a:pt x="9957" y="5397"/>
                  <a:pt x="10064" y="5379"/>
                  <a:pt x="10189" y="5379"/>
                </a:cubicBezTo>
                <a:cubicBezTo>
                  <a:pt x="10421" y="5344"/>
                  <a:pt x="10796" y="5290"/>
                  <a:pt x="10956" y="4826"/>
                </a:cubicBezTo>
                <a:cubicBezTo>
                  <a:pt x="11063" y="4523"/>
                  <a:pt x="10813" y="4148"/>
                  <a:pt x="10189" y="3666"/>
                </a:cubicBezTo>
                <a:cubicBezTo>
                  <a:pt x="10260" y="3613"/>
                  <a:pt x="10332" y="3541"/>
                  <a:pt x="10403" y="3488"/>
                </a:cubicBezTo>
                <a:cubicBezTo>
                  <a:pt x="10760" y="3149"/>
                  <a:pt x="10956" y="2364"/>
                  <a:pt x="10992" y="1168"/>
                </a:cubicBezTo>
                <a:cubicBezTo>
                  <a:pt x="10992" y="990"/>
                  <a:pt x="10885" y="829"/>
                  <a:pt x="10706" y="758"/>
                </a:cubicBezTo>
                <a:cubicBezTo>
                  <a:pt x="10658" y="737"/>
                  <a:pt x="10607" y="727"/>
                  <a:pt x="10556" y="727"/>
                </a:cubicBezTo>
                <a:cubicBezTo>
                  <a:pt x="10435" y="727"/>
                  <a:pt x="10312" y="783"/>
                  <a:pt x="10225" y="883"/>
                </a:cubicBezTo>
                <a:cubicBezTo>
                  <a:pt x="10064" y="1079"/>
                  <a:pt x="9903" y="1258"/>
                  <a:pt x="9743" y="1400"/>
                </a:cubicBezTo>
                <a:cubicBezTo>
                  <a:pt x="9707" y="1311"/>
                  <a:pt x="9654" y="1240"/>
                  <a:pt x="9564" y="1186"/>
                </a:cubicBezTo>
                <a:cubicBezTo>
                  <a:pt x="9448" y="1106"/>
                  <a:pt x="9301" y="1079"/>
                  <a:pt x="9143" y="1079"/>
                </a:cubicBezTo>
                <a:cubicBezTo>
                  <a:pt x="8984" y="1079"/>
                  <a:pt x="8815" y="1106"/>
                  <a:pt x="8654" y="1133"/>
                </a:cubicBezTo>
                <a:cubicBezTo>
                  <a:pt x="8556" y="1145"/>
                  <a:pt x="8423" y="1166"/>
                  <a:pt x="8327" y="1166"/>
                </a:cubicBezTo>
                <a:cubicBezTo>
                  <a:pt x="8284" y="1166"/>
                  <a:pt x="8248" y="1162"/>
                  <a:pt x="8226" y="1151"/>
                </a:cubicBezTo>
                <a:cubicBezTo>
                  <a:pt x="8226" y="1115"/>
                  <a:pt x="8244" y="1026"/>
                  <a:pt x="8280" y="954"/>
                </a:cubicBezTo>
                <a:cubicBezTo>
                  <a:pt x="8351" y="758"/>
                  <a:pt x="8458" y="455"/>
                  <a:pt x="8155" y="134"/>
                </a:cubicBezTo>
                <a:cubicBezTo>
                  <a:pt x="8076" y="47"/>
                  <a:pt x="7962" y="2"/>
                  <a:pt x="7809" y="2"/>
                </a:cubicBezTo>
                <a:cubicBezTo>
                  <a:pt x="7616" y="2"/>
                  <a:pt x="7359" y="73"/>
                  <a:pt x="7031" y="223"/>
                </a:cubicBezTo>
                <a:cubicBezTo>
                  <a:pt x="6674" y="383"/>
                  <a:pt x="6281" y="615"/>
                  <a:pt x="5978" y="812"/>
                </a:cubicBezTo>
                <a:cubicBezTo>
                  <a:pt x="5853" y="722"/>
                  <a:pt x="5693" y="669"/>
                  <a:pt x="5532" y="669"/>
                </a:cubicBezTo>
                <a:cubicBezTo>
                  <a:pt x="5371" y="669"/>
                  <a:pt x="5211" y="722"/>
                  <a:pt x="5086" y="812"/>
                </a:cubicBezTo>
                <a:cubicBezTo>
                  <a:pt x="4783" y="615"/>
                  <a:pt x="4372" y="365"/>
                  <a:pt x="3980" y="205"/>
                </a:cubicBezTo>
                <a:cubicBezTo>
                  <a:pt x="3675" y="67"/>
                  <a:pt x="3436" y="0"/>
                  <a:pt x="3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0"/>
          <p:cNvSpPr/>
          <p:nvPr/>
        </p:nvSpPr>
        <p:spPr>
          <a:xfrm rot="-761743">
            <a:off x="6048600" y="1930341"/>
            <a:ext cx="542436" cy="587346"/>
          </a:xfrm>
          <a:custGeom>
            <a:avLst/>
            <a:gdLst/>
            <a:ahLst/>
            <a:cxnLst/>
            <a:rect l="l" t="t" r="r" b="b"/>
            <a:pathLst>
              <a:path w="10135" h="10974" extrusionOk="0">
                <a:moveTo>
                  <a:pt x="5210" y="304"/>
                </a:moveTo>
                <a:cubicBezTo>
                  <a:pt x="6084" y="339"/>
                  <a:pt x="6923" y="607"/>
                  <a:pt x="7637" y="1053"/>
                </a:cubicBezTo>
                <a:lnTo>
                  <a:pt x="5763" y="5103"/>
                </a:lnTo>
                <a:cubicBezTo>
                  <a:pt x="5585" y="5050"/>
                  <a:pt x="5406" y="5032"/>
                  <a:pt x="5210" y="5014"/>
                </a:cubicBezTo>
                <a:lnTo>
                  <a:pt x="5210" y="304"/>
                </a:lnTo>
                <a:close/>
                <a:moveTo>
                  <a:pt x="2213" y="1249"/>
                </a:moveTo>
                <a:lnTo>
                  <a:pt x="4050" y="5210"/>
                </a:lnTo>
                <a:cubicBezTo>
                  <a:pt x="3890" y="5264"/>
                  <a:pt x="3729" y="5353"/>
                  <a:pt x="3569" y="5460"/>
                </a:cubicBezTo>
                <a:lnTo>
                  <a:pt x="839" y="2819"/>
                </a:lnTo>
                <a:cubicBezTo>
                  <a:pt x="1178" y="2213"/>
                  <a:pt x="1642" y="1660"/>
                  <a:pt x="2213" y="1249"/>
                </a:cubicBezTo>
                <a:close/>
                <a:moveTo>
                  <a:pt x="7904" y="1249"/>
                </a:moveTo>
                <a:cubicBezTo>
                  <a:pt x="8047" y="1356"/>
                  <a:pt x="8172" y="1463"/>
                  <a:pt x="8297" y="1588"/>
                </a:cubicBezTo>
                <a:cubicBezTo>
                  <a:pt x="8689" y="1945"/>
                  <a:pt x="9011" y="2356"/>
                  <a:pt x="9260" y="2819"/>
                </a:cubicBezTo>
                <a:lnTo>
                  <a:pt x="6548" y="5460"/>
                </a:lnTo>
                <a:cubicBezTo>
                  <a:pt x="6388" y="5353"/>
                  <a:pt x="6227" y="5264"/>
                  <a:pt x="6067" y="5210"/>
                </a:cubicBezTo>
                <a:lnTo>
                  <a:pt x="7904" y="1249"/>
                </a:lnTo>
                <a:close/>
                <a:moveTo>
                  <a:pt x="696" y="3123"/>
                </a:moveTo>
                <a:lnTo>
                  <a:pt x="3319" y="5656"/>
                </a:lnTo>
                <a:cubicBezTo>
                  <a:pt x="3087" y="5835"/>
                  <a:pt x="2908" y="6067"/>
                  <a:pt x="2748" y="6334"/>
                </a:cubicBezTo>
                <a:lnTo>
                  <a:pt x="535" y="5121"/>
                </a:lnTo>
                <a:cubicBezTo>
                  <a:pt x="375" y="5032"/>
                  <a:pt x="286" y="4871"/>
                  <a:pt x="303" y="4693"/>
                </a:cubicBezTo>
                <a:cubicBezTo>
                  <a:pt x="339" y="4140"/>
                  <a:pt x="482" y="3622"/>
                  <a:pt x="696" y="3123"/>
                </a:cubicBezTo>
                <a:close/>
                <a:moveTo>
                  <a:pt x="9421" y="3123"/>
                </a:moveTo>
                <a:cubicBezTo>
                  <a:pt x="9635" y="3622"/>
                  <a:pt x="9778" y="4158"/>
                  <a:pt x="9814" y="4693"/>
                </a:cubicBezTo>
                <a:cubicBezTo>
                  <a:pt x="9831" y="4871"/>
                  <a:pt x="9742" y="5032"/>
                  <a:pt x="9582" y="5121"/>
                </a:cubicBezTo>
                <a:lnTo>
                  <a:pt x="7369" y="6334"/>
                </a:lnTo>
                <a:cubicBezTo>
                  <a:pt x="7209" y="6067"/>
                  <a:pt x="7030" y="5835"/>
                  <a:pt x="6798" y="5656"/>
                </a:cubicBezTo>
                <a:lnTo>
                  <a:pt x="9421" y="3123"/>
                </a:lnTo>
                <a:close/>
                <a:moveTo>
                  <a:pt x="5050" y="5335"/>
                </a:moveTo>
                <a:cubicBezTo>
                  <a:pt x="5888" y="5335"/>
                  <a:pt x="6655" y="5763"/>
                  <a:pt x="7084" y="6477"/>
                </a:cubicBezTo>
                <a:lnTo>
                  <a:pt x="5585" y="7298"/>
                </a:lnTo>
                <a:cubicBezTo>
                  <a:pt x="5442" y="7155"/>
                  <a:pt x="5264" y="7084"/>
                  <a:pt x="5050" y="7084"/>
                </a:cubicBezTo>
                <a:cubicBezTo>
                  <a:pt x="4853" y="7084"/>
                  <a:pt x="4657" y="7155"/>
                  <a:pt x="4532" y="7298"/>
                </a:cubicBezTo>
                <a:lnTo>
                  <a:pt x="3033" y="6477"/>
                </a:lnTo>
                <a:cubicBezTo>
                  <a:pt x="3462" y="5763"/>
                  <a:pt x="4211" y="5335"/>
                  <a:pt x="5050" y="5335"/>
                </a:cubicBezTo>
                <a:close/>
                <a:moveTo>
                  <a:pt x="5050" y="7405"/>
                </a:moveTo>
                <a:cubicBezTo>
                  <a:pt x="5282" y="7405"/>
                  <a:pt x="5478" y="7583"/>
                  <a:pt x="5478" y="7815"/>
                </a:cubicBezTo>
                <a:cubicBezTo>
                  <a:pt x="5478" y="8047"/>
                  <a:pt x="5282" y="8244"/>
                  <a:pt x="5050" y="8244"/>
                </a:cubicBezTo>
                <a:cubicBezTo>
                  <a:pt x="4818" y="8244"/>
                  <a:pt x="4639" y="8047"/>
                  <a:pt x="4639" y="7815"/>
                </a:cubicBezTo>
                <a:cubicBezTo>
                  <a:pt x="4639" y="7583"/>
                  <a:pt x="4818" y="7405"/>
                  <a:pt x="5050" y="7405"/>
                </a:cubicBezTo>
                <a:close/>
                <a:moveTo>
                  <a:pt x="5050" y="0"/>
                </a:moveTo>
                <a:cubicBezTo>
                  <a:pt x="4568" y="0"/>
                  <a:pt x="4086" y="54"/>
                  <a:pt x="3622" y="197"/>
                </a:cubicBezTo>
                <a:cubicBezTo>
                  <a:pt x="3551" y="232"/>
                  <a:pt x="3497" y="321"/>
                  <a:pt x="3515" y="393"/>
                </a:cubicBezTo>
                <a:cubicBezTo>
                  <a:pt x="3543" y="463"/>
                  <a:pt x="3604" y="511"/>
                  <a:pt x="3664" y="511"/>
                </a:cubicBezTo>
                <a:cubicBezTo>
                  <a:pt x="3680" y="511"/>
                  <a:pt x="3696" y="508"/>
                  <a:pt x="3711" y="500"/>
                </a:cubicBezTo>
                <a:cubicBezTo>
                  <a:pt x="4104" y="393"/>
                  <a:pt x="4496" y="339"/>
                  <a:pt x="4889" y="321"/>
                </a:cubicBezTo>
                <a:lnTo>
                  <a:pt x="4889" y="5014"/>
                </a:lnTo>
                <a:cubicBezTo>
                  <a:pt x="4711" y="5032"/>
                  <a:pt x="4532" y="5050"/>
                  <a:pt x="4372" y="5103"/>
                </a:cubicBezTo>
                <a:lnTo>
                  <a:pt x="2498" y="1053"/>
                </a:lnTo>
                <a:cubicBezTo>
                  <a:pt x="2712" y="928"/>
                  <a:pt x="2926" y="803"/>
                  <a:pt x="3158" y="714"/>
                </a:cubicBezTo>
                <a:cubicBezTo>
                  <a:pt x="3212" y="678"/>
                  <a:pt x="3265" y="607"/>
                  <a:pt x="3247" y="553"/>
                </a:cubicBezTo>
                <a:cubicBezTo>
                  <a:pt x="3247" y="454"/>
                  <a:pt x="3168" y="400"/>
                  <a:pt x="3091" y="400"/>
                </a:cubicBezTo>
                <a:cubicBezTo>
                  <a:pt x="3071" y="400"/>
                  <a:pt x="3052" y="403"/>
                  <a:pt x="3033" y="411"/>
                </a:cubicBezTo>
                <a:cubicBezTo>
                  <a:pt x="1320" y="1160"/>
                  <a:pt x="179" y="2802"/>
                  <a:pt x="36" y="4675"/>
                </a:cubicBezTo>
                <a:cubicBezTo>
                  <a:pt x="0" y="4978"/>
                  <a:pt x="161" y="5246"/>
                  <a:pt x="428" y="5389"/>
                </a:cubicBezTo>
                <a:lnTo>
                  <a:pt x="4372" y="7566"/>
                </a:lnTo>
                <a:cubicBezTo>
                  <a:pt x="4336" y="7655"/>
                  <a:pt x="4318" y="7726"/>
                  <a:pt x="4318" y="7815"/>
                </a:cubicBezTo>
                <a:cubicBezTo>
                  <a:pt x="4318" y="7976"/>
                  <a:pt x="4372" y="8119"/>
                  <a:pt x="4443" y="8244"/>
                </a:cubicBezTo>
                <a:lnTo>
                  <a:pt x="4443" y="9189"/>
                </a:lnTo>
                <a:cubicBezTo>
                  <a:pt x="4443" y="9278"/>
                  <a:pt x="4514" y="9350"/>
                  <a:pt x="4586" y="9368"/>
                </a:cubicBezTo>
                <a:cubicBezTo>
                  <a:pt x="4693" y="9368"/>
                  <a:pt x="4764" y="9296"/>
                  <a:pt x="4764" y="9207"/>
                </a:cubicBezTo>
                <a:lnTo>
                  <a:pt x="4764" y="8511"/>
                </a:lnTo>
                <a:cubicBezTo>
                  <a:pt x="4853" y="8547"/>
                  <a:pt x="4960" y="8565"/>
                  <a:pt x="5050" y="8565"/>
                </a:cubicBezTo>
                <a:cubicBezTo>
                  <a:pt x="5157" y="8565"/>
                  <a:pt x="5264" y="8547"/>
                  <a:pt x="5353" y="8511"/>
                </a:cubicBezTo>
                <a:lnTo>
                  <a:pt x="5353" y="10420"/>
                </a:lnTo>
                <a:cubicBezTo>
                  <a:pt x="5353" y="10545"/>
                  <a:pt x="5246" y="10652"/>
                  <a:pt x="5103" y="10652"/>
                </a:cubicBezTo>
                <a:lnTo>
                  <a:pt x="4835" y="10652"/>
                </a:lnTo>
                <a:cubicBezTo>
                  <a:pt x="4800" y="10652"/>
                  <a:pt x="4764" y="10617"/>
                  <a:pt x="4764" y="10581"/>
                </a:cubicBezTo>
                <a:lnTo>
                  <a:pt x="4764" y="9796"/>
                </a:lnTo>
                <a:cubicBezTo>
                  <a:pt x="4764" y="9778"/>
                  <a:pt x="4764" y="9778"/>
                  <a:pt x="4746" y="9760"/>
                </a:cubicBezTo>
                <a:cubicBezTo>
                  <a:pt x="4704" y="9712"/>
                  <a:pt x="4655" y="9692"/>
                  <a:pt x="4610" y="9692"/>
                </a:cubicBezTo>
                <a:cubicBezTo>
                  <a:pt x="4521" y="9692"/>
                  <a:pt x="4443" y="9767"/>
                  <a:pt x="4443" y="9849"/>
                </a:cubicBezTo>
                <a:lnTo>
                  <a:pt x="4443" y="10813"/>
                </a:lnTo>
                <a:cubicBezTo>
                  <a:pt x="4443" y="10902"/>
                  <a:pt x="4514" y="10974"/>
                  <a:pt x="4621" y="10974"/>
                </a:cubicBezTo>
                <a:lnTo>
                  <a:pt x="5103" y="10974"/>
                </a:lnTo>
                <a:cubicBezTo>
                  <a:pt x="5424" y="10974"/>
                  <a:pt x="5674" y="10724"/>
                  <a:pt x="5674" y="10420"/>
                </a:cubicBezTo>
                <a:lnTo>
                  <a:pt x="5674" y="8244"/>
                </a:lnTo>
                <a:cubicBezTo>
                  <a:pt x="5745" y="8119"/>
                  <a:pt x="5799" y="7976"/>
                  <a:pt x="5799" y="7833"/>
                </a:cubicBezTo>
                <a:cubicBezTo>
                  <a:pt x="5799" y="7744"/>
                  <a:pt x="5781" y="7655"/>
                  <a:pt x="5745" y="7583"/>
                </a:cubicBezTo>
                <a:lnTo>
                  <a:pt x="9706" y="5407"/>
                </a:lnTo>
                <a:cubicBezTo>
                  <a:pt x="9974" y="5264"/>
                  <a:pt x="10135" y="4978"/>
                  <a:pt x="10099" y="4675"/>
                </a:cubicBezTo>
                <a:cubicBezTo>
                  <a:pt x="10010" y="3408"/>
                  <a:pt x="9439" y="2231"/>
                  <a:pt x="8511" y="1356"/>
                </a:cubicBezTo>
                <a:cubicBezTo>
                  <a:pt x="7565" y="482"/>
                  <a:pt x="6334" y="0"/>
                  <a:pt x="50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30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1018" t="61291" r="1017" b="11961"/>
          <a:stretch/>
        </p:blipFill>
        <p:spPr>
          <a:xfrm>
            <a:off x="1707257" y="1457335"/>
            <a:ext cx="5968162" cy="222555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7" name="Google Shape;367;p30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3018" t="86475" r="3017" b="6162"/>
          <a:stretch/>
        </p:blipFill>
        <p:spPr>
          <a:xfrm>
            <a:off x="1587919" y="4530900"/>
            <a:ext cx="5968162" cy="612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8" name="Google Shape;368;p30" descr="A picture containing outdoor objec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7118" b="33458"/>
          <a:stretch/>
        </p:blipFill>
        <p:spPr>
          <a:xfrm>
            <a:off x="2514095" y="3498834"/>
            <a:ext cx="3702629" cy="103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0" descr="A toy figurine on a cak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1953" y="2348767"/>
            <a:ext cx="1460608" cy="146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ongtaitou Festival Minitheme by Slidesgo">
  <a:themeElements>
    <a:clrScheme name="Simple Light">
      <a:dk1>
        <a:srgbClr val="462F30"/>
      </a:dk1>
      <a:lt1>
        <a:srgbClr val="E7482E"/>
      </a:lt1>
      <a:dk2>
        <a:srgbClr val="FCF0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2F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On-screen Show (16:9)</PresentationFormat>
  <Paragraphs>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Roboto</vt:lpstr>
      <vt:lpstr>Patrick Hand</vt:lpstr>
      <vt:lpstr>Lora</vt:lpstr>
      <vt:lpstr>Lilita One</vt:lpstr>
      <vt:lpstr>Montserrat Medium</vt:lpstr>
      <vt:lpstr>Longtaitou Festival Minitheme by Slidesgo</vt:lpstr>
      <vt:lpstr> LỄ HỘI ÂM THANH</vt:lpstr>
      <vt:lpstr>MÚA LÂN</vt:lpstr>
      <vt:lpstr>ĐỌC LỜI CA</vt:lpstr>
      <vt:lpstr>ĐỌC NHẠC</vt:lpstr>
      <vt:lpstr>ĐỌC NHẠC</vt:lpstr>
      <vt:lpstr>ĐỌC NHẠC</vt:lpstr>
      <vt:lpstr>NGHE </vt:lpstr>
      <vt:lpstr>VẬN DỤNG  - SÁNG TẠO</vt:lpstr>
      <vt:lpstr>VẬN DỤNG  - SÁNG TẠO</vt:lpstr>
      <vt:lpstr>VẬN DỤNG  - SÁNG TẠO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LỄ HỘI ÂM THANH</dc:title>
  <cp:lastModifiedBy>HP</cp:lastModifiedBy>
  <cp:revision>2</cp:revision>
  <dcterms:modified xsi:type="dcterms:W3CDTF">2023-06-27T04:12:24Z</dcterms:modified>
</cp:coreProperties>
</file>