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0"/>
  </p:notesMasterIdLst>
  <p:sldIdLst>
    <p:sldId id="256" r:id="rId4"/>
    <p:sldId id="281" r:id="rId5"/>
    <p:sldId id="262" r:id="rId6"/>
    <p:sldId id="264" r:id="rId7"/>
    <p:sldId id="265" r:id="rId8"/>
    <p:sldId id="266" r:id="rId9"/>
    <p:sldId id="267" r:id="rId10"/>
    <p:sldId id="282" r:id="rId11"/>
    <p:sldId id="269" r:id="rId12"/>
    <p:sldId id="273" r:id="rId13"/>
    <p:sldId id="274" r:id="rId14"/>
    <p:sldId id="275" r:id="rId15"/>
    <p:sldId id="276" r:id="rId16"/>
    <p:sldId id="284" r:id="rId17"/>
    <p:sldId id="278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8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090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21709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17092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217093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7094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7095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7096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217097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7098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709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vi-VN" noProof="0"/>
              <a:t>Click to edit Master title style</a:t>
            </a:r>
          </a:p>
        </p:txBody>
      </p:sp>
      <p:sp>
        <p:nvSpPr>
          <p:cNvPr id="21710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vi-VN" noProof="0"/>
              <a:t>Click to edit Master subtitle style</a:t>
            </a:r>
          </a:p>
        </p:txBody>
      </p:sp>
      <p:sp>
        <p:nvSpPr>
          <p:cNvPr id="217101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21710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217103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8989619-A48B-4582-B5FC-588F8F04CCA8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10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1A376-E6D4-4655-B7B3-FABCE18BF74B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72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658B3-91BE-4C2E-9046-8ABC261FD841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71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FD428-248A-4B9B-841D-0A546D7E1BAC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08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2784E-F087-404D-BCD6-1BC4CE77F8C9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274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49AE7-1001-4FFE-8667-85C48C4F1B30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2004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9B1E8-8F68-4E7B-B7AA-7E6232608C2B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9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E90A1-9884-487A-9BA0-3D18A4A6749C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58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07379-EEE9-4017-8E03-2EC7D46B5F94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33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BBE13-7AE6-48FF-8C45-D8E60D17B91C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668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ABAF1-A38D-4BAF-9703-8AFE68EACADE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6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21606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16068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216069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070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607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21607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21607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1607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1607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4C62AD-0879-4B1C-8B5D-CE71EC18014D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216076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5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p3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9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1178566">
            <a:off x="3464195" y="3315523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Cả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bài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3" name="Picture 2" descr="H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b="69479"/>
          <a:stretch>
            <a:fillRect/>
          </a:stretch>
        </p:blipFill>
        <p:spPr bwMode="auto">
          <a:xfrm>
            <a:off x="0" y="45894"/>
            <a:ext cx="9144000" cy="295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24672" y="4509120"/>
            <a:ext cx="609600" cy="609600"/>
          </a:xfrm>
          <a:prstGeom prst="rect">
            <a:avLst/>
          </a:prstGeom>
        </p:spPr>
      </p:pic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5576" y="3121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3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6357918"/>
            <a:ext cx="421196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HĐ: VẬN DỤNG-SÁNG TẠO</a:t>
            </a:r>
          </a:p>
        </p:txBody>
      </p:sp>
      <p:sp>
        <p:nvSpPr>
          <p:cNvPr id="2" name="Rectangle 1"/>
          <p:cNvSpPr/>
          <p:nvPr/>
        </p:nvSpPr>
        <p:spPr>
          <a:xfrm>
            <a:off x="2339752" y="3286128"/>
            <a:ext cx="37163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</a:rPr>
              <a:t>Hát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thức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 descr="H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b="69479"/>
          <a:stretch>
            <a:fillRect/>
          </a:stretch>
        </p:blipFill>
        <p:spPr bwMode="auto">
          <a:xfrm>
            <a:off x="0" y="0"/>
            <a:ext cx="9144000" cy="295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4672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77117">
            <a:off x="3216216" y="3482313"/>
            <a:ext cx="2711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srgbClr val="FF0000"/>
                </a:solidFill>
              </a:rPr>
              <a:t>Hát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hợp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đệm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theo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nhịp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306896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06" y="2004196"/>
            <a:ext cx="526635" cy="578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060848"/>
            <a:ext cx="526635" cy="5788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04" y="2060848"/>
            <a:ext cx="526635" cy="5788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939" y="2124766"/>
            <a:ext cx="526635" cy="5788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011462"/>
            <a:ext cx="526635" cy="5788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004196"/>
            <a:ext cx="526635" cy="5788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916832"/>
            <a:ext cx="526635" cy="5788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279" y="2236948"/>
            <a:ext cx="526635" cy="5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30689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277117">
            <a:off x="3216216" y="3482313"/>
            <a:ext cx="2711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srgbClr val="FF0000"/>
                </a:solidFill>
              </a:rPr>
              <a:t>Hát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hợp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đệm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theo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phách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0648"/>
            <a:ext cx="835292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199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33400" y="2743200"/>
            <a:ext cx="830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762000" y="3657600"/>
            <a:ext cx="807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</a:rPr>
              <a:t>  Mừng    đất nước         ta         sống      vui        hòa bình</a:t>
            </a:r>
            <a:endParaRPr lang="vi-VN" sz="2400">
              <a:solidFill>
                <a:srgbClr val="0000FF"/>
              </a:solidFill>
            </a:endParaRPr>
          </a:p>
        </p:txBody>
      </p:sp>
      <p:sp>
        <p:nvSpPr>
          <p:cNvPr id="9255" name="Text Box 39"/>
          <p:cNvSpPr txBox="1">
            <a:spLocks noChangeArrowheads="1"/>
          </p:cNvSpPr>
          <p:nvPr/>
        </p:nvSpPr>
        <p:spPr bwMode="auto">
          <a:xfrm>
            <a:off x="1905000" y="38100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256" name="Text Box 40"/>
          <p:cNvSpPr txBox="1">
            <a:spLocks noChangeArrowheads="1"/>
          </p:cNvSpPr>
          <p:nvPr/>
        </p:nvSpPr>
        <p:spPr bwMode="auto">
          <a:xfrm>
            <a:off x="609600" y="51816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</a:rPr>
              <a:t>    Mừng    Tây Nguyên     mình        đời sống         ấm no </a:t>
            </a:r>
            <a:endParaRPr lang="vi-VN" sz="2400">
              <a:solidFill>
                <a:srgbClr val="FF3300"/>
              </a:solidFill>
            </a:endParaRPr>
          </a:p>
        </p:txBody>
      </p:sp>
      <p:sp>
        <p:nvSpPr>
          <p:cNvPr id="9282" name="Text Box 66"/>
          <p:cNvSpPr txBox="1">
            <a:spLocks noChangeArrowheads="1"/>
          </p:cNvSpPr>
          <p:nvPr/>
        </p:nvSpPr>
        <p:spPr bwMode="auto">
          <a:xfrm>
            <a:off x="914400" y="1676400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</a:rPr>
              <a:t>Trò chơi : </a:t>
            </a:r>
            <a:r>
              <a:rPr lang="vi-VN" sz="2400" b="1" i="1">
                <a:solidFill>
                  <a:srgbClr val="0000FF"/>
                </a:solidFill>
              </a:rPr>
              <a:t>Mở nốt nhạc đoán lời ca</a:t>
            </a:r>
          </a:p>
        </p:txBody>
      </p:sp>
      <p:sp>
        <p:nvSpPr>
          <p:cNvPr id="9317" name="Rectangle 101"/>
          <p:cNvSpPr>
            <a:spLocks noChangeArrowheads="1"/>
          </p:cNvSpPr>
          <p:nvPr/>
        </p:nvSpPr>
        <p:spPr bwMode="auto">
          <a:xfrm>
            <a:off x="2133600" y="4572000"/>
            <a:ext cx="1676400" cy="1066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0" name="Rectangle 104"/>
          <p:cNvSpPr>
            <a:spLocks noChangeArrowheads="1"/>
          </p:cNvSpPr>
          <p:nvPr/>
        </p:nvSpPr>
        <p:spPr bwMode="auto">
          <a:xfrm>
            <a:off x="5181600" y="4572000"/>
            <a:ext cx="1752600" cy="1066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1" name="Rectangle 105"/>
          <p:cNvSpPr>
            <a:spLocks noChangeArrowheads="1"/>
          </p:cNvSpPr>
          <p:nvPr/>
        </p:nvSpPr>
        <p:spPr bwMode="auto">
          <a:xfrm>
            <a:off x="7239000" y="4572000"/>
            <a:ext cx="1524000" cy="1066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" name="Rectangle 106"/>
          <p:cNvSpPr>
            <a:spLocks noChangeArrowheads="1"/>
          </p:cNvSpPr>
          <p:nvPr/>
        </p:nvSpPr>
        <p:spPr bwMode="auto">
          <a:xfrm>
            <a:off x="990600" y="4572000"/>
            <a:ext cx="838200" cy="1066800"/>
          </a:xfrm>
          <a:prstGeom prst="rect">
            <a:avLst/>
          </a:prstGeom>
          <a:solidFill>
            <a:srgbClr val="FF3300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33CC33"/>
              </a:solidFill>
            </a:endParaRPr>
          </a:p>
        </p:txBody>
      </p:sp>
      <p:sp>
        <p:nvSpPr>
          <p:cNvPr id="9357" name="Rectangle 141"/>
          <p:cNvSpPr>
            <a:spLocks noChangeArrowheads="1"/>
          </p:cNvSpPr>
          <p:nvPr/>
        </p:nvSpPr>
        <p:spPr bwMode="auto">
          <a:xfrm>
            <a:off x="7239000" y="3048000"/>
            <a:ext cx="1524000" cy="10668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58" name="Rectangle 142"/>
          <p:cNvSpPr>
            <a:spLocks noChangeArrowheads="1"/>
          </p:cNvSpPr>
          <p:nvPr/>
        </p:nvSpPr>
        <p:spPr bwMode="auto">
          <a:xfrm>
            <a:off x="2133600" y="3048000"/>
            <a:ext cx="1676400" cy="10668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59" name="Rectangle 143"/>
          <p:cNvSpPr>
            <a:spLocks noChangeArrowheads="1"/>
          </p:cNvSpPr>
          <p:nvPr/>
        </p:nvSpPr>
        <p:spPr bwMode="auto">
          <a:xfrm>
            <a:off x="4038600" y="3048000"/>
            <a:ext cx="838200" cy="10668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61" name="Rectangle 145"/>
          <p:cNvSpPr>
            <a:spLocks noChangeArrowheads="1"/>
          </p:cNvSpPr>
          <p:nvPr/>
        </p:nvSpPr>
        <p:spPr bwMode="auto">
          <a:xfrm>
            <a:off x="6172200" y="3048000"/>
            <a:ext cx="838200" cy="1066800"/>
          </a:xfrm>
          <a:prstGeom prst="rect">
            <a:avLst/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FFCC00"/>
              </a:solidFill>
            </a:endParaRPr>
          </a:p>
        </p:txBody>
      </p:sp>
      <p:sp>
        <p:nvSpPr>
          <p:cNvPr id="9362" name="Rectangle 146"/>
          <p:cNvSpPr>
            <a:spLocks noChangeArrowheads="1"/>
          </p:cNvSpPr>
          <p:nvPr/>
        </p:nvSpPr>
        <p:spPr bwMode="auto">
          <a:xfrm>
            <a:off x="5105400" y="3048000"/>
            <a:ext cx="838200" cy="10668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33CC33"/>
              </a:solidFill>
            </a:endParaRPr>
          </a:p>
        </p:txBody>
      </p:sp>
      <p:sp>
        <p:nvSpPr>
          <p:cNvPr id="9363" name="Rectangle 147"/>
          <p:cNvSpPr>
            <a:spLocks noChangeArrowheads="1"/>
          </p:cNvSpPr>
          <p:nvPr/>
        </p:nvSpPr>
        <p:spPr bwMode="auto">
          <a:xfrm>
            <a:off x="990600" y="3048000"/>
            <a:ext cx="838200" cy="1066800"/>
          </a:xfrm>
          <a:prstGeom prst="rect">
            <a:avLst/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FFCC00"/>
              </a:solidFill>
            </a:endParaRPr>
          </a:p>
        </p:txBody>
      </p:sp>
      <p:sp>
        <p:nvSpPr>
          <p:cNvPr id="9364" name="Rectangle 148"/>
          <p:cNvSpPr>
            <a:spLocks noChangeArrowheads="1"/>
          </p:cNvSpPr>
          <p:nvPr/>
        </p:nvSpPr>
        <p:spPr bwMode="auto">
          <a:xfrm>
            <a:off x="4114800" y="4572000"/>
            <a:ext cx="838200" cy="1066800"/>
          </a:xfrm>
          <a:prstGeom prst="rect">
            <a:avLst/>
          </a:prstGeom>
          <a:solidFill>
            <a:srgbClr val="FF3300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33CC33"/>
              </a:solidFill>
            </a:endParaRPr>
          </a:p>
        </p:txBody>
      </p:sp>
      <p:grpSp>
        <p:nvGrpSpPr>
          <p:cNvPr id="9365" name="Group 149"/>
          <p:cNvGrpSpPr>
            <a:grpSpLocks/>
          </p:cNvGrpSpPr>
          <p:nvPr/>
        </p:nvGrpSpPr>
        <p:grpSpPr bwMode="auto">
          <a:xfrm>
            <a:off x="2438400" y="3124200"/>
            <a:ext cx="685800" cy="423863"/>
            <a:chOff x="2832" y="1968"/>
            <a:chExt cx="624" cy="603"/>
          </a:xfrm>
        </p:grpSpPr>
        <p:sp>
          <p:nvSpPr>
            <p:cNvPr id="9366" name="Line 150"/>
            <p:cNvSpPr>
              <a:spLocks noChangeShapeType="1"/>
            </p:cNvSpPr>
            <p:nvPr/>
          </p:nvSpPr>
          <p:spPr bwMode="auto">
            <a:xfrm>
              <a:off x="3024" y="196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67" name="Oval 151"/>
            <p:cNvSpPr>
              <a:spLocks noChangeArrowheads="1"/>
            </p:cNvSpPr>
            <p:nvPr/>
          </p:nvSpPr>
          <p:spPr bwMode="auto">
            <a:xfrm rot="-1279503">
              <a:off x="2832" y="2448"/>
              <a:ext cx="184" cy="12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68" name="Line 152"/>
            <p:cNvSpPr>
              <a:spLocks noChangeShapeType="1"/>
            </p:cNvSpPr>
            <p:nvPr/>
          </p:nvSpPr>
          <p:spPr bwMode="auto">
            <a:xfrm>
              <a:off x="3456" y="196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69" name="Oval 153"/>
            <p:cNvSpPr>
              <a:spLocks noChangeArrowheads="1"/>
            </p:cNvSpPr>
            <p:nvPr/>
          </p:nvSpPr>
          <p:spPr bwMode="auto">
            <a:xfrm rot="-1279503">
              <a:off x="3264" y="2448"/>
              <a:ext cx="184" cy="12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70" name="Line 154"/>
            <p:cNvSpPr>
              <a:spLocks noChangeShapeType="1"/>
            </p:cNvSpPr>
            <p:nvPr/>
          </p:nvSpPr>
          <p:spPr bwMode="auto">
            <a:xfrm>
              <a:off x="3024" y="1968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371" name="Group 155"/>
          <p:cNvGrpSpPr>
            <a:grpSpLocks/>
          </p:cNvGrpSpPr>
          <p:nvPr/>
        </p:nvGrpSpPr>
        <p:grpSpPr bwMode="auto">
          <a:xfrm>
            <a:off x="7620000" y="3200400"/>
            <a:ext cx="685800" cy="423863"/>
            <a:chOff x="2832" y="1968"/>
            <a:chExt cx="624" cy="603"/>
          </a:xfrm>
        </p:grpSpPr>
        <p:sp>
          <p:nvSpPr>
            <p:cNvPr id="9372" name="Line 156"/>
            <p:cNvSpPr>
              <a:spLocks noChangeShapeType="1"/>
            </p:cNvSpPr>
            <p:nvPr/>
          </p:nvSpPr>
          <p:spPr bwMode="auto">
            <a:xfrm>
              <a:off x="3024" y="196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73" name="Oval 157"/>
            <p:cNvSpPr>
              <a:spLocks noChangeArrowheads="1"/>
            </p:cNvSpPr>
            <p:nvPr/>
          </p:nvSpPr>
          <p:spPr bwMode="auto">
            <a:xfrm rot="-1279503">
              <a:off x="2832" y="2448"/>
              <a:ext cx="184" cy="12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74" name="Line 158"/>
            <p:cNvSpPr>
              <a:spLocks noChangeShapeType="1"/>
            </p:cNvSpPr>
            <p:nvPr/>
          </p:nvSpPr>
          <p:spPr bwMode="auto">
            <a:xfrm>
              <a:off x="3456" y="196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75" name="Oval 159"/>
            <p:cNvSpPr>
              <a:spLocks noChangeArrowheads="1"/>
            </p:cNvSpPr>
            <p:nvPr/>
          </p:nvSpPr>
          <p:spPr bwMode="auto">
            <a:xfrm rot="-1279503">
              <a:off x="3264" y="2448"/>
              <a:ext cx="184" cy="12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76" name="Line 160"/>
            <p:cNvSpPr>
              <a:spLocks noChangeShapeType="1"/>
            </p:cNvSpPr>
            <p:nvPr/>
          </p:nvSpPr>
          <p:spPr bwMode="auto">
            <a:xfrm>
              <a:off x="3024" y="1968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383" name="Group 167"/>
          <p:cNvGrpSpPr>
            <a:grpSpLocks/>
          </p:cNvGrpSpPr>
          <p:nvPr/>
        </p:nvGrpSpPr>
        <p:grpSpPr bwMode="auto">
          <a:xfrm>
            <a:off x="5638800" y="4681538"/>
            <a:ext cx="685800" cy="423862"/>
            <a:chOff x="2832" y="1968"/>
            <a:chExt cx="624" cy="603"/>
          </a:xfrm>
        </p:grpSpPr>
        <p:sp>
          <p:nvSpPr>
            <p:cNvPr id="9384" name="Line 168"/>
            <p:cNvSpPr>
              <a:spLocks noChangeShapeType="1"/>
            </p:cNvSpPr>
            <p:nvPr/>
          </p:nvSpPr>
          <p:spPr bwMode="auto">
            <a:xfrm>
              <a:off x="3024" y="196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85" name="Oval 169"/>
            <p:cNvSpPr>
              <a:spLocks noChangeArrowheads="1"/>
            </p:cNvSpPr>
            <p:nvPr/>
          </p:nvSpPr>
          <p:spPr bwMode="auto">
            <a:xfrm rot="-1279503">
              <a:off x="2832" y="2448"/>
              <a:ext cx="184" cy="12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86" name="Line 170"/>
            <p:cNvSpPr>
              <a:spLocks noChangeShapeType="1"/>
            </p:cNvSpPr>
            <p:nvPr/>
          </p:nvSpPr>
          <p:spPr bwMode="auto">
            <a:xfrm>
              <a:off x="3456" y="196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87" name="Oval 171"/>
            <p:cNvSpPr>
              <a:spLocks noChangeArrowheads="1"/>
            </p:cNvSpPr>
            <p:nvPr/>
          </p:nvSpPr>
          <p:spPr bwMode="auto">
            <a:xfrm rot="-1279503">
              <a:off x="3264" y="2448"/>
              <a:ext cx="184" cy="12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88" name="Line 172"/>
            <p:cNvSpPr>
              <a:spLocks noChangeShapeType="1"/>
            </p:cNvSpPr>
            <p:nvPr/>
          </p:nvSpPr>
          <p:spPr bwMode="auto">
            <a:xfrm>
              <a:off x="3024" y="1968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389" name="Group 173"/>
          <p:cNvGrpSpPr>
            <a:grpSpLocks/>
          </p:cNvGrpSpPr>
          <p:nvPr/>
        </p:nvGrpSpPr>
        <p:grpSpPr bwMode="auto">
          <a:xfrm>
            <a:off x="2438400" y="4686300"/>
            <a:ext cx="685800" cy="423863"/>
            <a:chOff x="2832" y="1968"/>
            <a:chExt cx="624" cy="603"/>
          </a:xfrm>
        </p:grpSpPr>
        <p:sp>
          <p:nvSpPr>
            <p:cNvPr id="9390" name="Line 174"/>
            <p:cNvSpPr>
              <a:spLocks noChangeShapeType="1"/>
            </p:cNvSpPr>
            <p:nvPr/>
          </p:nvSpPr>
          <p:spPr bwMode="auto">
            <a:xfrm>
              <a:off x="3024" y="196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91" name="Oval 175"/>
            <p:cNvSpPr>
              <a:spLocks noChangeArrowheads="1"/>
            </p:cNvSpPr>
            <p:nvPr/>
          </p:nvSpPr>
          <p:spPr bwMode="auto">
            <a:xfrm rot="-1279503">
              <a:off x="2832" y="2448"/>
              <a:ext cx="184" cy="12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92" name="Line 176"/>
            <p:cNvSpPr>
              <a:spLocks noChangeShapeType="1"/>
            </p:cNvSpPr>
            <p:nvPr/>
          </p:nvSpPr>
          <p:spPr bwMode="auto">
            <a:xfrm>
              <a:off x="3456" y="196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93" name="Oval 177"/>
            <p:cNvSpPr>
              <a:spLocks noChangeArrowheads="1"/>
            </p:cNvSpPr>
            <p:nvPr/>
          </p:nvSpPr>
          <p:spPr bwMode="auto">
            <a:xfrm rot="-1279503">
              <a:off x="3264" y="2448"/>
              <a:ext cx="184" cy="12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94" name="Line 178"/>
            <p:cNvSpPr>
              <a:spLocks noChangeShapeType="1"/>
            </p:cNvSpPr>
            <p:nvPr/>
          </p:nvSpPr>
          <p:spPr bwMode="auto">
            <a:xfrm>
              <a:off x="3024" y="1968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395" name="Group 179"/>
          <p:cNvGrpSpPr>
            <a:grpSpLocks/>
          </p:cNvGrpSpPr>
          <p:nvPr/>
        </p:nvGrpSpPr>
        <p:grpSpPr bwMode="auto">
          <a:xfrm>
            <a:off x="7620000" y="4648200"/>
            <a:ext cx="685800" cy="423863"/>
            <a:chOff x="2832" y="1968"/>
            <a:chExt cx="624" cy="603"/>
          </a:xfrm>
        </p:grpSpPr>
        <p:sp>
          <p:nvSpPr>
            <p:cNvPr id="9396" name="Line 180"/>
            <p:cNvSpPr>
              <a:spLocks noChangeShapeType="1"/>
            </p:cNvSpPr>
            <p:nvPr/>
          </p:nvSpPr>
          <p:spPr bwMode="auto">
            <a:xfrm>
              <a:off x="3024" y="196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97" name="Oval 181"/>
            <p:cNvSpPr>
              <a:spLocks noChangeArrowheads="1"/>
            </p:cNvSpPr>
            <p:nvPr/>
          </p:nvSpPr>
          <p:spPr bwMode="auto">
            <a:xfrm rot="-1279503">
              <a:off x="2832" y="2448"/>
              <a:ext cx="184" cy="12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98" name="Line 182"/>
            <p:cNvSpPr>
              <a:spLocks noChangeShapeType="1"/>
            </p:cNvSpPr>
            <p:nvPr/>
          </p:nvSpPr>
          <p:spPr bwMode="auto">
            <a:xfrm>
              <a:off x="3456" y="196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99" name="Oval 183"/>
            <p:cNvSpPr>
              <a:spLocks noChangeArrowheads="1"/>
            </p:cNvSpPr>
            <p:nvPr/>
          </p:nvSpPr>
          <p:spPr bwMode="auto">
            <a:xfrm rot="-1279503">
              <a:off x="3264" y="2448"/>
              <a:ext cx="184" cy="12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00" name="Line 184"/>
            <p:cNvSpPr>
              <a:spLocks noChangeShapeType="1"/>
            </p:cNvSpPr>
            <p:nvPr/>
          </p:nvSpPr>
          <p:spPr bwMode="auto">
            <a:xfrm>
              <a:off x="3024" y="1968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401" name="Group 185"/>
          <p:cNvGrpSpPr>
            <a:grpSpLocks/>
          </p:cNvGrpSpPr>
          <p:nvPr/>
        </p:nvGrpSpPr>
        <p:grpSpPr bwMode="auto">
          <a:xfrm>
            <a:off x="6400800" y="3200400"/>
            <a:ext cx="304800" cy="423863"/>
            <a:chOff x="2256" y="1872"/>
            <a:chExt cx="384" cy="603"/>
          </a:xfrm>
        </p:grpSpPr>
        <p:sp>
          <p:nvSpPr>
            <p:cNvPr id="9402" name="Line 186"/>
            <p:cNvSpPr>
              <a:spLocks noChangeShapeType="1"/>
            </p:cNvSpPr>
            <p:nvPr/>
          </p:nvSpPr>
          <p:spPr bwMode="auto">
            <a:xfrm>
              <a:off x="2448" y="187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03" name="Oval 187"/>
            <p:cNvSpPr>
              <a:spLocks noChangeArrowheads="1"/>
            </p:cNvSpPr>
            <p:nvPr/>
          </p:nvSpPr>
          <p:spPr bwMode="auto">
            <a:xfrm rot="-1279503">
              <a:off x="2256" y="2352"/>
              <a:ext cx="184" cy="12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04" name="Freeform 188"/>
            <p:cNvSpPr>
              <a:spLocks/>
            </p:cNvSpPr>
            <p:nvPr/>
          </p:nvSpPr>
          <p:spPr bwMode="auto">
            <a:xfrm>
              <a:off x="2448" y="1872"/>
              <a:ext cx="192" cy="336"/>
            </a:xfrm>
            <a:custGeom>
              <a:avLst/>
              <a:gdLst>
                <a:gd name="T0" fmla="*/ 0 w 192"/>
                <a:gd name="T1" fmla="*/ 0 h 336"/>
                <a:gd name="T2" fmla="*/ 144 w 192"/>
                <a:gd name="T3" fmla="*/ 96 h 336"/>
                <a:gd name="T4" fmla="*/ 192 w 192"/>
                <a:gd name="T5" fmla="*/ 192 h 336"/>
                <a:gd name="T6" fmla="*/ 144 w 192"/>
                <a:gd name="T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336">
                  <a:moveTo>
                    <a:pt x="0" y="0"/>
                  </a:moveTo>
                  <a:cubicBezTo>
                    <a:pt x="56" y="32"/>
                    <a:pt x="112" y="64"/>
                    <a:pt x="144" y="96"/>
                  </a:cubicBezTo>
                  <a:cubicBezTo>
                    <a:pt x="176" y="128"/>
                    <a:pt x="192" y="152"/>
                    <a:pt x="192" y="192"/>
                  </a:cubicBezTo>
                  <a:cubicBezTo>
                    <a:pt x="192" y="232"/>
                    <a:pt x="152" y="312"/>
                    <a:pt x="144" y="336"/>
                  </a:cubicBez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409" name="Group 193"/>
          <p:cNvGrpSpPr>
            <a:grpSpLocks/>
          </p:cNvGrpSpPr>
          <p:nvPr/>
        </p:nvGrpSpPr>
        <p:grpSpPr bwMode="auto">
          <a:xfrm>
            <a:off x="4191000" y="3124200"/>
            <a:ext cx="304800" cy="423863"/>
            <a:chOff x="2256" y="1872"/>
            <a:chExt cx="384" cy="603"/>
          </a:xfrm>
        </p:grpSpPr>
        <p:sp>
          <p:nvSpPr>
            <p:cNvPr id="9410" name="Line 194"/>
            <p:cNvSpPr>
              <a:spLocks noChangeShapeType="1"/>
            </p:cNvSpPr>
            <p:nvPr/>
          </p:nvSpPr>
          <p:spPr bwMode="auto">
            <a:xfrm>
              <a:off x="2448" y="187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11" name="Oval 195"/>
            <p:cNvSpPr>
              <a:spLocks noChangeArrowheads="1"/>
            </p:cNvSpPr>
            <p:nvPr/>
          </p:nvSpPr>
          <p:spPr bwMode="auto">
            <a:xfrm rot="-1279503">
              <a:off x="2256" y="2352"/>
              <a:ext cx="184" cy="12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12" name="Freeform 196"/>
            <p:cNvSpPr>
              <a:spLocks/>
            </p:cNvSpPr>
            <p:nvPr/>
          </p:nvSpPr>
          <p:spPr bwMode="auto">
            <a:xfrm>
              <a:off x="2448" y="1872"/>
              <a:ext cx="192" cy="336"/>
            </a:xfrm>
            <a:custGeom>
              <a:avLst/>
              <a:gdLst>
                <a:gd name="T0" fmla="*/ 0 w 192"/>
                <a:gd name="T1" fmla="*/ 0 h 336"/>
                <a:gd name="T2" fmla="*/ 144 w 192"/>
                <a:gd name="T3" fmla="*/ 96 h 336"/>
                <a:gd name="T4" fmla="*/ 192 w 192"/>
                <a:gd name="T5" fmla="*/ 192 h 336"/>
                <a:gd name="T6" fmla="*/ 144 w 192"/>
                <a:gd name="T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336">
                  <a:moveTo>
                    <a:pt x="0" y="0"/>
                  </a:moveTo>
                  <a:cubicBezTo>
                    <a:pt x="56" y="32"/>
                    <a:pt x="112" y="64"/>
                    <a:pt x="144" y="96"/>
                  </a:cubicBezTo>
                  <a:cubicBezTo>
                    <a:pt x="176" y="128"/>
                    <a:pt x="192" y="152"/>
                    <a:pt x="192" y="192"/>
                  </a:cubicBezTo>
                  <a:cubicBezTo>
                    <a:pt x="192" y="232"/>
                    <a:pt x="152" y="312"/>
                    <a:pt x="144" y="336"/>
                  </a:cubicBez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413" name="Group 197"/>
          <p:cNvGrpSpPr>
            <a:grpSpLocks/>
          </p:cNvGrpSpPr>
          <p:nvPr/>
        </p:nvGrpSpPr>
        <p:grpSpPr bwMode="auto">
          <a:xfrm>
            <a:off x="1295400" y="3124200"/>
            <a:ext cx="304800" cy="423863"/>
            <a:chOff x="2256" y="1872"/>
            <a:chExt cx="384" cy="603"/>
          </a:xfrm>
        </p:grpSpPr>
        <p:sp>
          <p:nvSpPr>
            <p:cNvPr id="9414" name="Line 198"/>
            <p:cNvSpPr>
              <a:spLocks noChangeShapeType="1"/>
            </p:cNvSpPr>
            <p:nvPr/>
          </p:nvSpPr>
          <p:spPr bwMode="auto">
            <a:xfrm>
              <a:off x="2448" y="187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15" name="Oval 199"/>
            <p:cNvSpPr>
              <a:spLocks noChangeArrowheads="1"/>
            </p:cNvSpPr>
            <p:nvPr/>
          </p:nvSpPr>
          <p:spPr bwMode="auto">
            <a:xfrm rot="-1279503">
              <a:off x="2256" y="2352"/>
              <a:ext cx="184" cy="12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16" name="Freeform 200"/>
            <p:cNvSpPr>
              <a:spLocks/>
            </p:cNvSpPr>
            <p:nvPr/>
          </p:nvSpPr>
          <p:spPr bwMode="auto">
            <a:xfrm>
              <a:off x="2448" y="1872"/>
              <a:ext cx="192" cy="336"/>
            </a:xfrm>
            <a:custGeom>
              <a:avLst/>
              <a:gdLst>
                <a:gd name="T0" fmla="*/ 0 w 192"/>
                <a:gd name="T1" fmla="*/ 0 h 336"/>
                <a:gd name="T2" fmla="*/ 144 w 192"/>
                <a:gd name="T3" fmla="*/ 96 h 336"/>
                <a:gd name="T4" fmla="*/ 192 w 192"/>
                <a:gd name="T5" fmla="*/ 192 h 336"/>
                <a:gd name="T6" fmla="*/ 144 w 192"/>
                <a:gd name="T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336">
                  <a:moveTo>
                    <a:pt x="0" y="0"/>
                  </a:moveTo>
                  <a:cubicBezTo>
                    <a:pt x="56" y="32"/>
                    <a:pt x="112" y="64"/>
                    <a:pt x="144" y="96"/>
                  </a:cubicBezTo>
                  <a:cubicBezTo>
                    <a:pt x="176" y="128"/>
                    <a:pt x="192" y="152"/>
                    <a:pt x="192" y="192"/>
                  </a:cubicBezTo>
                  <a:cubicBezTo>
                    <a:pt x="192" y="232"/>
                    <a:pt x="152" y="312"/>
                    <a:pt x="144" y="336"/>
                  </a:cubicBez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417" name="Group 201"/>
          <p:cNvGrpSpPr>
            <a:grpSpLocks/>
          </p:cNvGrpSpPr>
          <p:nvPr/>
        </p:nvGrpSpPr>
        <p:grpSpPr bwMode="auto">
          <a:xfrm>
            <a:off x="5334000" y="3200400"/>
            <a:ext cx="304800" cy="423863"/>
            <a:chOff x="2256" y="1872"/>
            <a:chExt cx="384" cy="603"/>
          </a:xfrm>
        </p:grpSpPr>
        <p:sp>
          <p:nvSpPr>
            <p:cNvPr id="9418" name="Line 202"/>
            <p:cNvSpPr>
              <a:spLocks noChangeShapeType="1"/>
            </p:cNvSpPr>
            <p:nvPr/>
          </p:nvSpPr>
          <p:spPr bwMode="auto">
            <a:xfrm>
              <a:off x="2448" y="187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19" name="Oval 203"/>
            <p:cNvSpPr>
              <a:spLocks noChangeArrowheads="1"/>
            </p:cNvSpPr>
            <p:nvPr/>
          </p:nvSpPr>
          <p:spPr bwMode="auto">
            <a:xfrm rot="-1279503">
              <a:off x="2256" y="2352"/>
              <a:ext cx="184" cy="12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0" name="Freeform 204"/>
            <p:cNvSpPr>
              <a:spLocks/>
            </p:cNvSpPr>
            <p:nvPr/>
          </p:nvSpPr>
          <p:spPr bwMode="auto">
            <a:xfrm>
              <a:off x="2448" y="1872"/>
              <a:ext cx="192" cy="336"/>
            </a:xfrm>
            <a:custGeom>
              <a:avLst/>
              <a:gdLst>
                <a:gd name="T0" fmla="*/ 0 w 192"/>
                <a:gd name="T1" fmla="*/ 0 h 336"/>
                <a:gd name="T2" fmla="*/ 144 w 192"/>
                <a:gd name="T3" fmla="*/ 96 h 336"/>
                <a:gd name="T4" fmla="*/ 192 w 192"/>
                <a:gd name="T5" fmla="*/ 192 h 336"/>
                <a:gd name="T6" fmla="*/ 144 w 192"/>
                <a:gd name="T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336">
                  <a:moveTo>
                    <a:pt x="0" y="0"/>
                  </a:moveTo>
                  <a:cubicBezTo>
                    <a:pt x="56" y="32"/>
                    <a:pt x="112" y="64"/>
                    <a:pt x="144" y="96"/>
                  </a:cubicBezTo>
                  <a:cubicBezTo>
                    <a:pt x="176" y="128"/>
                    <a:pt x="192" y="152"/>
                    <a:pt x="192" y="192"/>
                  </a:cubicBezTo>
                  <a:cubicBezTo>
                    <a:pt x="192" y="232"/>
                    <a:pt x="152" y="312"/>
                    <a:pt x="144" y="336"/>
                  </a:cubicBez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421" name="Group 205"/>
          <p:cNvGrpSpPr>
            <a:grpSpLocks/>
          </p:cNvGrpSpPr>
          <p:nvPr/>
        </p:nvGrpSpPr>
        <p:grpSpPr bwMode="auto">
          <a:xfrm>
            <a:off x="1295400" y="4681538"/>
            <a:ext cx="304800" cy="423862"/>
            <a:chOff x="2256" y="1872"/>
            <a:chExt cx="384" cy="603"/>
          </a:xfrm>
        </p:grpSpPr>
        <p:sp>
          <p:nvSpPr>
            <p:cNvPr id="9422" name="Line 206"/>
            <p:cNvSpPr>
              <a:spLocks noChangeShapeType="1"/>
            </p:cNvSpPr>
            <p:nvPr/>
          </p:nvSpPr>
          <p:spPr bwMode="auto">
            <a:xfrm>
              <a:off x="2448" y="187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3" name="Oval 207"/>
            <p:cNvSpPr>
              <a:spLocks noChangeArrowheads="1"/>
            </p:cNvSpPr>
            <p:nvPr/>
          </p:nvSpPr>
          <p:spPr bwMode="auto">
            <a:xfrm rot="-1279503">
              <a:off x="2256" y="2352"/>
              <a:ext cx="184" cy="12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4" name="Freeform 208"/>
            <p:cNvSpPr>
              <a:spLocks/>
            </p:cNvSpPr>
            <p:nvPr/>
          </p:nvSpPr>
          <p:spPr bwMode="auto">
            <a:xfrm>
              <a:off x="2448" y="1872"/>
              <a:ext cx="192" cy="336"/>
            </a:xfrm>
            <a:custGeom>
              <a:avLst/>
              <a:gdLst>
                <a:gd name="T0" fmla="*/ 0 w 192"/>
                <a:gd name="T1" fmla="*/ 0 h 336"/>
                <a:gd name="T2" fmla="*/ 144 w 192"/>
                <a:gd name="T3" fmla="*/ 96 h 336"/>
                <a:gd name="T4" fmla="*/ 192 w 192"/>
                <a:gd name="T5" fmla="*/ 192 h 336"/>
                <a:gd name="T6" fmla="*/ 144 w 192"/>
                <a:gd name="T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336">
                  <a:moveTo>
                    <a:pt x="0" y="0"/>
                  </a:moveTo>
                  <a:cubicBezTo>
                    <a:pt x="56" y="32"/>
                    <a:pt x="112" y="64"/>
                    <a:pt x="144" y="96"/>
                  </a:cubicBezTo>
                  <a:cubicBezTo>
                    <a:pt x="176" y="128"/>
                    <a:pt x="192" y="152"/>
                    <a:pt x="192" y="192"/>
                  </a:cubicBezTo>
                  <a:cubicBezTo>
                    <a:pt x="192" y="232"/>
                    <a:pt x="152" y="312"/>
                    <a:pt x="144" y="336"/>
                  </a:cubicBez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433" name="Group 217"/>
          <p:cNvGrpSpPr>
            <a:grpSpLocks/>
          </p:cNvGrpSpPr>
          <p:nvPr/>
        </p:nvGrpSpPr>
        <p:grpSpPr bwMode="auto">
          <a:xfrm>
            <a:off x="4419600" y="4724400"/>
            <a:ext cx="304800" cy="423863"/>
            <a:chOff x="2256" y="1872"/>
            <a:chExt cx="384" cy="603"/>
          </a:xfrm>
        </p:grpSpPr>
        <p:sp>
          <p:nvSpPr>
            <p:cNvPr id="9434" name="Line 218"/>
            <p:cNvSpPr>
              <a:spLocks noChangeShapeType="1"/>
            </p:cNvSpPr>
            <p:nvPr/>
          </p:nvSpPr>
          <p:spPr bwMode="auto">
            <a:xfrm>
              <a:off x="2448" y="187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35" name="Oval 219"/>
            <p:cNvSpPr>
              <a:spLocks noChangeArrowheads="1"/>
            </p:cNvSpPr>
            <p:nvPr/>
          </p:nvSpPr>
          <p:spPr bwMode="auto">
            <a:xfrm rot="-1279503">
              <a:off x="2256" y="2352"/>
              <a:ext cx="184" cy="12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36" name="Freeform 220"/>
            <p:cNvSpPr>
              <a:spLocks/>
            </p:cNvSpPr>
            <p:nvPr/>
          </p:nvSpPr>
          <p:spPr bwMode="auto">
            <a:xfrm>
              <a:off x="2448" y="1872"/>
              <a:ext cx="192" cy="336"/>
            </a:xfrm>
            <a:custGeom>
              <a:avLst/>
              <a:gdLst>
                <a:gd name="T0" fmla="*/ 0 w 192"/>
                <a:gd name="T1" fmla="*/ 0 h 336"/>
                <a:gd name="T2" fmla="*/ 144 w 192"/>
                <a:gd name="T3" fmla="*/ 96 h 336"/>
                <a:gd name="T4" fmla="*/ 192 w 192"/>
                <a:gd name="T5" fmla="*/ 192 h 336"/>
                <a:gd name="T6" fmla="*/ 144 w 192"/>
                <a:gd name="T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336">
                  <a:moveTo>
                    <a:pt x="0" y="0"/>
                  </a:moveTo>
                  <a:cubicBezTo>
                    <a:pt x="56" y="32"/>
                    <a:pt x="112" y="64"/>
                    <a:pt x="144" y="96"/>
                  </a:cubicBezTo>
                  <a:cubicBezTo>
                    <a:pt x="176" y="128"/>
                    <a:pt x="192" y="152"/>
                    <a:pt x="192" y="192"/>
                  </a:cubicBezTo>
                  <a:cubicBezTo>
                    <a:pt x="192" y="232"/>
                    <a:pt x="152" y="312"/>
                    <a:pt x="144" y="336"/>
                  </a:cubicBez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4953000" y="1052736"/>
            <a:ext cx="4211960" cy="52322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HĐ: VẬN DỤNG-SÁNG TẠO</a:t>
            </a:r>
          </a:p>
        </p:txBody>
      </p:sp>
    </p:spTree>
    <p:extLst>
      <p:ext uri="{BB962C8B-B14F-4D97-AF65-F5344CB8AC3E}">
        <p14:creationId xmlns:p14="http://schemas.microsoft.com/office/powerpoint/2010/main" val="2948053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9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5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9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9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9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3000"/>
                                        <p:tgtEl>
                                          <p:spTgt spid="9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2000"/>
                                        <p:tgtEl>
                                          <p:spTgt spid="9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6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9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" dur="2000"/>
                                        <p:tgtEl>
                                          <p:spTgt spid="9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6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2000"/>
                                        <p:tgtEl>
                                          <p:spTgt spid="9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" dur="2000"/>
                                        <p:tgtEl>
                                          <p:spTgt spid="9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3000"/>
                                        <p:tgtEl>
                                          <p:spTgt spid="9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2"/>
                  </p:tgtEl>
                </p:cond>
              </p:nextCondLst>
            </p:seq>
          </p:childTnLst>
        </p:cTn>
      </p:par>
    </p:tnLst>
    <p:bldLst>
      <p:bldP spid="9317" grpId="0" animBg="1"/>
      <p:bldP spid="9320" grpId="0" animBg="1"/>
      <p:bldP spid="9321" grpId="0" animBg="1"/>
      <p:bldP spid="9322" grpId="0" animBg="1"/>
      <p:bldP spid="9357" grpId="0" animBg="1"/>
      <p:bldP spid="9358" grpId="0" animBg="1"/>
      <p:bldP spid="9359" grpId="0" animBg="1"/>
      <p:bldP spid="9361" grpId="0" animBg="1"/>
      <p:bldP spid="9362" grpId="0" animBg="1"/>
      <p:bldP spid="9363" grpId="0" animBg="1"/>
      <p:bldP spid="93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6390"/>
            <a:ext cx="9143999" cy="4471610"/>
          </a:xfrm>
          <a:prstGeom prst="rect">
            <a:avLst/>
          </a:prstGeom>
        </p:spPr>
      </p:pic>
      <p:pic>
        <p:nvPicPr>
          <p:cNvPr id="5" name="Picture 4" descr="C:\Users\Administrator\Desktop\hqdefau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4887"/>
            <a:ext cx="2339752" cy="240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9" y="145285"/>
            <a:ext cx="2430128" cy="2010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80" y="584025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TIẾT:19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20" y="1777110"/>
            <a:ext cx="3275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YÊU CUỘC SỐNG THANH BÌNH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7984" y="1211317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HỌC HÁT BÀI: HÁT MỪNG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28184" y="1592444"/>
            <a:ext cx="2443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/>
              <a:t>Dân ca Hrê(Tây Nguyên)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997180" y="2031330"/>
            <a:ext cx="2244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/>
              <a:t>Đặt lời: Lê Toàn Hùng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67045" y="-18695"/>
            <a:ext cx="6268107" cy="210358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ÂM NHẠC LỚP 5</a:t>
            </a:r>
          </a:p>
        </p:txBody>
      </p:sp>
    </p:spTree>
    <p:extLst>
      <p:ext uri="{BB962C8B-B14F-4D97-AF65-F5344CB8AC3E}">
        <p14:creationId xmlns:p14="http://schemas.microsoft.com/office/powerpoint/2010/main" val="2267037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7904" y="10"/>
            <a:ext cx="20882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Đọc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ca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980728"/>
            <a:ext cx="9320790" cy="2690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NhacCuaTui"/>
              </a:rPr>
              <a:t>CÂU 1: C</a:t>
            </a:r>
            <a:r>
              <a:rPr lang="vi-VN" sz="2800" dirty="0">
                <a:solidFill>
                  <a:schemeClr val="bg1"/>
                </a:solidFill>
                <a:latin typeface="NhacCuaTui"/>
              </a:rPr>
              <a:t>ùng múa hát nào,cùng cất tiếng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NhacCuaTui"/>
              </a:rPr>
              <a:t>ca</a:t>
            </a:r>
            <a:endParaRPr lang="en-US" sz="2800" dirty="0">
              <a:solidFill>
                <a:schemeClr val="bg1"/>
              </a:solidFill>
              <a:latin typeface="NhacCuaTui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NhacCuaTui"/>
              </a:rPr>
              <a:t>CÂU 2: M</a:t>
            </a:r>
            <a:r>
              <a:rPr lang="vi-VN" sz="2800" dirty="0">
                <a:solidFill>
                  <a:schemeClr val="bg1"/>
                </a:solidFill>
                <a:latin typeface="NhacCuaTui"/>
              </a:rPr>
              <a:t>ừng đất nước ta sống vui hòa bình.</a:t>
            </a:r>
            <a:endParaRPr lang="en-US" sz="2800" dirty="0">
              <a:solidFill>
                <a:schemeClr val="bg1"/>
              </a:solidFill>
              <a:latin typeface="NhacCuaTui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NhacCuaTui"/>
              </a:rPr>
              <a:t>CÂU 3: </a:t>
            </a:r>
            <a:r>
              <a:rPr lang="vi-VN" sz="2800" dirty="0">
                <a:solidFill>
                  <a:schemeClr val="bg1"/>
                </a:solidFill>
                <a:latin typeface="NhacCuaTui"/>
              </a:rPr>
              <a:t>Mừng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NhacCuaTui"/>
              </a:rPr>
              <a:t>Tây Nguyên mình đời sống ấm no</a:t>
            </a:r>
            <a:r>
              <a:rPr lang="en-US" sz="2800" dirty="0">
                <a:solidFill>
                  <a:schemeClr val="bg1"/>
                </a:solidFill>
                <a:latin typeface="NhacCuaTui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NhacCuaTui"/>
              </a:rPr>
              <a:t>CÂU 4: </a:t>
            </a:r>
            <a:r>
              <a:rPr lang="vi-VN" sz="2800" dirty="0">
                <a:solidFill>
                  <a:schemeClr val="bg1"/>
                </a:solidFill>
                <a:latin typeface="NhacCuaTui"/>
              </a:rPr>
              <a:t>Nổi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NhacCuaTui"/>
              </a:rPr>
              <a:t>tiếng trống chiêng đó đây chào mừng</a:t>
            </a:r>
            <a:r>
              <a:rPr lang="vi-VN" sz="3200" dirty="0">
                <a:solidFill>
                  <a:schemeClr val="bg1"/>
                </a:solidFill>
                <a:latin typeface="NhacCuaTui"/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9608"/>
            <a:ext cx="145790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Dạy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2161" y="4725153"/>
            <a:ext cx="388843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HĐ: THỰC HÀNH-LUYỆN 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67944" y="0"/>
            <a:ext cx="144016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1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4083"/>
            <a:ext cx="8640960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7944" y="0"/>
            <a:ext cx="144016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2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640960" cy="195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0"/>
            <a:ext cx="20162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1+2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82" y="737194"/>
            <a:ext cx="864096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64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5936" y="1304"/>
            <a:ext cx="136815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3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36" y="764704"/>
            <a:ext cx="8592244" cy="197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5936" y="1304"/>
            <a:ext cx="136815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4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64096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5896" y="1304"/>
            <a:ext cx="20162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3+ 4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4096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9208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yers">
  <a:themeElements>
    <a:clrScheme name="Layer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Layers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ayer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162</Words>
  <Application>Microsoft Office PowerPoint</Application>
  <PresentationFormat>On-screen Show (4:3)</PresentationFormat>
  <Paragraphs>29</Paragraphs>
  <Slides>16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2_Office Theme</vt:lpstr>
      <vt:lpstr>Layers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67</cp:revision>
  <dcterms:created xsi:type="dcterms:W3CDTF">2021-05-09T14:16:54Z</dcterms:created>
  <dcterms:modified xsi:type="dcterms:W3CDTF">2023-06-27T10:37:01Z</dcterms:modified>
</cp:coreProperties>
</file>