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8" r:id="rId9"/>
    <p:sldId id="269" r:id="rId10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43"/>
  </p:normalViewPr>
  <p:slideViewPr>
    <p:cSldViewPr snapToGrid="0" snapToObjects="1">
      <p:cViewPr varScale="1">
        <p:scale>
          <a:sx n="93" d="100"/>
          <a:sy n="93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26/09/2023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397358-ED0B-AE40-B856-4DDE3157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95250"/>
            <a:ext cx="11938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65C7-2442-C34D-8E70-00C4FFB9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A6DED0-5B27-1648-BA3F-9F1F48FF0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8982" cy="6857999"/>
          </a:xfrm>
        </p:spPr>
      </p:pic>
    </p:spTree>
    <p:extLst>
      <p:ext uri="{BB962C8B-B14F-4D97-AF65-F5344CB8AC3E}">
        <p14:creationId xmlns:p14="http://schemas.microsoft.com/office/powerpoint/2010/main" val="262219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hởi động k1 tuần 3.mp4" descr="khởi động k1 tuần 3.mp4">
            <a:hlinkClick r:id="" action="ppaction://media"/>
            <a:extLst>
              <a:ext uri="{FF2B5EF4-FFF2-40B4-BE49-F238E27FC236}">
                <a16:creationId xmlns:a16="http://schemas.microsoft.com/office/drawing/2014/main" id="{0936A3D1-D16B-4A48-A338-806A9D6AC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3059" y="-370703"/>
            <a:ext cx="12575059" cy="7228703"/>
          </a:xfr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thành kiến thức lớp 1 tuần 3mp4.mp4" descr="hình thành kiến thức lớp 1 tuần 3mp4.mp4">
            <a:hlinkClick r:id="" action="ppaction://media"/>
            <a:extLst>
              <a:ext uri="{FF2B5EF4-FFF2-40B4-BE49-F238E27FC236}">
                <a16:creationId xmlns:a16="http://schemas.microsoft.com/office/drawing/2014/main" id="{AB2C9DF3-BB83-6C43-BA4A-029E6BBA7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8A95A3-4A91-2441-9853-4F6DAAC9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05CE2A-2EC7-6841-B721-2EBC5D78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C4178-4280-8B40-A8D5-AC771CEA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0D6DB0-4293-6543-880E-86352771B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6982"/>
            <a:ext cx="12192000" cy="6761018"/>
          </a:xfrm>
        </p:spPr>
      </p:pic>
    </p:spTree>
    <p:extLst>
      <p:ext uri="{BB962C8B-B14F-4D97-AF65-F5344CB8AC3E}">
        <p14:creationId xmlns:p14="http://schemas.microsoft.com/office/powerpoint/2010/main" val="2024866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C3D5E2-066C-0549-8F5D-82A4F1877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UYỆN TẬP THỰC HÀNH K1 TUẦN 3.mp4" descr="LUYỆN TẬP THỰC HÀNH K1 TUẦN 3.mp4">
            <a:hlinkClick r:id="" action="ppaction://media"/>
            <a:extLst>
              <a:ext uri="{FF2B5EF4-FFF2-40B4-BE49-F238E27FC236}">
                <a16:creationId xmlns:a16="http://schemas.microsoft.com/office/drawing/2014/main" id="{F9E31A23-19F0-FC41-BEE1-F5705045BC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91B8-0249-CE42-AFFF-8C6968DFD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C22B7A-5992-6C4A-AA10-63411B066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23580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</Words>
  <Application>Microsoft Macintosh PowerPoint</Application>
  <PresentationFormat>Widescreen</PresentationFormat>
  <Paragraphs>2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nguyen hung</cp:lastModifiedBy>
  <cp:revision>19</cp:revision>
  <dcterms:created xsi:type="dcterms:W3CDTF">2021-09-26T06:48:06Z</dcterms:created>
  <dcterms:modified xsi:type="dcterms:W3CDTF">2023-09-26T15:19:56Z</dcterms:modified>
</cp:coreProperties>
</file>