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0" r:id="rId2"/>
    <p:sldId id="292" r:id="rId3"/>
    <p:sldId id="334" r:id="rId4"/>
    <p:sldId id="366" r:id="rId5"/>
    <p:sldId id="365" r:id="rId6"/>
    <p:sldId id="368" r:id="rId7"/>
    <p:sldId id="361" r:id="rId8"/>
    <p:sldId id="256" r:id="rId9"/>
    <p:sldId id="306" r:id="rId10"/>
    <p:sldId id="307" r:id="rId11"/>
    <p:sldId id="308" r:id="rId12"/>
    <p:sldId id="305" r:id="rId13"/>
    <p:sldId id="257" r:id="rId14"/>
    <p:sldId id="309" r:id="rId15"/>
    <p:sldId id="258" r:id="rId16"/>
    <p:sldId id="310" r:id="rId17"/>
    <p:sldId id="311" r:id="rId18"/>
    <p:sldId id="260" r:id="rId19"/>
    <p:sldId id="312" r:id="rId20"/>
    <p:sldId id="313" r:id="rId21"/>
    <p:sldId id="314" r:id="rId22"/>
    <p:sldId id="382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83" r:id="rId37"/>
    <p:sldId id="384" r:id="rId38"/>
    <p:sldId id="385" r:id="rId39"/>
    <p:sldId id="332" r:id="rId40"/>
    <p:sldId id="333" r:id="rId41"/>
    <p:sldId id="386" r:id="rId42"/>
    <p:sldId id="335" r:id="rId43"/>
    <p:sldId id="371" r:id="rId44"/>
    <p:sldId id="370" r:id="rId45"/>
    <p:sldId id="372" r:id="rId46"/>
    <p:sldId id="29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4"/>
    <p:restoredTop sz="94629"/>
  </p:normalViewPr>
  <p:slideViewPr>
    <p:cSldViewPr snapToGrid="0">
      <p:cViewPr varScale="1">
        <p:scale>
          <a:sx n="69" d="100"/>
          <a:sy n="69" d="100"/>
        </p:scale>
        <p:origin x="-4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1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baseline="0" dirty="0">
                <a:solidFill>
                  <a:schemeClr val="bg1"/>
                </a:solidFill>
              </a:rPr>
              <a:t>Review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6.xml"/><Relationship Id="rId7" Type="http://schemas.openxmlformats.org/officeDocument/2006/relationships/slide" Target="slide40.xml"/><Relationship Id="rId12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22.xml"/><Relationship Id="rId5" Type="http://schemas.openxmlformats.org/officeDocument/2006/relationships/slide" Target="slide34.xml"/><Relationship Id="rId10" Type="http://schemas.openxmlformats.org/officeDocument/2006/relationships/slide" Target="slide19.xml"/><Relationship Id="rId4" Type="http://schemas.openxmlformats.org/officeDocument/2006/relationships/slide" Target="slide25.xml"/><Relationship Id="rId9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2074" y="183020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1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SB p</a:t>
            </a:r>
            <a:r>
              <a:rPr lang="en-US" sz="4800" b="1" dirty="0" smtClean="0">
                <a:solidFill>
                  <a:srgbClr val="0070C0"/>
                </a:solidFill>
              </a:rPr>
              <a:t> 50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WB p 36 (A)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9392" y="56940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BE CAREFUL!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The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/>
              <a:t>points in the box can be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>
                <a:solidFill>
                  <a:srgbClr val="0070C0"/>
                </a:solidFill>
              </a:rPr>
              <a:t>GOOD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/>
              <a:t>or </a:t>
            </a:r>
            <a:r>
              <a:rPr lang="en-US" sz="6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9516" y="246990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ARE YOU READY?</a:t>
            </a: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257" y="3106186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46" y="3161952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82" y="3186979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295" y="3161950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636" y="3186979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913" y="1257246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892" y="1293723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75" y="1257246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73" y="1257258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172" y="1257246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43" y="1257247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978200" y="133431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8479482" y="139350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4361885" y="321230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2248185" y="135703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7827707" y="328676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9563885" y="31944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9" action="ppaction://hlinksldjump"/>
          </p:cNvPr>
          <p:cNvSpPr txBox="1"/>
          <p:nvPr/>
        </p:nvSpPr>
        <p:spPr>
          <a:xfrm>
            <a:off x="2540226" y="321230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0" action="ppaction://hlinksldjump"/>
          </p:cNvPr>
          <p:cNvSpPr txBox="1"/>
          <p:nvPr/>
        </p:nvSpPr>
        <p:spPr>
          <a:xfrm>
            <a:off x="5488158" y="135703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1" action="ppaction://hlinksldjump"/>
          </p:cNvPr>
          <p:cNvSpPr txBox="1"/>
          <p:nvPr/>
        </p:nvSpPr>
        <p:spPr>
          <a:xfrm>
            <a:off x="7032888" y="129372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8" action="ppaction://hlinksldjump"/>
          </p:cNvPr>
          <p:cNvSpPr txBox="1"/>
          <p:nvPr/>
        </p:nvSpPr>
        <p:spPr>
          <a:xfrm>
            <a:off x="10282257" y="128719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12" action="ppaction://hlinksldjump"/>
          </p:cNvPr>
          <p:cNvSpPr txBox="1"/>
          <p:nvPr/>
        </p:nvSpPr>
        <p:spPr>
          <a:xfrm>
            <a:off x="6014138" y="326173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7" grpId="0"/>
      <p:bldP spid="53" grpId="0"/>
      <p:bldP spid="56" grpId="0"/>
      <p:bldP spid="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7243" y="450827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What is this?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58956D35-3CC6-BD57-B747-30AD7FEE5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82" b="83102" l="21765" r="81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264" t="23679" r="10725" b="10296"/>
          <a:stretch/>
        </p:blipFill>
        <p:spPr>
          <a:xfrm>
            <a:off x="4251365" y="2041578"/>
            <a:ext cx="4108863" cy="34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05783" y="557705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are these?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stationary, file folder&#10;&#10;Description automatically generated">
            <a:extLst>
              <a:ext uri="{FF2B5EF4-FFF2-40B4-BE49-F238E27FC236}">
                <a16:creationId xmlns="" xmlns:a16="http://schemas.microsoft.com/office/drawing/2014/main" id="{5B88736E-3DEA-4AC5-2C9D-06354857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36" y="2109399"/>
            <a:ext cx="3942608" cy="34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36316" y="49832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color is this?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ransport, wheel, gear&#10;&#10;Description automatically generated">
            <a:extLst>
              <a:ext uri="{FF2B5EF4-FFF2-40B4-BE49-F238E27FC236}">
                <a16:creationId xmlns="" xmlns:a16="http://schemas.microsoft.com/office/drawing/2014/main" id="{47DFBC7B-3F4F-053B-2074-E1F561E6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392" y="1916832"/>
            <a:ext cx="3313216" cy="3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7243" y="485844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subject is this?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outdoor, sign&#10;&#10;Description automatically generated">
            <a:extLst>
              <a:ext uri="{FF2B5EF4-FFF2-40B4-BE49-F238E27FC236}">
                <a16:creationId xmlns="" xmlns:a16="http://schemas.microsoft.com/office/drawing/2014/main" id="{3F7FAB0B-7C00-FF2B-949B-DCFBDA2B2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491" y="2094899"/>
            <a:ext cx="3954483" cy="33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981937" y="498328"/>
            <a:ext cx="848022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When do you have art?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3" y="1916831"/>
            <a:ext cx="7216147" cy="3937703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D8713AEE-F95C-B7BD-E5AB-D2A4B55E4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3"/>
          <a:stretch/>
        </p:blipFill>
        <p:spPr>
          <a:xfrm>
            <a:off x="4767695" y="1980104"/>
            <a:ext cx="3307525" cy="38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1615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07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Do you like purple?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D6790226-43D4-5AA3-C946-43C360F6C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704" y="4203865"/>
            <a:ext cx="1330036" cy="1294411"/>
          </a:xfrm>
          <a:prstGeom prst="rect">
            <a:avLst/>
          </a:prstGeom>
        </p:spPr>
      </p:pic>
      <p:pic>
        <p:nvPicPr>
          <p:cNvPr id="7" name="Picture 6" descr="A picture containing wheel, transport&#10;&#10;Description automatically generated">
            <a:extLst>
              <a:ext uri="{FF2B5EF4-FFF2-40B4-BE49-F238E27FC236}">
                <a16:creationId xmlns="" xmlns:a16="http://schemas.microsoft.com/office/drawing/2014/main" id="{9508EEBA-F7C1-20BA-2FBE-4AEA0F828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020" y="2095004"/>
            <a:ext cx="3420093" cy="33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42163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60067" y="474577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Red and blue make…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="" xmlns:a16="http://schemas.microsoft.com/office/drawing/2014/main" id="{3D8CFC08-DB0D-E1EB-823B-E840D6E4C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73" y="2089052"/>
            <a:ext cx="3158835" cy="306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63ADC5-141F-B448-C86D-B5CDAAF4648E}"/>
              </a:ext>
            </a:extLst>
          </p:cNvPr>
          <p:cNvSpPr txBox="1"/>
          <p:nvPr/>
        </p:nvSpPr>
        <p:spPr>
          <a:xfrm>
            <a:off x="4692538" y="2169675"/>
            <a:ext cx="2612572" cy="31547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19900" b="1" dirty="0">
                <a:latin typeface="Bauhaus 93" pitchFamily="82" charset="77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7796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5175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24169" y="421420"/>
            <a:ext cx="7943661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Are these your rulers?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, measuring stick&#10;&#10;Description automatically generated">
            <a:extLst>
              <a:ext uri="{FF2B5EF4-FFF2-40B4-BE49-F238E27FC236}">
                <a16:creationId xmlns="" xmlns:a16="http://schemas.microsoft.com/office/drawing/2014/main" id="{04341AA9-DB32-ABAE-5D93-B07A1AB74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212" y="2161309"/>
            <a:ext cx="4994157" cy="319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E76D4914-6AE4-85F0-AA12-D81FE84C96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078" y="4418362"/>
            <a:ext cx="76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73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7243" y="486453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color is it?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F99E6023-1B02-DF81-B260-E9B3D51B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148" y="2353907"/>
            <a:ext cx="2885704" cy="27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9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11490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1DC82A-87F0-4735-0B7F-F89DDC3A7378}"/>
              </a:ext>
            </a:extLst>
          </p:cNvPr>
          <p:cNvSpPr txBox="1"/>
          <p:nvPr/>
        </p:nvSpPr>
        <p:spPr>
          <a:xfrm>
            <a:off x="225632" y="457417"/>
            <a:ext cx="9852954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Look at the table and call out the days and subjects.</a:t>
            </a:r>
          </a:p>
        </p:txBody>
      </p:sp>
    </p:spTree>
    <p:extLst>
      <p:ext uri="{BB962C8B-B14F-4D97-AF65-F5344CB8AC3E}">
        <p14:creationId xmlns:p14="http://schemas.microsoft.com/office/powerpoint/2010/main" val="26114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448791" y="545830"/>
            <a:ext cx="9476508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When do you have P.E?.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669" y="194058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CC891D15-260B-78B4-EC89-2021FB3BA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49" y="2044700"/>
            <a:ext cx="2963141" cy="35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6867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B73B31-89EA-10ED-3D9F-D61A1C9502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238890"/>
            <a:ext cx="65405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iagram, icon&#10;&#10;Description automatically generated">
            <a:extLst>
              <a:ext uri="{FF2B5EF4-FFF2-40B4-BE49-F238E27FC236}">
                <a16:creationId xmlns="" xmlns:a16="http://schemas.microsoft.com/office/drawing/2014/main" id="{1282172F-1797-B337-01A2-8BBA53341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10838"/>
            <a:ext cx="12096010" cy="2636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82E29401-1D04-B0E6-5EBC-892028D27D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915" y="3028950"/>
            <a:ext cx="762000" cy="80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EECC5F-0015-4127-2754-09C86150E9F8}"/>
              </a:ext>
            </a:extLst>
          </p:cNvPr>
          <p:cNvSpPr/>
          <p:nvPr/>
        </p:nvSpPr>
        <p:spPr>
          <a:xfrm>
            <a:off x="0" y="374536"/>
            <a:ext cx="1282889" cy="8643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36</a:t>
            </a:r>
          </a:p>
        </p:txBody>
      </p:sp>
    </p:spTree>
    <p:extLst>
      <p:ext uri="{BB962C8B-B14F-4D97-AF65-F5344CB8AC3E}">
        <p14:creationId xmlns:p14="http://schemas.microsoft.com/office/powerpoint/2010/main" val="12620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icon&#10;&#10;Description automatically generated">
            <a:extLst>
              <a:ext uri="{FF2B5EF4-FFF2-40B4-BE49-F238E27FC236}">
                <a16:creationId xmlns="" xmlns:a16="http://schemas.microsoft.com/office/drawing/2014/main" id="{1282172F-1797-B337-01A2-8BBA53341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10" y="659080"/>
            <a:ext cx="11655202" cy="533795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6350E54C-64D6-830E-A46E-79D13CCA0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912" y="1734540"/>
            <a:ext cx="762000" cy="8001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4EAF00B6-53C1-7B8F-28D1-26B50F5D2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81" y="4418363"/>
            <a:ext cx="762000" cy="8001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3D2ABCBD-9315-9DE8-546C-FC58108A62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81" y="1734540"/>
            <a:ext cx="762000" cy="8001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id="{304C96EF-9A14-0910-C957-956A1A0B2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912" y="4454731"/>
            <a:ext cx="76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icon&#10;&#10;Description automatically generated">
            <a:extLst>
              <a:ext uri="{FF2B5EF4-FFF2-40B4-BE49-F238E27FC236}">
                <a16:creationId xmlns="" xmlns:a16="http://schemas.microsoft.com/office/drawing/2014/main" id="{1282172F-1797-B337-01A2-8BBA53341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8" y="522514"/>
            <a:ext cx="11927464" cy="546265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3826C104-DD74-F38F-C204-3109CBB10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7316" y="1675163"/>
            <a:ext cx="762000" cy="8001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ED48D2AD-1120-B9EB-A3D0-C85714B5DB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291" y="4379769"/>
            <a:ext cx="762000" cy="8001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DEFF247D-0A29-E93E-129D-B37452DCA7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92" y="1687038"/>
            <a:ext cx="762000" cy="800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="" xmlns:a16="http://schemas.microsoft.com/office/drawing/2014/main" id="{9DFA1F89-5FDF-748C-79F5-68697FFD2C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732" y="4349338"/>
            <a:ext cx="76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404" y="1642579"/>
            <a:ext cx="526355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Monday, Tuesday, Wednesday, Thursday, Friday, Saturday, Sunday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math, art, English, music, P.E.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Pencil, ruler, notebook, eraser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8886" y="1818408"/>
            <a:ext cx="575371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When do you have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FF0000"/>
                </a:solidFill>
              </a:rPr>
              <a:t>Monday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23.mp3" descr="CD2-TRACK 23.mp3">
            <a:hlinkClick r:id="" action="ppaction://media"/>
            <a:extLst>
              <a:ext uri="{FF2B5EF4-FFF2-40B4-BE49-F238E27FC236}">
                <a16:creationId xmlns="" xmlns:a16="http://schemas.microsoft.com/office/drawing/2014/main" id="{4EA2F4E7-4C13-377B-CB59-D3264451E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7214" y="46907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5375C02-3B9F-69AF-2289-D5FB74D33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322"/>
            <a:ext cx="6420033" cy="765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B2D69-10FB-F8A8-C528-ED6904AF58BA}"/>
              </a:ext>
            </a:extLst>
          </p:cNvPr>
          <p:cNvSpPr txBox="1"/>
          <p:nvPr/>
        </p:nvSpPr>
        <p:spPr>
          <a:xfrm>
            <a:off x="4181637" y="3602279"/>
            <a:ext cx="11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FA3ED4-6596-3E11-C190-06AB2720B8AA}"/>
              </a:ext>
            </a:extLst>
          </p:cNvPr>
          <p:cNvSpPr txBox="1"/>
          <p:nvPr/>
        </p:nvSpPr>
        <p:spPr>
          <a:xfrm>
            <a:off x="8560129" y="4429496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3EFE3F-98B8-BC16-10D6-7C687884B997}"/>
              </a:ext>
            </a:extLst>
          </p:cNvPr>
          <p:cNvSpPr txBox="1"/>
          <p:nvPr/>
        </p:nvSpPr>
        <p:spPr>
          <a:xfrm>
            <a:off x="4181637" y="4929793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DFB59A-3D81-ACC8-832E-D90B82B37C60}"/>
              </a:ext>
            </a:extLst>
          </p:cNvPr>
          <p:cNvSpPr txBox="1"/>
          <p:nvPr/>
        </p:nvSpPr>
        <p:spPr>
          <a:xfrm>
            <a:off x="8314644" y="497399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EEEE41-3297-7256-A1FB-DE88C6705C24}"/>
              </a:ext>
            </a:extLst>
          </p:cNvPr>
          <p:cNvSpPr txBox="1"/>
          <p:nvPr/>
        </p:nvSpPr>
        <p:spPr>
          <a:xfrm>
            <a:off x="6261039" y="3602278"/>
            <a:ext cx="11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B261D6A-71AD-3965-9722-6436682C35C1}"/>
              </a:ext>
            </a:extLst>
          </p:cNvPr>
          <p:cNvSpPr txBox="1"/>
          <p:nvPr/>
        </p:nvSpPr>
        <p:spPr>
          <a:xfrm>
            <a:off x="2074754" y="497399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2966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36CA5A-E5E9-161A-E273-B437B9481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05" y="426852"/>
            <a:ext cx="81788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9DAA5E0A-2A3E-6588-892D-FF7ACB9AB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44" y="1460665"/>
            <a:ext cx="8419498" cy="228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2B5A7C0B-7D61-7767-6FF5-A7A70EA91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22" y="4025195"/>
            <a:ext cx="4037610" cy="17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5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1F8240C6-636A-057A-FC88-7EDD5D4A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20" r="-1607"/>
          <a:stretch/>
        </p:blipFill>
        <p:spPr>
          <a:xfrm>
            <a:off x="0" y="320634"/>
            <a:ext cx="12387505" cy="6080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3F6236-840E-BE72-9785-37E97F2CB12F}"/>
              </a:ext>
            </a:extLst>
          </p:cNvPr>
          <p:cNvSpPr txBox="1"/>
          <p:nvPr/>
        </p:nvSpPr>
        <p:spPr>
          <a:xfrm>
            <a:off x="8835242" y="1235034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ruler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C58D1C-118F-A89A-A317-E0407A2EE609}"/>
              </a:ext>
            </a:extLst>
          </p:cNvPr>
          <p:cNvSpPr txBox="1"/>
          <p:nvPr/>
        </p:nvSpPr>
        <p:spPr>
          <a:xfrm>
            <a:off x="8835242" y="3006774"/>
            <a:ext cx="218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notebook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D47AB2-8844-83FD-E293-6F7E2474D933}"/>
              </a:ext>
            </a:extLst>
          </p:cNvPr>
          <p:cNvSpPr txBox="1"/>
          <p:nvPr/>
        </p:nvSpPr>
        <p:spPr>
          <a:xfrm>
            <a:off x="8891228" y="4915080"/>
            <a:ext cx="1488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eraser</a:t>
            </a:r>
          </a:p>
        </p:txBody>
      </p:sp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86553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MYSTERY Box Game</a:t>
            </a:r>
            <a:endParaRPr lang="en-GB" sz="6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071" y="519826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Arial Black" panose="020B0A04020102020204" pitchFamily="34" charset="0"/>
              </a:rPr>
              <a:t>Keep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latin typeface="Arial Black" panose="020B0A04020102020204" pitchFamily="34" charset="0"/>
              </a:rPr>
              <a:t>/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Give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latin typeface="Arial Black" panose="020B0A04020102020204" pitchFamily="34" charset="0"/>
              </a:rPr>
              <a:t>The Box?</a:t>
            </a:r>
            <a:endParaRPr lang="en-GB" sz="60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A picture containing text, clock, display, microwave&#10;&#10;Description automatically generated">
            <a:extLst>
              <a:ext uri="{FF2B5EF4-FFF2-40B4-BE49-F238E27FC236}">
                <a16:creationId xmlns="" xmlns:a16="http://schemas.microsoft.com/office/drawing/2014/main" id="{72807EC3-C783-F37C-B293-6CE9B71097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44" y="2099526"/>
            <a:ext cx="3051959" cy="297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2455" y="128592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/>
              <a:t>Make 2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694" y="4784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6"/>
                </a:solidFill>
              </a:rPr>
              <a:t>HOW TO PLAY: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620" y="2062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/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7694" y="293659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/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KEEP THE BOX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</a:p>
          <a:p>
            <a:pPr algn="ctr"/>
            <a:r>
              <a:rPr lang="en-US" sz="4800" b="1" dirty="0"/>
              <a:t>or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GIVE THE BOX </a:t>
            </a:r>
            <a:r>
              <a:rPr lang="en-US" sz="4800" b="1" dirty="0"/>
              <a:t>to the other team</a:t>
            </a: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6529</TotalTime>
  <Words>241</Words>
  <Application>Microsoft Office PowerPoint</Application>
  <PresentationFormat>Custom</PresentationFormat>
  <Paragraphs>73</Paragraphs>
  <Slides>46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124</cp:revision>
  <dcterms:created xsi:type="dcterms:W3CDTF">2020-12-08T03:17:05Z</dcterms:created>
  <dcterms:modified xsi:type="dcterms:W3CDTF">2022-11-09T15:43:07Z</dcterms:modified>
</cp:coreProperties>
</file>