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0" r:id="rId2"/>
    <p:sldId id="292" r:id="rId3"/>
    <p:sldId id="408" r:id="rId4"/>
    <p:sldId id="411" r:id="rId5"/>
    <p:sldId id="410" r:id="rId6"/>
    <p:sldId id="412" r:id="rId7"/>
    <p:sldId id="413" r:id="rId8"/>
    <p:sldId id="334" r:id="rId9"/>
    <p:sldId id="306" r:id="rId10"/>
    <p:sldId id="433" r:id="rId11"/>
    <p:sldId id="418" r:id="rId12"/>
    <p:sldId id="374" r:id="rId13"/>
    <p:sldId id="337" r:id="rId14"/>
    <p:sldId id="390" r:id="rId15"/>
    <p:sldId id="419" r:id="rId16"/>
    <p:sldId id="358" r:id="rId17"/>
    <p:sldId id="384" r:id="rId18"/>
    <p:sldId id="404" r:id="rId19"/>
    <p:sldId id="405" r:id="rId20"/>
    <p:sldId id="431" r:id="rId21"/>
    <p:sldId id="407" r:id="rId22"/>
    <p:sldId id="29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50" clrIdx="0">
    <p:extLst>
      <p:ext uri="{19B8F6BF-5375-455C-9EA6-DF929625EA0E}">
        <p15:presenceInfo xmlns="" xmlns:p15="http://schemas.microsoft.com/office/powerpoint/2012/main" userId="83b57fff0cc03ed3" providerId="Windows Live"/>
      </p:ext>
    </p:extLst>
  </p:cmAuthor>
  <p:cmAuthor id="2" name="Tran Thi My Quang" initials="TTMQ" lastIdx="1" clrIdx="1">
    <p:extLst>
      <p:ext uri="{19B8F6BF-5375-455C-9EA6-DF929625EA0E}">
        <p15:presenceInfo xmlns="" xmlns:p15="http://schemas.microsoft.com/office/powerpoint/2012/main" userId="S::quangttm@dtp-education.com::c4cb88bf-243b-4e7e-a83f-d02171123583" providerId="AD"/>
      </p:ext>
    </p:extLst>
  </p:cmAuthor>
  <p:cmAuthor id="3" name="Admin" initials="A" lastIdx="0" clrIdx="2">
    <p:extLst>
      <p:ext uri="{19B8F6BF-5375-455C-9EA6-DF929625EA0E}">
        <p15:presenceInfo xmlns=""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9C56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13" autoAdjust="0"/>
    <p:restoredTop sz="94657"/>
  </p:normalViewPr>
  <p:slideViewPr>
    <p:cSldViewPr snapToGrid="0">
      <p:cViewPr varScale="1">
        <p:scale>
          <a:sx n="69" d="100"/>
          <a:sy n="69" d="100"/>
        </p:scale>
        <p:origin x="-294" y="-96"/>
      </p:cViewPr>
      <p:guideLst>
        <p:guide orient="horz" pos="22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98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play the crossword puzzles. They practice spelling.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76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(ở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ít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50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=""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=""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2.1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audio" Target="../media/media1.mp3"/><Relationship Id="rId16" Type="http://schemas.openxmlformats.org/officeDocument/2006/relationships/image" Target="../media/image17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.xml"/><Relationship Id="rId5" Type="http://schemas.microsoft.com/office/2007/relationships/media" Target="../media/media3.mp3"/><Relationship Id="rId15" Type="http://schemas.openxmlformats.org/officeDocument/2006/relationships/image" Target="../media/image16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media" Target="../media/media7.mp3"/><Relationship Id="rId7" Type="http://schemas.openxmlformats.org/officeDocument/2006/relationships/image" Target="../media/image25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9.png"/><Relationship Id="rId4" Type="http://schemas.openxmlformats.org/officeDocument/2006/relationships/audio" Target="../media/media7.mp3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023"/>
            <a:ext cx="12191999" cy="60379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72531" y="1977859"/>
            <a:ext cx="5195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4: HOME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2.1</a:t>
            </a:r>
          </a:p>
          <a:p>
            <a:pPr algn="ctr"/>
            <a:r>
              <a:rPr lang="en-US" sz="4800" b="1" dirty="0" smtClean="0">
                <a:solidFill>
                  <a:srgbClr val="0070C0"/>
                </a:solidFill>
              </a:rPr>
              <a:t>SB p55</a:t>
            </a:r>
          </a:p>
          <a:p>
            <a:pPr algn="ctr"/>
            <a:r>
              <a:rPr lang="en-US" sz="4800" b="1" dirty="0" smtClean="0">
                <a:solidFill>
                  <a:srgbClr val="0070C0"/>
                </a:solidFill>
              </a:rPr>
              <a:t>WB p40 (A,B)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 advTm="1560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5257" y="477339"/>
            <a:ext cx="5487897" cy="5314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1472701"/>
            <a:ext cx="2324100" cy="2162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8604" y="1386976"/>
            <a:ext cx="2324100" cy="2209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63398" y="1386976"/>
            <a:ext cx="2314575" cy="2247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81794" y="1351733"/>
            <a:ext cx="2314575" cy="2238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43530" y="1351734"/>
            <a:ext cx="2295525" cy="22383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5641" y="3879143"/>
            <a:ext cx="192278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cleaning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1064" y="4997123"/>
            <a:ext cx="1922781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kliːnɪŋ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lau</a:t>
            </a:r>
            <a:r>
              <a:rPr lang="en-US" sz="2400" dirty="0"/>
              <a:t> </a:t>
            </a:r>
            <a:r>
              <a:rPr lang="en-US" sz="2400" dirty="0" err="1"/>
              <a:t>chùi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637617" y="4974375"/>
            <a:ext cx="1922781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/>
              <a:t>/pleɪ</a:t>
            </a:r>
            <a:r>
              <a:rPr lang="en-US" sz="2400" dirty="0" err="1"/>
              <a:t>ɪŋ</a:t>
            </a:r>
            <a:r>
              <a:rPr lang="vi-VN" sz="2400" dirty="0"/>
              <a:t>/</a:t>
            </a:r>
            <a:endParaRPr lang="en-US" sz="2400" dirty="0"/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637617" y="3866080"/>
            <a:ext cx="192278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playing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59593" y="3864422"/>
            <a:ext cx="1922781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eating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20446" y="3888634"/>
            <a:ext cx="1845626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sleeping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5895" y="4974375"/>
            <a:ext cx="1906479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iːt</a:t>
            </a:r>
            <a:r>
              <a:rPr lang="en-US" sz="2400" dirty="0"/>
              <a:t> </a:t>
            </a:r>
            <a:r>
              <a:rPr lang="en-US" sz="2400" dirty="0" err="1"/>
              <a:t>ɪŋ</a:t>
            </a:r>
            <a:r>
              <a:rPr lang="en-US" sz="2400" dirty="0"/>
              <a:t> / </a:t>
            </a:r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520446" y="4932967"/>
            <a:ext cx="1845626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sliːp</a:t>
            </a:r>
            <a:r>
              <a:rPr lang="en-US" sz="2400" dirty="0"/>
              <a:t> </a:t>
            </a:r>
            <a:r>
              <a:rPr lang="en-US" sz="2400" dirty="0" err="1"/>
              <a:t>ɪŋ</a:t>
            </a:r>
            <a:r>
              <a:rPr lang="en-US" sz="2400" dirty="0"/>
              <a:t> /</a:t>
            </a:r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ngủ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9743530" y="3839954"/>
            <a:ext cx="2448470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cooking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747548" y="4932967"/>
            <a:ext cx="2444452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/>
              <a:t>/ˈkʊk</a:t>
            </a:r>
            <a:r>
              <a:rPr lang="en-US" sz="2400" dirty="0"/>
              <a:t> </a:t>
            </a:r>
            <a:r>
              <a:rPr lang="en-US" sz="2400" dirty="0" err="1"/>
              <a:t>ɪŋ</a:t>
            </a:r>
            <a:r>
              <a:rPr lang="en-US" sz="2400" dirty="0"/>
              <a:t> </a:t>
            </a:r>
            <a:r>
              <a:rPr lang="vi-VN" sz="2400" dirty="0"/>
              <a:t>/</a:t>
            </a:r>
            <a:endParaRPr lang="en-US" sz="2400" dirty="0"/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nấu</a:t>
            </a:r>
            <a:r>
              <a:rPr lang="en-US" sz="2400" dirty="0"/>
              <a:t> </a:t>
            </a:r>
            <a:r>
              <a:rPr lang="en-US" sz="2400" dirty="0" err="1"/>
              <a:t>nướng</a:t>
            </a:r>
            <a:endParaRPr lang="en-US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FA651E66-47C3-255B-66BF-2C2E0BB27BE3}"/>
              </a:ext>
            </a:extLst>
          </p:cNvPr>
          <p:cNvSpPr/>
          <p:nvPr/>
        </p:nvSpPr>
        <p:spPr>
          <a:xfrm>
            <a:off x="7177974" y="442912"/>
            <a:ext cx="4525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5" name="cleaning">
            <a:hlinkClick r:id="" action="ppaction://media"/>
            <a:extLst>
              <a:ext uri="{FF2B5EF4-FFF2-40B4-BE49-F238E27FC236}">
                <a16:creationId xmlns="" xmlns:a16="http://schemas.microsoft.com/office/drawing/2014/main" id="{F89F7033-8F0F-5D9D-2653-1B0CA61831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219268" y="565265"/>
            <a:ext cx="487363" cy="487363"/>
          </a:xfrm>
          <a:prstGeom prst="rect">
            <a:avLst/>
          </a:prstGeom>
        </p:spPr>
      </p:pic>
      <p:pic>
        <p:nvPicPr>
          <p:cNvPr id="6" name="cooking">
            <a:hlinkClick r:id="" action="ppaction://media"/>
            <a:extLst>
              <a:ext uri="{FF2B5EF4-FFF2-40B4-BE49-F238E27FC236}">
                <a16:creationId xmlns="" xmlns:a16="http://schemas.microsoft.com/office/drawing/2014/main" id="{4DD176AE-E418-84C4-210A-046260F0866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219267" y="499365"/>
            <a:ext cx="487363" cy="487363"/>
          </a:xfrm>
          <a:prstGeom prst="rect">
            <a:avLst/>
          </a:prstGeom>
        </p:spPr>
      </p:pic>
      <p:pic>
        <p:nvPicPr>
          <p:cNvPr id="7" name="eating">
            <a:hlinkClick r:id="" action="ppaction://media"/>
            <a:extLst>
              <a:ext uri="{FF2B5EF4-FFF2-40B4-BE49-F238E27FC236}">
                <a16:creationId xmlns="" xmlns:a16="http://schemas.microsoft.com/office/drawing/2014/main" id="{DFB13E69-F34E-F04F-205D-902118F91C5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219266" y="666539"/>
            <a:ext cx="487363" cy="487363"/>
          </a:xfrm>
          <a:prstGeom prst="rect">
            <a:avLst/>
          </a:prstGeom>
        </p:spPr>
      </p:pic>
      <p:pic>
        <p:nvPicPr>
          <p:cNvPr id="8" name="playing">
            <a:hlinkClick r:id="" action="ppaction://media"/>
            <a:extLst>
              <a:ext uri="{FF2B5EF4-FFF2-40B4-BE49-F238E27FC236}">
                <a16:creationId xmlns="" xmlns:a16="http://schemas.microsoft.com/office/drawing/2014/main" id="{B704165D-DB45-521F-329E-08E3833BDD8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270997" y="647308"/>
            <a:ext cx="487363" cy="487363"/>
          </a:xfrm>
          <a:prstGeom prst="rect">
            <a:avLst/>
          </a:prstGeom>
        </p:spPr>
      </p:pic>
      <p:pic>
        <p:nvPicPr>
          <p:cNvPr id="24" name="sleeping">
            <a:hlinkClick r:id="" action="ppaction://media"/>
            <a:extLst>
              <a:ext uri="{FF2B5EF4-FFF2-40B4-BE49-F238E27FC236}">
                <a16:creationId xmlns="" xmlns:a16="http://schemas.microsoft.com/office/drawing/2014/main" id="{35E51C88-03FB-81D8-4C27-32D95A3BEAD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85052" y="666538"/>
            <a:ext cx="487363" cy="48736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A29290F6-A158-8836-F9DC-31ABDB41FD35}"/>
              </a:ext>
            </a:extLst>
          </p:cNvPr>
          <p:cNvSpPr/>
          <p:nvPr/>
        </p:nvSpPr>
        <p:spPr>
          <a:xfrm>
            <a:off x="5748891" y="365075"/>
            <a:ext cx="971314" cy="88774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6983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7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9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61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6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211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72701"/>
            <a:ext cx="2788673" cy="25943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661" y="3634876"/>
            <a:ext cx="2875478" cy="27340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4008" y="3774557"/>
            <a:ext cx="2671332" cy="25943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8829" y="1351733"/>
            <a:ext cx="2657301" cy="25698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5692" y="986728"/>
            <a:ext cx="2657300" cy="2591143"/>
          </a:xfrm>
          <a:prstGeom prst="rect">
            <a:avLst/>
          </a:prstGeom>
        </p:spPr>
      </p:pic>
      <p:sp>
        <p:nvSpPr>
          <p:cNvPr id="26" name="Rounded Rectangle 1">
            <a:extLst>
              <a:ext uri="{FF2B5EF4-FFF2-40B4-BE49-F238E27FC236}">
                <a16:creationId xmlns="" xmlns:a16="http://schemas.microsoft.com/office/drawing/2014/main" id="{3F0B8085-CD7A-8BBF-8191-E56FB6C88548}"/>
              </a:ext>
            </a:extLst>
          </p:cNvPr>
          <p:cNvSpPr/>
          <p:nvPr/>
        </p:nvSpPr>
        <p:spPr>
          <a:xfrm>
            <a:off x="431437" y="463991"/>
            <a:ext cx="3169603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Slap the board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118327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0660"/>
            <a:ext cx="3771900" cy="485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988" y="1571625"/>
            <a:ext cx="5748965" cy="34837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1571625"/>
            <a:ext cx="5831283" cy="337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0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34196" y="716245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i="1" dirty="0"/>
              <a:t>Structures</a:t>
            </a:r>
          </a:p>
          <a:p>
            <a:r>
              <a:rPr lang="en-US" sz="3600" i="1" dirty="0"/>
              <a:t>What’s he doing? He’s sleeping.</a:t>
            </a:r>
          </a:p>
          <a:p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294" y="487952"/>
            <a:ext cx="5038725" cy="552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930" y="1007858"/>
            <a:ext cx="2425434" cy="17755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8" y="1483176"/>
            <a:ext cx="5480959" cy="13269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057" y="3082422"/>
            <a:ext cx="5823753" cy="1541829"/>
          </a:xfrm>
          <a:prstGeom prst="rect">
            <a:avLst/>
          </a:prstGeom>
        </p:spPr>
      </p:pic>
      <p:pic>
        <p:nvPicPr>
          <p:cNvPr id="3" name="CD2-TRACK 31 (1)">
            <a:hlinkClick r:id="" action="ppaction://media"/>
            <a:extLst>
              <a:ext uri="{FF2B5EF4-FFF2-40B4-BE49-F238E27FC236}">
                <a16:creationId xmlns="" xmlns:a16="http://schemas.microsoft.com/office/drawing/2014/main" id="{8B41A54F-CD38-763C-4B4C-F81D9973F4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487363" y="2838740"/>
            <a:ext cx="487363" cy="487363"/>
          </a:xfrm>
          <a:prstGeom prst="rect">
            <a:avLst/>
          </a:prstGeom>
        </p:spPr>
      </p:pic>
      <p:pic>
        <p:nvPicPr>
          <p:cNvPr id="4" name="CD2-TRACK 31 (2)">
            <a:hlinkClick r:id="" action="ppaction://media"/>
            <a:extLst>
              <a:ext uri="{FF2B5EF4-FFF2-40B4-BE49-F238E27FC236}">
                <a16:creationId xmlns="" xmlns:a16="http://schemas.microsoft.com/office/drawing/2014/main" id="{A39B35B0-B998-C5DD-A254-90D37956E0B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432742" y="4380569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13B5D36-7DB8-FF5E-567D-495648FAF7E4}"/>
              </a:ext>
            </a:extLst>
          </p:cNvPr>
          <p:cNvSpPr/>
          <p:nvPr/>
        </p:nvSpPr>
        <p:spPr>
          <a:xfrm>
            <a:off x="10652467" y="1398024"/>
            <a:ext cx="1147665" cy="99522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76647" y="6029045"/>
            <a:ext cx="3618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</a:t>
            </a:r>
            <a:r>
              <a:rPr lang="en-US" i="1" dirty="0" smtClean="0">
                <a:solidFill>
                  <a:srgbClr val="FF0000"/>
                </a:solidFill>
              </a:rPr>
              <a:t>English </a:t>
            </a:r>
            <a:r>
              <a:rPr lang="en-US" i="1" dirty="0">
                <a:solidFill>
                  <a:srgbClr val="FF0000"/>
                </a:solidFill>
              </a:rPr>
              <a:t>word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2059800583"/>
      </p:ext>
    </p:extLst>
  </p:cSld>
  <p:clrMapOvr>
    <a:masterClrMapping/>
  </p:clrMapOvr>
  <p:transition spd="med" advTm="3709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6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6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05E576D-58DA-AA1B-8F24-565AA0C44E54}"/>
              </a:ext>
            </a:extLst>
          </p:cNvPr>
          <p:cNvSpPr/>
          <p:nvPr/>
        </p:nvSpPr>
        <p:spPr>
          <a:xfrm>
            <a:off x="8195679" y="2208540"/>
            <a:ext cx="2949399" cy="609606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She’s </a:t>
            </a:r>
            <a:r>
              <a:rPr lang="en-US" sz="3600" dirty="0" smtClean="0">
                <a:solidFill>
                  <a:srgbClr val="002060"/>
                </a:solidFill>
              </a:rPr>
              <a:t>_____.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CF4AD159-7064-EEDF-82BE-2F617E64B095}"/>
              </a:ext>
            </a:extLst>
          </p:cNvPr>
          <p:cNvSpPr/>
          <p:nvPr/>
        </p:nvSpPr>
        <p:spPr>
          <a:xfrm>
            <a:off x="1056524" y="1639672"/>
            <a:ext cx="2949399" cy="609606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H</a:t>
            </a:r>
            <a:r>
              <a:rPr lang="en-US" sz="3600" dirty="0" smtClean="0">
                <a:solidFill>
                  <a:srgbClr val="002060"/>
                </a:solidFill>
              </a:rPr>
              <a:t>e’s ____.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1" name="Rounded Rectangle 7">
            <a:extLst>
              <a:ext uri="{FF2B5EF4-FFF2-40B4-BE49-F238E27FC236}">
                <a16:creationId xmlns="" xmlns:a16="http://schemas.microsoft.com/office/drawing/2014/main" id="{D9BF0A97-B102-FEE8-EB34-5672DE776399}"/>
              </a:ext>
            </a:extLst>
          </p:cNvPr>
          <p:cNvSpPr/>
          <p:nvPr/>
        </p:nvSpPr>
        <p:spPr>
          <a:xfrm>
            <a:off x="4664127" y="242699"/>
            <a:ext cx="3745290" cy="58397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Ask and </a:t>
            </a:r>
            <a:r>
              <a:rPr lang="en-US" sz="3200" b="1" dirty="0" smtClean="0"/>
              <a:t>answer</a:t>
            </a:r>
            <a:endParaRPr lang="en-US" sz="16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CE61300-ACA8-D4EB-30D0-322300EBB75B}"/>
              </a:ext>
            </a:extLst>
          </p:cNvPr>
          <p:cNvSpPr/>
          <p:nvPr/>
        </p:nvSpPr>
        <p:spPr>
          <a:xfrm>
            <a:off x="7803871" y="1376223"/>
            <a:ext cx="3733014" cy="609606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What’s she doing?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1AD1C69-0586-BD8D-6521-EB942D72B5CC}"/>
              </a:ext>
            </a:extLst>
          </p:cNvPr>
          <p:cNvSpPr/>
          <p:nvPr/>
        </p:nvSpPr>
        <p:spPr>
          <a:xfrm>
            <a:off x="669854" y="826669"/>
            <a:ext cx="3733014" cy="609606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What’s </a:t>
            </a:r>
            <a:r>
              <a:rPr lang="en-US" sz="3600" dirty="0" smtClean="0">
                <a:solidFill>
                  <a:srgbClr val="002060"/>
                </a:solidFill>
              </a:rPr>
              <a:t>he </a:t>
            </a:r>
            <a:r>
              <a:rPr lang="en-US" sz="3600" dirty="0">
                <a:solidFill>
                  <a:srgbClr val="002060"/>
                </a:solidFill>
              </a:rPr>
              <a:t>doing?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0930" y="3209680"/>
            <a:ext cx="2276975" cy="22113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0378" y="3209680"/>
            <a:ext cx="2295525" cy="22383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7097" y="4267746"/>
            <a:ext cx="2324100" cy="2209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261" y="4315371"/>
            <a:ext cx="2324100" cy="21621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3467" y="2336624"/>
            <a:ext cx="2072455" cy="174611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691012" y="2296512"/>
            <a:ext cx="484910" cy="52813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1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40728" y="4285148"/>
            <a:ext cx="484910" cy="52813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2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31709" y="4251378"/>
            <a:ext cx="484910" cy="52813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3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7257833" y="3209679"/>
            <a:ext cx="484910" cy="52813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4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6809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6102"/>
            <a:ext cx="5648325" cy="723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19" y="1528762"/>
            <a:ext cx="10887075" cy="39528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26525" y="2481943"/>
            <a:ext cx="1793967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playing.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61196" y="2481942"/>
            <a:ext cx="2368521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cleaning.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50210" y="3974595"/>
            <a:ext cx="1140644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he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03566" y="4835306"/>
            <a:ext cx="3069771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He’s eating.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200561" y="3974594"/>
            <a:ext cx="1140644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she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59946" y="4817887"/>
            <a:ext cx="3069771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She’s sleeping.</a:t>
            </a:r>
          </a:p>
        </p:txBody>
      </p:sp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64" y="374450"/>
            <a:ext cx="8142728" cy="5775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7272" y="2347785"/>
            <a:ext cx="26196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Workbook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p. 40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4482641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3032"/>
            <a:ext cx="5553075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8" y="794047"/>
            <a:ext cx="8077200" cy="781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445" y="1456511"/>
            <a:ext cx="1723391" cy="4707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0238" y="1468046"/>
            <a:ext cx="1680608" cy="46016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5301" y="5841144"/>
            <a:ext cx="1629139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cooking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0923" y="1460865"/>
            <a:ext cx="1679981" cy="45973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5376" y="1453585"/>
            <a:ext cx="1655245" cy="46045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05764" y="1491991"/>
            <a:ext cx="1670314" cy="45661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71824" y="5789228"/>
            <a:ext cx="1554481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eating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63600" y="5841143"/>
            <a:ext cx="1805385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sleeping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77323" y="5841143"/>
            <a:ext cx="1554481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playing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76124" y="5809914"/>
            <a:ext cx="1805385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cleaning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682343" y="1249887"/>
            <a:ext cx="104297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97338" y="1245531"/>
            <a:ext cx="1465660" cy="43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05943" y="1258594"/>
            <a:ext cx="128451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381174" y="1258594"/>
            <a:ext cx="1298730" cy="45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2939140" y="1567542"/>
            <a:ext cx="1436914" cy="13324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794923" y="2825931"/>
            <a:ext cx="1436914" cy="12061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0222464" y="2699658"/>
            <a:ext cx="1436914" cy="11800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408023" y="3735977"/>
            <a:ext cx="1436914" cy="11887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8295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562"/>
            <a:ext cx="3571875" cy="752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27" y="1335814"/>
            <a:ext cx="11148946" cy="381095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245300" y="4572000"/>
            <a:ext cx="1418136" cy="5747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86932" y="4572000"/>
            <a:ext cx="1418136" cy="5747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528564" y="4572000"/>
            <a:ext cx="1418136" cy="5747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836336" y="3770811"/>
            <a:ext cx="1418136" cy="5747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3164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inner BG">
            <a:extLst>
              <a:ext uri="{FF2B5EF4-FFF2-40B4-BE49-F238E27FC236}">
                <a16:creationId xmlns="" xmlns:a16="http://schemas.microsoft.com/office/drawing/2014/main" id="{99583EDA-5097-5CC7-A940-434E5B7BBED6}"/>
              </a:ext>
            </a:extLst>
          </p:cNvPr>
          <p:cNvSpPr/>
          <p:nvPr/>
        </p:nvSpPr>
        <p:spPr>
          <a:xfrm>
            <a:off x="3130198" y="327896"/>
            <a:ext cx="5931604" cy="596222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3" name="Anchor">
            <a:extLst>
              <a:ext uri="{FF2B5EF4-FFF2-40B4-BE49-F238E27FC236}">
                <a16:creationId xmlns="" xmlns:a16="http://schemas.microsoft.com/office/drawing/2014/main" id="{AEFE12F5-59ED-DBFA-DC4A-17BD0129D42E}"/>
              </a:ext>
            </a:extLst>
          </p:cNvPr>
          <p:cNvSpPr/>
          <p:nvPr/>
        </p:nvSpPr>
        <p:spPr>
          <a:xfrm>
            <a:off x="5673090" y="2894233"/>
            <a:ext cx="1647668" cy="1656174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4" name="Spinning Wheel 6">
            <a:extLst>
              <a:ext uri="{FF2B5EF4-FFF2-40B4-BE49-F238E27FC236}">
                <a16:creationId xmlns="" xmlns:a16="http://schemas.microsoft.com/office/drawing/2014/main" id="{98591334-9271-FE7A-7CA7-A6EF8D7A5369}"/>
              </a:ext>
            </a:extLst>
          </p:cNvPr>
          <p:cNvGrpSpPr/>
          <p:nvPr/>
        </p:nvGrpSpPr>
        <p:grpSpPr>
          <a:xfrm>
            <a:off x="2858279" y="155050"/>
            <a:ext cx="6536923" cy="6257466"/>
            <a:chOff x="2581859" y="10190"/>
            <a:chExt cx="7141282" cy="6800878"/>
          </a:xfrm>
        </p:grpSpPr>
        <p:sp>
          <p:nvSpPr>
            <p:cNvPr id="5" name="Segment 6">
              <a:extLst>
                <a:ext uri="{FF2B5EF4-FFF2-40B4-BE49-F238E27FC236}">
                  <a16:creationId xmlns="" xmlns:a16="http://schemas.microsoft.com/office/drawing/2014/main" id="{91EE1AC1-91D8-B0E5-B191-51150FE4545E}"/>
                </a:ext>
              </a:extLst>
            </p:cNvPr>
            <p:cNvSpPr/>
            <p:nvPr/>
          </p:nvSpPr>
          <p:spPr>
            <a:xfrm rot="12600000">
              <a:off x="3952662" y="10190"/>
              <a:ext cx="2624601" cy="2647298"/>
            </a:xfrm>
            <a:custGeom>
              <a:avLst/>
              <a:gdLst>
                <a:gd name="connsiteX0" fmla="*/ 1098532 w 2624602"/>
                <a:gd name="connsiteY0" fmla="*/ 2647298 h 2647298"/>
                <a:gd name="connsiteX1" fmla="*/ 0 w 2624602"/>
                <a:gd name="connsiteY1" fmla="*/ 744585 h 2647298"/>
                <a:gd name="connsiteX2" fmla="*/ 72673 w 2624602"/>
                <a:gd name="connsiteY2" fmla="*/ 697588 h 2647298"/>
                <a:gd name="connsiteX3" fmla="*/ 427972 w 2624602"/>
                <a:gd name="connsiteY3" fmla="*/ 58260 h 2647298"/>
                <a:gd name="connsiteX4" fmla="*/ 426439 w 2624602"/>
                <a:gd name="connsiteY4" fmla="*/ 0 h 2647298"/>
                <a:gd name="connsiteX5" fmla="*/ 2624602 w 2624602"/>
                <a:gd name="connsiteY5" fmla="*/ 0 h 2647298"/>
                <a:gd name="connsiteX6" fmla="*/ 2619886 w 2624602"/>
                <a:gd name="connsiteY6" fmla="*/ 211161 h 2647298"/>
                <a:gd name="connsiteX7" fmla="*/ 1231375 w 2624602"/>
                <a:gd name="connsiteY7" fmla="*/ 2566056 h 2647298"/>
                <a:gd name="connsiteX8" fmla="*/ 1098532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1098532" y="2647298"/>
                  </a:moveTo>
                  <a:lnTo>
                    <a:pt x="0" y="744585"/>
                  </a:lnTo>
                  <a:lnTo>
                    <a:pt x="72673" y="697588"/>
                  </a:lnTo>
                  <a:cubicBezTo>
                    <a:pt x="285532" y="544075"/>
                    <a:pt x="410396" y="306967"/>
                    <a:pt x="427972" y="58260"/>
                  </a:cubicBezTo>
                  <a:lnTo>
                    <a:pt x="426439" y="0"/>
                  </a:lnTo>
                  <a:lnTo>
                    <a:pt x="2624602" y="0"/>
                  </a:lnTo>
                  <a:lnTo>
                    <a:pt x="2619886" y="211161"/>
                  </a:lnTo>
                  <a:cubicBezTo>
                    <a:pt x="2554100" y="1142035"/>
                    <a:pt x="2064447" y="2027080"/>
                    <a:pt x="1231375" y="2566056"/>
                  </a:cubicBezTo>
                  <a:lnTo>
                    <a:pt x="1098532" y="2647298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6" name="Segment 5">
              <a:extLst>
                <a:ext uri="{FF2B5EF4-FFF2-40B4-BE49-F238E27FC236}">
                  <a16:creationId xmlns="" xmlns:a16="http://schemas.microsoft.com/office/drawing/2014/main" id="{7A4CDEA8-6123-D133-8F15-D9065910E670}"/>
                </a:ext>
              </a:extLst>
            </p:cNvPr>
            <p:cNvSpPr/>
            <p:nvPr/>
          </p:nvSpPr>
          <p:spPr>
            <a:xfrm rot="12600000">
              <a:off x="2581859" y="2400467"/>
              <a:ext cx="2628248" cy="2645334"/>
            </a:xfrm>
            <a:custGeom>
              <a:avLst/>
              <a:gdLst>
                <a:gd name="connsiteX0" fmla="*/ 2626453 w 2628248"/>
                <a:gd name="connsiteY0" fmla="*/ 2645334 h 2645334"/>
                <a:gd name="connsiteX1" fmla="*/ 428115 w 2628248"/>
                <a:gd name="connsiteY1" fmla="*/ 2645334 h 2645334"/>
                <a:gd name="connsiteX2" fmla="*/ 425355 w 2628248"/>
                <a:gd name="connsiteY2" fmla="*/ 2540459 h 2645334"/>
                <a:gd name="connsiteX3" fmla="*/ 316130 w 2628248"/>
                <a:gd name="connsiteY3" fmla="*/ 2215643 h 2645334"/>
                <a:gd name="connsiteX4" fmla="*/ 89444 w 2628248"/>
                <a:gd name="connsiteY4" fmla="*/ 1958645 h 2645334"/>
                <a:gd name="connsiteX5" fmla="*/ 0 w 2628248"/>
                <a:gd name="connsiteY5" fmla="*/ 1903817 h 2645334"/>
                <a:gd name="connsiteX6" fmla="*/ 1099169 w 2628248"/>
                <a:gd name="connsiteY6" fmla="*/ 0 h 2645334"/>
                <a:gd name="connsiteX7" fmla="*/ 1169670 w 2628248"/>
                <a:gd name="connsiteY7" fmla="*/ 38631 h 2645334"/>
                <a:gd name="connsiteX8" fmla="*/ 2218805 w 2628248"/>
                <a:gd name="connsiteY8" fmla="*/ 1117134 h 2645334"/>
                <a:gd name="connsiteX9" fmla="*/ 2628248 w 2628248"/>
                <a:gd name="connsiteY9" fmla="*/ 2564963 h 2645334"/>
                <a:gd name="connsiteX10" fmla="*/ 2626453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2626453" y="2645334"/>
                  </a:moveTo>
                  <a:lnTo>
                    <a:pt x="428115" y="2645334"/>
                  </a:lnTo>
                  <a:lnTo>
                    <a:pt x="425355" y="2540459"/>
                  </a:lnTo>
                  <a:cubicBezTo>
                    <a:pt x="411550" y="2429212"/>
                    <a:pt x="375707" y="2318833"/>
                    <a:pt x="316130" y="2215643"/>
                  </a:cubicBezTo>
                  <a:cubicBezTo>
                    <a:pt x="256554" y="2112454"/>
                    <a:pt x="178885" y="2026223"/>
                    <a:pt x="89444" y="1958645"/>
                  </a:cubicBezTo>
                  <a:lnTo>
                    <a:pt x="0" y="1903817"/>
                  </a:lnTo>
                  <a:lnTo>
                    <a:pt x="1099169" y="0"/>
                  </a:lnTo>
                  <a:lnTo>
                    <a:pt x="1169670" y="38631"/>
                  </a:lnTo>
                  <a:cubicBezTo>
                    <a:pt x="1590441" y="296356"/>
                    <a:pt x="1954744" y="659767"/>
                    <a:pt x="2218805" y="1117134"/>
                  </a:cubicBezTo>
                  <a:cubicBezTo>
                    <a:pt x="2482866" y="1574501"/>
                    <a:pt x="2615437" y="2071702"/>
                    <a:pt x="2628248" y="2564963"/>
                  </a:cubicBezTo>
                  <a:lnTo>
                    <a:pt x="2626453" y="2645334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7" name="Segment 4">
              <a:extLst>
                <a:ext uri="{FF2B5EF4-FFF2-40B4-BE49-F238E27FC236}">
                  <a16:creationId xmlns="" xmlns:a16="http://schemas.microsoft.com/office/drawing/2014/main" id="{6EDE67FD-9DFF-0E16-9D47-1A2C51E1FB1F}"/>
                </a:ext>
              </a:extLst>
            </p:cNvPr>
            <p:cNvSpPr/>
            <p:nvPr/>
          </p:nvSpPr>
          <p:spPr>
            <a:xfrm rot="12600000">
              <a:off x="3573821" y="3988852"/>
              <a:ext cx="3055662" cy="2315311"/>
            </a:xfrm>
            <a:custGeom>
              <a:avLst/>
              <a:gdLst>
                <a:gd name="connsiteX0" fmla="*/ 1956580 w 3055662"/>
                <a:gd name="connsiteY0" fmla="*/ 2315311 h 2315311"/>
                <a:gd name="connsiteX1" fmla="*/ 1906893 w 3055662"/>
                <a:gd name="connsiteY1" fmla="*/ 2284853 h 2315311"/>
                <a:gd name="connsiteX2" fmla="*/ 1175569 w 3055662"/>
                <a:gd name="connsiteY2" fmla="*/ 2272887 h 2315311"/>
                <a:gd name="connsiteX3" fmla="*/ 1098532 w 3055662"/>
                <a:gd name="connsiteY3" fmla="*/ 2312325 h 2315311"/>
                <a:gd name="connsiteX4" fmla="*/ 0 w 3055662"/>
                <a:gd name="connsiteY4" fmla="*/ 409612 h 2315311"/>
                <a:gd name="connsiteX5" fmla="*/ 136779 w 3055662"/>
                <a:gd name="connsiteY5" fmla="*/ 335187 h 2315311"/>
                <a:gd name="connsiteX6" fmla="*/ 2870433 w 3055662"/>
                <a:gd name="connsiteY6" fmla="*/ 310149 h 2315311"/>
                <a:gd name="connsiteX7" fmla="*/ 3055662 w 3055662"/>
                <a:gd name="connsiteY7" fmla="*/ 411646 h 2315311"/>
                <a:gd name="connsiteX8" fmla="*/ 1956580 w 3055662"/>
                <a:gd name="connsiteY8" fmla="*/ 2315311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1956580" y="2315311"/>
                  </a:moveTo>
                  <a:lnTo>
                    <a:pt x="1906893" y="2284853"/>
                  </a:lnTo>
                  <a:cubicBezTo>
                    <a:pt x="1682718" y="2175721"/>
                    <a:pt x="1414944" y="2165302"/>
                    <a:pt x="1175569" y="2272887"/>
                  </a:cubicBezTo>
                  <a:lnTo>
                    <a:pt x="1098532" y="2312325"/>
                  </a:lnTo>
                  <a:lnTo>
                    <a:pt x="0" y="409612"/>
                  </a:lnTo>
                  <a:lnTo>
                    <a:pt x="136779" y="335187"/>
                  </a:lnTo>
                  <a:cubicBezTo>
                    <a:pt x="1020082" y="-116786"/>
                    <a:pt x="2031380" y="-98316"/>
                    <a:pt x="2870433" y="310149"/>
                  </a:cubicBezTo>
                  <a:lnTo>
                    <a:pt x="3055662" y="411646"/>
                  </a:lnTo>
                  <a:lnTo>
                    <a:pt x="1956580" y="2315311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8" name="Segment 3">
              <a:extLst>
                <a:ext uri="{FF2B5EF4-FFF2-40B4-BE49-F238E27FC236}">
                  <a16:creationId xmlns="" xmlns:a16="http://schemas.microsoft.com/office/drawing/2014/main" id="{8376062F-E006-0A01-E64B-E82ED9ACD57B}"/>
                </a:ext>
              </a:extLst>
            </p:cNvPr>
            <p:cNvSpPr/>
            <p:nvPr/>
          </p:nvSpPr>
          <p:spPr>
            <a:xfrm rot="12580216">
              <a:off x="5681116" y="4163770"/>
              <a:ext cx="2624601" cy="2647298"/>
            </a:xfrm>
            <a:custGeom>
              <a:avLst/>
              <a:gdLst>
                <a:gd name="connsiteX0" fmla="*/ 2198163 w 2624602"/>
                <a:gd name="connsiteY0" fmla="*/ 2647298 h 2647298"/>
                <a:gd name="connsiteX1" fmla="*/ 0 w 2624602"/>
                <a:gd name="connsiteY1" fmla="*/ 2647298 h 2647298"/>
                <a:gd name="connsiteX2" fmla="*/ 4716 w 2624602"/>
                <a:gd name="connsiteY2" fmla="*/ 2436137 h 2647298"/>
                <a:gd name="connsiteX3" fmla="*/ 1393227 w 2624602"/>
                <a:gd name="connsiteY3" fmla="*/ 81242 h 2647298"/>
                <a:gd name="connsiteX4" fmla="*/ 1526070 w 2624602"/>
                <a:gd name="connsiteY4" fmla="*/ 0 h 2647298"/>
                <a:gd name="connsiteX5" fmla="*/ 2624602 w 2624602"/>
                <a:gd name="connsiteY5" fmla="*/ 1902713 h 2647298"/>
                <a:gd name="connsiteX6" fmla="*/ 2551929 w 2624602"/>
                <a:gd name="connsiteY6" fmla="*/ 1949710 h 2647298"/>
                <a:gd name="connsiteX7" fmla="*/ 2196630 w 2624602"/>
                <a:gd name="connsiteY7" fmla="*/ 2589038 h 2647298"/>
                <a:gd name="connsiteX8" fmla="*/ 2198163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2198163" y="2647298"/>
                  </a:moveTo>
                  <a:lnTo>
                    <a:pt x="0" y="2647298"/>
                  </a:lnTo>
                  <a:lnTo>
                    <a:pt x="4716" y="2436137"/>
                  </a:lnTo>
                  <a:cubicBezTo>
                    <a:pt x="70502" y="1505263"/>
                    <a:pt x="560155" y="620218"/>
                    <a:pt x="1393227" y="81242"/>
                  </a:cubicBezTo>
                  <a:lnTo>
                    <a:pt x="1526070" y="0"/>
                  </a:lnTo>
                  <a:lnTo>
                    <a:pt x="2624602" y="1902713"/>
                  </a:lnTo>
                  <a:lnTo>
                    <a:pt x="2551929" y="1949710"/>
                  </a:lnTo>
                  <a:cubicBezTo>
                    <a:pt x="2339070" y="2103223"/>
                    <a:pt x="2214206" y="2340331"/>
                    <a:pt x="2196630" y="2589038"/>
                  </a:cubicBezTo>
                  <a:lnTo>
                    <a:pt x="2198163" y="2647298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+mj-lt"/>
              </a:endParaRPr>
            </a:p>
          </p:txBody>
        </p:sp>
        <p:sp>
          <p:nvSpPr>
            <p:cNvPr id="9" name="Segment 2">
              <a:extLst>
                <a:ext uri="{FF2B5EF4-FFF2-40B4-BE49-F238E27FC236}">
                  <a16:creationId xmlns="" xmlns:a16="http://schemas.microsoft.com/office/drawing/2014/main" id="{AD9B94E2-9EBC-7DE6-7C08-F531F59E7011}"/>
                </a:ext>
              </a:extLst>
            </p:cNvPr>
            <p:cNvSpPr/>
            <p:nvPr/>
          </p:nvSpPr>
          <p:spPr>
            <a:xfrm rot="12600000">
              <a:off x="7094893" y="1808207"/>
              <a:ext cx="2628248" cy="2645334"/>
            </a:xfrm>
            <a:custGeom>
              <a:avLst/>
              <a:gdLst>
                <a:gd name="connsiteX0" fmla="*/ 1529079 w 2628248"/>
                <a:gd name="connsiteY0" fmla="*/ 2645334 h 2645334"/>
                <a:gd name="connsiteX1" fmla="*/ 1458578 w 2628248"/>
                <a:gd name="connsiteY1" fmla="*/ 2606703 h 2645334"/>
                <a:gd name="connsiteX2" fmla="*/ 409443 w 2628248"/>
                <a:gd name="connsiteY2" fmla="*/ 1528200 h 2645334"/>
                <a:gd name="connsiteX3" fmla="*/ 0 w 2628248"/>
                <a:gd name="connsiteY3" fmla="*/ 80371 h 2645334"/>
                <a:gd name="connsiteX4" fmla="*/ 1795 w 2628248"/>
                <a:gd name="connsiteY4" fmla="*/ 0 h 2645334"/>
                <a:gd name="connsiteX5" fmla="*/ 2200133 w 2628248"/>
                <a:gd name="connsiteY5" fmla="*/ 0 h 2645334"/>
                <a:gd name="connsiteX6" fmla="*/ 2202893 w 2628248"/>
                <a:gd name="connsiteY6" fmla="*/ 104875 h 2645334"/>
                <a:gd name="connsiteX7" fmla="*/ 2312118 w 2628248"/>
                <a:gd name="connsiteY7" fmla="*/ 429691 h 2645334"/>
                <a:gd name="connsiteX8" fmla="*/ 2538804 w 2628248"/>
                <a:gd name="connsiteY8" fmla="*/ 686689 h 2645334"/>
                <a:gd name="connsiteX9" fmla="*/ 2628248 w 2628248"/>
                <a:gd name="connsiteY9" fmla="*/ 741517 h 2645334"/>
                <a:gd name="connsiteX10" fmla="*/ 1529079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1529079" y="2645334"/>
                  </a:moveTo>
                  <a:lnTo>
                    <a:pt x="1458578" y="2606703"/>
                  </a:lnTo>
                  <a:cubicBezTo>
                    <a:pt x="1037807" y="2348978"/>
                    <a:pt x="673504" y="1985567"/>
                    <a:pt x="409443" y="1528200"/>
                  </a:cubicBezTo>
                  <a:cubicBezTo>
                    <a:pt x="145382" y="1070833"/>
                    <a:pt x="12811" y="573632"/>
                    <a:pt x="0" y="80371"/>
                  </a:cubicBezTo>
                  <a:lnTo>
                    <a:pt x="1795" y="0"/>
                  </a:lnTo>
                  <a:lnTo>
                    <a:pt x="2200133" y="0"/>
                  </a:lnTo>
                  <a:lnTo>
                    <a:pt x="2202893" y="104875"/>
                  </a:lnTo>
                  <a:cubicBezTo>
                    <a:pt x="2216698" y="216122"/>
                    <a:pt x="2252541" y="326501"/>
                    <a:pt x="2312118" y="429691"/>
                  </a:cubicBezTo>
                  <a:cubicBezTo>
                    <a:pt x="2371694" y="532880"/>
                    <a:pt x="2449363" y="619111"/>
                    <a:pt x="2538804" y="686689"/>
                  </a:cubicBezTo>
                  <a:lnTo>
                    <a:pt x="2628248" y="741517"/>
                  </a:lnTo>
                  <a:lnTo>
                    <a:pt x="1529079" y="2645334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10" name="Segment 1">
              <a:extLst>
                <a:ext uri="{FF2B5EF4-FFF2-40B4-BE49-F238E27FC236}">
                  <a16:creationId xmlns="" xmlns:a16="http://schemas.microsoft.com/office/drawing/2014/main" id="{6AE87714-A2BB-0F41-FA68-0C5FFCC81D23}"/>
                </a:ext>
              </a:extLst>
            </p:cNvPr>
            <p:cNvSpPr/>
            <p:nvPr/>
          </p:nvSpPr>
          <p:spPr>
            <a:xfrm rot="12600000">
              <a:off x="5642089" y="553342"/>
              <a:ext cx="3055662" cy="2315311"/>
            </a:xfrm>
            <a:custGeom>
              <a:avLst/>
              <a:gdLst>
                <a:gd name="connsiteX0" fmla="*/ 3055662 w 3055662"/>
                <a:gd name="connsiteY0" fmla="*/ 1905699 h 2315311"/>
                <a:gd name="connsiteX1" fmla="*/ 2918883 w 3055662"/>
                <a:gd name="connsiteY1" fmla="*/ 1980124 h 2315311"/>
                <a:gd name="connsiteX2" fmla="*/ 185229 w 3055662"/>
                <a:gd name="connsiteY2" fmla="*/ 2005162 h 2315311"/>
                <a:gd name="connsiteX3" fmla="*/ 0 w 3055662"/>
                <a:gd name="connsiteY3" fmla="*/ 1903665 h 2315311"/>
                <a:gd name="connsiteX4" fmla="*/ 1099082 w 3055662"/>
                <a:gd name="connsiteY4" fmla="*/ 0 h 2315311"/>
                <a:gd name="connsiteX5" fmla="*/ 1148769 w 3055662"/>
                <a:gd name="connsiteY5" fmla="*/ 30458 h 2315311"/>
                <a:gd name="connsiteX6" fmla="*/ 1880093 w 3055662"/>
                <a:gd name="connsiteY6" fmla="*/ 42424 h 2315311"/>
                <a:gd name="connsiteX7" fmla="*/ 1957130 w 3055662"/>
                <a:gd name="connsiteY7" fmla="*/ 2986 h 2315311"/>
                <a:gd name="connsiteX8" fmla="*/ 3055662 w 3055662"/>
                <a:gd name="connsiteY8" fmla="*/ 1905699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3055662" y="1905699"/>
                  </a:moveTo>
                  <a:lnTo>
                    <a:pt x="2918883" y="1980124"/>
                  </a:lnTo>
                  <a:cubicBezTo>
                    <a:pt x="2035580" y="2432097"/>
                    <a:pt x="1024282" y="2413627"/>
                    <a:pt x="185229" y="2005162"/>
                  </a:cubicBezTo>
                  <a:lnTo>
                    <a:pt x="0" y="1903665"/>
                  </a:lnTo>
                  <a:lnTo>
                    <a:pt x="1099082" y="0"/>
                  </a:lnTo>
                  <a:lnTo>
                    <a:pt x="1148769" y="30458"/>
                  </a:lnTo>
                  <a:cubicBezTo>
                    <a:pt x="1372944" y="139590"/>
                    <a:pt x="1640718" y="150009"/>
                    <a:pt x="1880093" y="42424"/>
                  </a:cubicBezTo>
                  <a:lnTo>
                    <a:pt x="1957130" y="2986"/>
                  </a:lnTo>
                  <a:lnTo>
                    <a:pt x="3055662" y="1905699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11" name="Segment 6 Text">
              <a:extLst>
                <a:ext uri="{FF2B5EF4-FFF2-40B4-BE49-F238E27FC236}">
                  <a16:creationId xmlns="" xmlns:a16="http://schemas.microsoft.com/office/drawing/2014/main" id="{ABB019D7-5282-89E7-7CAA-0C0D4CFE951E}"/>
                </a:ext>
              </a:extLst>
            </p:cNvPr>
            <p:cNvSpPr/>
            <p:nvPr/>
          </p:nvSpPr>
          <p:spPr>
            <a:xfrm rot="19668440">
              <a:off x="4004988" y="1284732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2" name="Segment 5 Text">
              <a:extLst>
                <a:ext uri="{FF2B5EF4-FFF2-40B4-BE49-F238E27FC236}">
                  <a16:creationId xmlns="" xmlns:a16="http://schemas.microsoft.com/office/drawing/2014/main" id="{57C380E2-14E4-9156-8A24-AB5C925DF800}"/>
                </a:ext>
              </a:extLst>
            </p:cNvPr>
            <p:cNvSpPr/>
            <p:nvPr/>
          </p:nvSpPr>
          <p:spPr>
            <a:xfrm rot="214658">
              <a:off x="3020774" y="2978301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3" name="Segment 4 Text">
              <a:extLst>
                <a:ext uri="{FF2B5EF4-FFF2-40B4-BE49-F238E27FC236}">
                  <a16:creationId xmlns="" xmlns:a16="http://schemas.microsoft.com/office/drawing/2014/main" id="{9E4143D3-9919-4E76-999C-E678E60DE50D}"/>
                </a:ext>
              </a:extLst>
            </p:cNvPr>
            <p:cNvSpPr/>
            <p:nvPr/>
          </p:nvSpPr>
          <p:spPr>
            <a:xfrm rot="1813501">
              <a:off x="4021381" y="4641760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4" name="Segment 3 Text">
              <a:extLst>
                <a:ext uri="{FF2B5EF4-FFF2-40B4-BE49-F238E27FC236}">
                  <a16:creationId xmlns="" xmlns:a16="http://schemas.microsoft.com/office/drawing/2014/main" id="{97F8D6F0-CA35-4463-031C-460A9C5755BF}"/>
                </a:ext>
              </a:extLst>
            </p:cNvPr>
            <p:cNvSpPr/>
            <p:nvPr/>
          </p:nvSpPr>
          <p:spPr>
            <a:xfrm rot="19967767">
              <a:off x="6003009" y="4651437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3</a:t>
              </a:r>
              <a:endParaRPr lang="en-US" sz="6000" b="1" cap="none" spc="0" dirty="0">
                <a:ln w="0"/>
                <a:solidFill>
                  <a:srgbClr val="FF00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5" name="Segment 2 Text">
              <a:extLst>
                <a:ext uri="{FF2B5EF4-FFF2-40B4-BE49-F238E27FC236}">
                  <a16:creationId xmlns="" xmlns:a16="http://schemas.microsoft.com/office/drawing/2014/main" id="{A4E045A1-A766-BEAF-68C6-4E95639998EC}"/>
                </a:ext>
              </a:extLst>
            </p:cNvPr>
            <p:cNvSpPr/>
            <p:nvPr/>
          </p:nvSpPr>
          <p:spPr>
            <a:xfrm rot="21252148">
              <a:off x="6956866" y="2953524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6" name="Segment 1 Text">
              <a:extLst>
                <a:ext uri="{FF2B5EF4-FFF2-40B4-BE49-F238E27FC236}">
                  <a16:creationId xmlns="" xmlns:a16="http://schemas.microsoft.com/office/drawing/2014/main" id="{950F6406-F64C-AEB7-84EF-367C7E6EEEB4}"/>
                </a:ext>
              </a:extLst>
            </p:cNvPr>
            <p:cNvSpPr/>
            <p:nvPr/>
          </p:nvSpPr>
          <p:spPr>
            <a:xfrm rot="18404525">
              <a:off x="6090134" y="1320539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7" name="Spin Button">
            <a:extLst>
              <a:ext uri="{FF2B5EF4-FFF2-40B4-BE49-F238E27FC236}">
                <a16:creationId xmlns="" xmlns:a16="http://schemas.microsoft.com/office/drawing/2014/main" id="{CBAD5977-A739-9359-DB2F-D41E305D397C}"/>
              </a:ext>
            </a:extLst>
          </p:cNvPr>
          <p:cNvGrpSpPr/>
          <p:nvPr/>
        </p:nvGrpSpPr>
        <p:grpSpPr>
          <a:xfrm>
            <a:off x="5304441" y="2469127"/>
            <a:ext cx="1647668" cy="1656174"/>
            <a:chOff x="5231259" y="2540224"/>
            <a:chExt cx="1800000" cy="1800000"/>
          </a:xfrm>
        </p:grpSpPr>
        <p:sp>
          <p:nvSpPr>
            <p:cNvPr id="18" name="Spin Button">
              <a:extLst>
                <a:ext uri="{FF2B5EF4-FFF2-40B4-BE49-F238E27FC236}">
                  <a16:creationId xmlns="" xmlns:a16="http://schemas.microsoft.com/office/drawing/2014/main" id="{7CD1ED5A-FB9B-A6A7-495E-1B461799E264}"/>
                </a:ext>
              </a:extLst>
            </p:cNvPr>
            <p:cNvSpPr/>
            <p:nvPr/>
          </p:nvSpPr>
          <p:spPr>
            <a:xfrm>
              <a:off x="5231259" y="2540224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19" name="Arrow: Curved Down 18">
              <a:extLst>
                <a:ext uri="{FF2B5EF4-FFF2-40B4-BE49-F238E27FC236}">
                  <a16:creationId xmlns="" xmlns:a16="http://schemas.microsoft.com/office/drawing/2014/main" id="{DD8252F5-9AB0-084D-991D-C71A6EA02C07}"/>
                </a:ext>
              </a:extLst>
            </p:cNvPr>
            <p:cNvSpPr/>
            <p:nvPr/>
          </p:nvSpPr>
          <p:spPr>
            <a:xfrm>
              <a:off x="5409422" y="2665473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0" name="Arrow: Curved Down 19">
              <a:extLst>
                <a:ext uri="{FF2B5EF4-FFF2-40B4-BE49-F238E27FC236}">
                  <a16:creationId xmlns="" xmlns:a16="http://schemas.microsoft.com/office/drawing/2014/main" id="{89A23BB4-D860-BDE6-DC49-62178959A2B9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1" name="Marker">
            <a:extLst>
              <a:ext uri="{FF2B5EF4-FFF2-40B4-BE49-F238E27FC236}">
                <a16:creationId xmlns="" xmlns:a16="http://schemas.microsoft.com/office/drawing/2014/main" id="{E9A5A01C-39EF-9F7C-705B-9BDB1DF39829}"/>
              </a:ext>
            </a:extLst>
          </p:cNvPr>
          <p:cNvSpPr/>
          <p:nvPr/>
        </p:nvSpPr>
        <p:spPr>
          <a:xfrm rot="10800000">
            <a:off x="5745542" y="127769"/>
            <a:ext cx="659067" cy="662470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C6BEF07-C0E4-8CE8-C928-3DDAD8C03B4C}"/>
              </a:ext>
            </a:extLst>
          </p:cNvPr>
          <p:cNvSpPr txBox="1"/>
          <p:nvPr/>
        </p:nvSpPr>
        <p:spPr>
          <a:xfrm>
            <a:off x="9155219" y="38321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EE44BD91-CAB1-8B04-6484-C4E4892331DE}"/>
              </a:ext>
            </a:extLst>
          </p:cNvPr>
          <p:cNvSpPr txBox="1"/>
          <p:nvPr/>
        </p:nvSpPr>
        <p:spPr>
          <a:xfrm>
            <a:off x="9206408" y="446967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4C6BEF07-C0E4-8CE8-C928-3DDAD8C03B4C}"/>
              </a:ext>
            </a:extLst>
          </p:cNvPr>
          <p:cNvSpPr txBox="1"/>
          <p:nvPr/>
        </p:nvSpPr>
        <p:spPr>
          <a:xfrm>
            <a:off x="-64981" y="36797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E44BD91-CAB1-8B04-6484-C4E4892331DE}"/>
              </a:ext>
            </a:extLst>
          </p:cNvPr>
          <p:cNvSpPr txBox="1"/>
          <p:nvPr/>
        </p:nvSpPr>
        <p:spPr>
          <a:xfrm>
            <a:off x="4446" y="230972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EE44BD91-CAB1-8B04-6484-C4E4892331DE}"/>
              </a:ext>
            </a:extLst>
          </p:cNvPr>
          <p:cNvSpPr txBox="1"/>
          <p:nvPr/>
        </p:nvSpPr>
        <p:spPr>
          <a:xfrm>
            <a:off x="-13792" y="445443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E1C7E00D-E815-F314-A927-3BAE9A2A09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386" y="626270"/>
            <a:ext cx="1980561" cy="184257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7A862CB3-2B91-C049-0B81-9C1315F090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50" y="2569403"/>
            <a:ext cx="1980561" cy="188315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40C75DF1-CD9C-29D4-00B8-76DE644B98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651" y="4476666"/>
            <a:ext cx="1972443" cy="191562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148154B0-62C6-6651-3756-37723E16219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6927" y="305068"/>
            <a:ext cx="1972443" cy="190750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F94EF436-5DC7-FB23-C123-C6F8F16552C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8981" y="4162253"/>
            <a:ext cx="1956209" cy="1907507"/>
          </a:xfrm>
          <a:prstGeom prst="rect">
            <a:avLst/>
          </a:prstGeom>
        </p:spPr>
      </p:pic>
      <p:sp>
        <p:nvSpPr>
          <p:cNvPr id="22" name="Rounded Rectangular Callout 21"/>
          <p:cNvSpPr/>
          <p:nvPr/>
        </p:nvSpPr>
        <p:spPr>
          <a:xfrm>
            <a:off x="9795906" y="2364760"/>
            <a:ext cx="2341787" cy="693542"/>
          </a:xfrm>
          <a:prstGeom prst="wedgeRoundRectCallout">
            <a:avLst>
              <a:gd name="adj1" fmla="val -44075"/>
              <a:gd name="adj2" fmla="val 87613"/>
              <a:gd name="adj3" fmla="val 16667"/>
            </a:avLst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What’s he/she doing?</a:t>
            </a:r>
          </a:p>
        </p:txBody>
      </p:sp>
      <p:sp>
        <p:nvSpPr>
          <p:cNvPr id="41" name="Rounded Rectangular Callout 40"/>
          <p:cNvSpPr/>
          <p:nvPr/>
        </p:nvSpPr>
        <p:spPr>
          <a:xfrm>
            <a:off x="9317583" y="3396564"/>
            <a:ext cx="2341787" cy="693542"/>
          </a:xfrm>
          <a:prstGeom prst="wedgeRoundRectCallout">
            <a:avLst>
              <a:gd name="adj1" fmla="val 48429"/>
              <a:gd name="adj2" fmla="val 78196"/>
              <a:gd name="adj3" fmla="val 16667"/>
            </a:avLst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He’s / she’s …………</a:t>
            </a:r>
          </a:p>
        </p:txBody>
      </p:sp>
    </p:spTree>
    <p:extLst>
      <p:ext uri="{BB962C8B-B14F-4D97-AF65-F5344CB8AC3E}">
        <p14:creationId xmlns:p14="http://schemas.microsoft.com/office/powerpoint/2010/main" val="365983590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4766" y="2886892"/>
            <a:ext cx="2634971" cy="61830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s</a:t>
            </a:r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e</a:t>
            </a:r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ping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579747" y="5865226"/>
            <a:ext cx="2638697" cy="587828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la</a:t>
            </a:r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 err="1">
                <a:solidFill>
                  <a:schemeClr val="tx1"/>
                </a:solidFill>
              </a:rPr>
              <a:t>ing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51314" y="2913016"/>
            <a:ext cx="2638697" cy="5878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ea</a:t>
            </a:r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29531" y="5865226"/>
            <a:ext cx="2638697" cy="587828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c </a:t>
            </a:r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a</a:t>
            </a:r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40275" y="2873827"/>
            <a:ext cx="2638697" cy="5878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o</a:t>
            </a:r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85960" y="2886892"/>
            <a:ext cx="2632484" cy="609606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s</a:t>
            </a:r>
            <a:r>
              <a:rPr lang="en-US" sz="3600" dirty="0">
                <a:solidFill>
                  <a:srgbClr val="FF0000"/>
                </a:solidFill>
              </a:rPr>
              <a:t>l</a:t>
            </a:r>
            <a:r>
              <a:rPr lang="en-US" sz="3600" dirty="0">
                <a:solidFill>
                  <a:schemeClr val="tx1"/>
                </a:solidFill>
              </a:rPr>
              <a:t>e</a:t>
            </a:r>
            <a:r>
              <a:rPr lang="en-US" sz="3600" dirty="0">
                <a:solidFill>
                  <a:srgbClr val="FF0000"/>
                </a:solidFill>
              </a:rPr>
              <a:t>e</a:t>
            </a:r>
            <a:r>
              <a:rPr lang="en-US" sz="3600" dirty="0">
                <a:solidFill>
                  <a:schemeClr val="tx1"/>
                </a:solidFill>
              </a:rPr>
              <a:t>ping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85960" y="5878292"/>
            <a:ext cx="2638697" cy="587828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p</a:t>
            </a:r>
            <a:r>
              <a:rPr lang="en-US" sz="3600" dirty="0">
                <a:solidFill>
                  <a:schemeClr val="tx1"/>
                </a:solidFill>
              </a:rPr>
              <a:t>la</a:t>
            </a:r>
            <a:r>
              <a:rPr lang="en-US" sz="3600" dirty="0">
                <a:solidFill>
                  <a:srgbClr val="FF0000"/>
                </a:solidFill>
              </a:rPr>
              <a:t>y</a:t>
            </a:r>
            <a:r>
              <a:rPr lang="en-US" sz="3600" dirty="0">
                <a:solidFill>
                  <a:schemeClr val="tx1"/>
                </a:solidFill>
              </a:rPr>
              <a:t>i</a:t>
            </a:r>
            <a:r>
              <a:rPr lang="en-US" sz="3600" dirty="0">
                <a:solidFill>
                  <a:srgbClr val="FF0000"/>
                </a:solidFill>
              </a:rPr>
              <a:t>n</a:t>
            </a:r>
            <a:r>
              <a:rPr lang="en-US" sz="36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868708" y="2934249"/>
            <a:ext cx="2638697" cy="587828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ea</a:t>
            </a:r>
            <a:r>
              <a:rPr lang="en-US" sz="3600" dirty="0">
                <a:solidFill>
                  <a:srgbClr val="FF0000"/>
                </a:solidFill>
              </a:rPr>
              <a:t>tin</a:t>
            </a:r>
            <a:r>
              <a:rPr lang="en-US" sz="36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842594" y="5856914"/>
            <a:ext cx="2638697" cy="587828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c</a:t>
            </a:r>
            <a:r>
              <a:rPr lang="en-US" sz="3600" dirty="0">
                <a:solidFill>
                  <a:srgbClr val="FF0000"/>
                </a:solidFill>
              </a:rPr>
              <a:t>le</a:t>
            </a:r>
            <a:r>
              <a:rPr lang="en-US" sz="3600" dirty="0">
                <a:solidFill>
                  <a:schemeClr val="tx1"/>
                </a:solidFill>
              </a:rPr>
              <a:t>a</a:t>
            </a:r>
            <a:r>
              <a:rPr lang="en-US" sz="3600" dirty="0">
                <a:solidFill>
                  <a:srgbClr val="FF0000"/>
                </a:solidFill>
              </a:rPr>
              <a:t>nin</a:t>
            </a:r>
            <a:r>
              <a:rPr lang="en-US" sz="36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148982" y="2873827"/>
            <a:ext cx="2638697" cy="587828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co</a:t>
            </a:r>
            <a:r>
              <a:rPr lang="en-US" sz="3600" dirty="0">
                <a:solidFill>
                  <a:schemeClr val="tx1"/>
                </a:solidFill>
              </a:rPr>
              <a:t>o</a:t>
            </a:r>
            <a:r>
              <a:rPr lang="en-US" sz="3600" dirty="0">
                <a:solidFill>
                  <a:srgbClr val="FF0000"/>
                </a:solidFill>
              </a:rPr>
              <a:t>kin</a:t>
            </a:r>
            <a:r>
              <a:rPr lang="en-US" sz="3600" dirty="0">
                <a:solidFill>
                  <a:schemeClr val="tx1"/>
                </a:solidFill>
              </a:rPr>
              <a:t>g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518" y="508687"/>
            <a:ext cx="2287094" cy="22117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086" y="509102"/>
            <a:ext cx="2276975" cy="22113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1860" y="482110"/>
            <a:ext cx="2295525" cy="22383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512" y="3563919"/>
            <a:ext cx="2324100" cy="2209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0086" y="3611544"/>
            <a:ext cx="232410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6593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=""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184771" y="421219"/>
            <a:ext cx="4362516" cy="92333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887506" y="1593184"/>
            <a:ext cx="3245223" cy="52168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00" b="1" i="1" dirty="0">
                <a:solidFill>
                  <a:srgbClr val="0070C0"/>
                </a:solidFill>
              </a:rPr>
              <a:t>Vocabularies</a:t>
            </a:r>
          </a:p>
          <a:p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cleaning, playing,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eating,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sleeping, cooking.</a:t>
            </a:r>
          </a:p>
          <a:p>
            <a:endParaRPr lang="en-US" sz="3600" b="1" i="1" dirty="0">
              <a:solidFill>
                <a:srgbClr val="0070C0"/>
              </a:solidFill>
            </a:endParaRPr>
          </a:p>
          <a:p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73057" y="1593184"/>
            <a:ext cx="6041568" cy="31393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00" b="1" i="1" dirty="0">
                <a:solidFill>
                  <a:srgbClr val="0070C0"/>
                </a:solidFill>
              </a:rPr>
              <a:t>Structures/ Sentence patterns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What’s he doing?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He’s sleeping.</a:t>
            </a:r>
          </a:p>
          <a:p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BF11500-C143-DB4B-1530-5629A3FC5547}"/>
              </a:ext>
            </a:extLst>
          </p:cNvPr>
          <p:cNvSpPr/>
          <p:nvPr/>
        </p:nvSpPr>
        <p:spPr>
          <a:xfrm>
            <a:off x="7343192" y="1250301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F803D65-E7CD-C0AD-FB44-DCE2766E1FAF}"/>
              </a:ext>
            </a:extLst>
          </p:cNvPr>
          <p:cNvSpPr/>
          <p:nvPr/>
        </p:nvSpPr>
        <p:spPr>
          <a:xfrm>
            <a:off x="734319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BEAD023-B01E-BE3A-4018-DD0BFF473756}"/>
              </a:ext>
            </a:extLst>
          </p:cNvPr>
          <p:cNvSpPr/>
          <p:nvPr/>
        </p:nvSpPr>
        <p:spPr>
          <a:xfrm>
            <a:off x="7343192" y="2367825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3825C99-F31D-7A92-EF33-D19084238FC2}"/>
              </a:ext>
            </a:extLst>
          </p:cNvPr>
          <p:cNvSpPr/>
          <p:nvPr/>
        </p:nvSpPr>
        <p:spPr>
          <a:xfrm>
            <a:off x="7343192" y="2927662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CB6288A-B932-49A3-65FF-B69DAFCCABBC}"/>
              </a:ext>
            </a:extLst>
          </p:cNvPr>
          <p:cNvSpPr/>
          <p:nvPr/>
        </p:nvSpPr>
        <p:spPr>
          <a:xfrm>
            <a:off x="7343192" y="348749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91E6A95-28D4-5AAB-4FD8-A5EA052493E4}"/>
              </a:ext>
            </a:extLst>
          </p:cNvPr>
          <p:cNvSpPr/>
          <p:nvPr/>
        </p:nvSpPr>
        <p:spPr>
          <a:xfrm>
            <a:off x="7343192" y="404733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EC53E07-4865-AFBC-657B-0BDF3FC67103}"/>
              </a:ext>
            </a:extLst>
          </p:cNvPr>
          <p:cNvSpPr/>
          <p:nvPr/>
        </p:nvSpPr>
        <p:spPr>
          <a:xfrm>
            <a:off x="7343192" y="460717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BCFAF67-9E65-7C54-6F32-AA3AC2B8E41D}"/>
              </a:ext>
            </a:extLst>
          </p:cNvPr>
          <p:cNvSpPr/>
          <p:nvPr/>
        </p:nvSpPr>
        <p:spPr>
          <a:xfrm>
            <a:off x="673670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022F0902-F657-1657-9E2F-422C21E24C54}"/>
              </a:ext>
            </a:extLst>
          </p:cNvPr>
          <p:cNvSpPr/>
          <p:nvPr/>
        </p:nvSpPr>
        <p:spPr>
          <a:xfrm>
            <a:off x="6130212" y="1810137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92BB8C74-5064-6934-97F2-96FFB1C5FBB5}"/>
              </a:ext>
            </a:extLst>
          </p:cNvPr>
          <p:cNvSpPr/>
          <p:nvPr/>
        </p:nvSpPr>
        <p:spPr>
          <a:xfrm>
            <a:off x="552372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C4095DFA-5FD4-9954-7ACF-A18882759054}"/>
              </a:ext>
            </a:extLst>
          </p:cNvPr>
          <p:cNvSpPr/>
          <p:nvPr/>
        </p:nvSpPr>
        <p:spPr>
          <a:xfrm>
            <a:off x="10375642" y="182879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EF55E609-AB1E-88FB-5597-8D89ACCB49A2}"/>
              </a:ext>
            </a:extLst>
          </p:cNvPr>
          <p:cNvSpPr/>
          <p:nvPr/>
        </p:nvSpPr>
        <p:spPr>
          <a:xfrm>
            <a:off x="976915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39103AE2-8E5D-8DF5-426C-3B0630A01E0D}"/>
              </a:ext>
            </a:extLst>
          </p:cNvPr>
          <p:cNvSpPr/>
          <p:nvPr/>
        </p:nvSpPr>
        <p:spPr>
          <a:xfrm>
            <a:off x="916266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A04AA1B9-4AAD-AF0C-46BA-8AFF47AD8000}"/>
              </a:ext>
            </a:extLst>
          </p:cNvPr>
          <p:cNvSpPr/>
          <p:nvPr/>
        </p:nvSpPr>
        <p:spPr>
          <a:xfrm>
            <a:off x="855617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FC5BFE7D-C58B-6BC5-8671-2B56B58CC5A5}"/>
              </a:ext>
            </a:extLst>
          </p:cNvPr>
          <p:cNvSpPr/>
          <p:nvPr/>
        </p:nvSpPr>
        <p:spPr>
          <a:xfrm>
            <a:off x="7949682" y="183190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F5F549B1-8085-A2A3-5E64-BC14C68DD28C}"/>
              </a:ext>
            </a:extLst>
          </p:cNvPr>
          <p:cNvSpPr/>
          <p:nvPr/>
        </p:nvSpPr>
        <p:spPr>
          <a:xfrm>
            <a:off x="6739807" y="236997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74C01474-6D9B-CABC-D6D4-94A5FB4DE00A}"/>
              </a:ext>
            </a:extLst>
          </p:cNvPr>
          <p:cNvSpPr/>
          <p:nvPr/>
        </p:nvSpPr>
        <p:spPr>
          <a:xfrm>
            <a:off x="6133317" y="2373085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19E049F4-1E56-8148-37E3-B2EAB3CC1294}"/>
              </a:ext>
            </a:extLst>
          </p:cNvPr>
          <p:cNvSpPr/>
          <p:nvPr/>
        </p:nvSpPr>
        <p:spPr>
          <a:xfrm>
            <a:off x="977225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2368BC14-B45B-594F-C546-F5FA49FD509A}"/>
              </a:ext>
            </a:extLst>
          </p:cNvPr>
          <p:cNvSpPr/>
          <p:nvPr/>
        </p:nvSpPr>
        <p:spPr>
          <a:xfrm>
            <a:off x="916576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7567801D-3271-B742-BABD-C5D8A7F184ED}"/>
              </a:ext>
            </a:extLst>
          </p:cNvPr>
          <p:cNvSpPr/>
          <p:nvPr/>
        </p:nvSpPr>
        <p:spPr>
          <a:xfrm>
            <a:off x="855927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8505EB6A-7E45-F696-795C-07ED2148D292}"/>
              </a:ext>
            </a:extLst>
          </p:cNvPr>
          <p:cNvSpPr/>
          <p:nvPr/>
        </p:nvSpPr>
        <p:spPr>
          <a:xfrm>
            <a:off x="7952787" y="238552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3069954C-CD32-87E7-8AC9-45CBED1C3C58}"/>
              </a:ext>
            </a:extLst>
          </p:cNvPr>
          <p:cNvSpPr/>
          <p:nvPr/>
        </p:nvSpPr>
        <p:spPr>
          <a:xfrm>
            <a:off x="6733582" y="4052604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7BE223F7-5042-20B9-A48F-EE4AFFE4AE4E}"/>
              </a:ext>
            </a:extLst>
          </p:cNvPr>
          <p:cNvSpPr/>
          <p:nvPr/>
        </p:nvSpPr>
        <p:spPr>
          <a:xfrm>
            <a:off x="976603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618E7903-0C74-5227-E316-4CDA3532A2FA}"/>
              </a:ext>
            </a:extLst>
          </p:cNvPr>
          <p:cNvSpPr/>
          <p:nvPr/>
        </p:nvSpPr>
        <p:spPr>
          <a:xfrm>
            <a:off x="915954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FE128F53-CEC2-30D8-62E6-C9CBE617228F}"/>
              </a:ext>
            </a:extLst>
          </p:cNvPr>
          <p:cNvSpPr/>
          <p:nvPr/>
        </p:nvSpPr>
        <p:spPr>
          <a:xfrm>
            <a:off x="855305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444C61BF-E0D9-5366-D560-A4FE103E4062}"/>
              </a:ext>
            </a:extLst>
          </p:cNvPr>
          <p:cNvSpPr/>
          <p:nvPr/>
        </p:nvSpPr>
        <p:spPr>
          <a:xfrm>
            <a:off x="7946562" y="4049492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36C83B84-A7C8-B253-D409-394C05A46053}"/>
              </a:ext>
            </a:extLst>
          </p:cNvPr>
          <p:cNvSpPr txBox="1"/>
          <p:nvPr/>
        </p:nvSpPr>
        <p:spPr>
          <a:xfrm>
            <a:off x="7430940" y="1230450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k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A5E4EBD2-744E-86F1-3FB1-8C8B11ABEC42}"/>
              </a:ext>
            </a:extLst>
          </p:cNvPr>
          <p:cNvSpPr txBox="1"/>
          <p:nvPr/>
        </p:nvSpPr>
        <p:spPr>
          <a:xfrm>
            <a:off x="7439376" y="1764741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i</a:t>
            </a:r>
            <a:endParaRPr lang="en-US" sz="3600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A09FF125-778E-83C2-1177-2DA20645F8D2}"/>
              </a:ext>
            </a:extLst>
          </p:cNvPr>
          <p:cNvSpPr txBox="1"/>
          <p:nvPr/>
        </p:nvSpPr>
        <p:spPr>
          <a:xfrm>
            <a:off x="7439376" y="398961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68A8D21D-2CBA-36C5-BCB2-B849D2A838FF}"/>
              </a:ext>
            </a:extLst>
          </p:cNvPr>
          <p:cNvSpPr txBox="1"/>
          <p:nvPr/>
        </p:nvSpPr>
        <p:spPr>
          <a:xfrm>
            <a:off x="5645843" y="1795363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DFF6A6CC-8721-EF21-93EF-EBB832EB6AD6}"/>
              </a:ext>
            </a:extLst>
          </p:cNvPr>
          <p:cNvSpPr txBox="1"/>
          <p:nvPr/>
        </p:nvSpPr>
        <p:spPr>
          <a:xfrm>
            <a:off x="9976213" y="181432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44981E4D-B8D0-6AB9-4B02-02728ADE9009}"/>
              </a:ext>
            </a:extLst>
          </p:cNvPr>
          <p:cNvSpPr txBox="1"/>
          <p:nvPr/>
        </p:nvSpPr>
        <p:spPr>
          <a:xfrm>
            <a:off x="8643764" y="2324577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68F91958-8E9D-4D47-6DF0-3DEB3C71C735}"/>
              </a:ext>
            </a:extLst>
          </p:cNvPr>
          <p:cNvSpPr txBox="1"/>
          <p:nvPr/>
        </p:nvSpPr>
        <p:spPr>
          <a:xfrm>
            <a:off x="6268640" y="232098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DF75F91D-A408-185E-AA77-E8BC90478FA0}"/>
              </a:ext>
            </a:extLst>
          </p:cNvPr>
          <p:cNvSpPr/>
          <p:nvPr/>
        </p:nvSpPr>
        <p:spPr>
          <a:xfrm>
            <a:off x="4917232" y="1828799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5F9E931F-C5B3-9092-0966-ED44B470A323}"/>
              </a:ext>
            </a:extLst>
          </p:cNvPr>
          <p:cNvSpPr/>
          <p:nvPr/>
        </p:nvSpPr>
        <p:spPr>
          <a:xfrm>
            <a:off x="7483375" y="641503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2550BC5F-13AC-0775-163C-AA811B66E471}"/>
              </a:ext>
            </a:extLst>
          </p:cNvPr>
          <p:cNvSpPr/>
          <p:nvPr/>
        </p:nvSpPr>
        <p:spPr>
          <a:xfrm>
            <a:off x="5523722" y="2537509"/>
            <a:ext cx="399429" cy="3736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3A910663-37E8-8825-1915-B6EFC98BAD6E}"/>
              </a:ext>
            </a:extLst>
          </p:cNvPr>
          <p:cNvSpPr/>
          <p:nvPr/>
        </p:nvSpPr>
        <p:spPr>
          <a:xfrm>
            <a:off x="6172620" y="4033572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0547B609-0818-6C7F-7B00-29489DDF1817}"/>
              </a:ext>
            </a:extLst>
          </p:cNvPr>
          <p:cNvSpPr/>
          <p:nvPr/>
        </p:nvSpPr>
        <p:spPr>
          <a:xfrm>
            <a:off x="10986777" y="182569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694B2875-E788-DC32-9F06-C9CF87F1D3B3}"/>
              </a:ext>
            </a:extLst>
          </p:cNvPr>
          <p:cNvSpPr/>
          <p:nvPr/>
        </p:nvSpPr>
        <p:spPr>
          <a:xfrm>
            <a:off x="10378747" y="405336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A9670D90-79A6-DF48-1A06-20F268893B9D}"/>
              </a:ext>
            </a:extLst>
          </p:cNvPr>
          <p:cNvSpPr/>
          <p:nvPr/>
        </p:nvSpPr>
        <p:spPr>
          <a:xfrm>
            <a:off x="10378747" y="2391745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674E2BC6-817D-9B5C-D7FE-D17D98B8F8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63" y="1091592"/>
            <a:ext cx="1955290" cy="185991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9C5EE5EA-3991-D978-B0B9-467F5E64FC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061" y="1144167"/>
            <a:ext cx="1931447" cy="1836067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80BCD1B4-67EC-8CF4-D4EA-540DF456C4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89" y="3592196"/>
            <a:ext cx="1867859" cy="1867859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="" xmlns:a16="http://schemas.microsoft.com/office/drawing/2014/main" id="{624BAC6A-2581-6B68-F5D6-8E414910D65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089" y="3597239"/>
            <a:ext cx="1971186" cy="1859910"/>
          </a:xfrm>
          <a:prstGeom prst="rect">
            <a:avLst/>
          </a:prstGeom>
        </p:spPr>
      </p:pic>
      <p:sp>
        <p:nvSpPr>
          <p:cNvPr id="46" name="Rounded Rectangle 1">
            <a:extLst>
              <a:ext uri="{FF2B5EF4-FFF2-40B4-BE49-F238E27FC236}">
                <a16:creationId xmlns="" xmlns:a16="http://schemas.microsoft.com/office/drawing/2014/main" id="{743D7D6F-1537-F57D-E1AC-740D52AD603A}"/>
              </a:ext>
            </a:extLst>
          </p:cNvPr>
          <p:cNvSpPr/>
          <p:nvPr/>
        </p:nvSpPr>
        <p:spPr>
          <a:xfrm>
            <a:off x="3091993" y="343796"/>
            <a:ext cx="378313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Crossword puzzles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5257590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BF11500-C143-DB4B-1530-5629A3FC5547}"/>
              </a:ext>
            </a:extLst>
          </p:cNvPr>
          <p:cNvSpPr/>
          <p:nvPr/>
        </p:nvSpPr>
        <p:spPr>
          <a:xfrm>
            <a:off x="7343192" y="1250301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F803D65-E7CD-C0AD-FB44-DCE2766E1FAF}"/>
              </a:ext>
            </a:extLst>
          </p:cNvPr>
          <p:cNvSpPr/>
          <p:nvPr/>
        </p:nvSpPr>
        <p:spPr>
          <a:xfrm>
            <a:off x="734319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BEAD023-B01E-BE3A-4018-DD0BFF473756}"/>
              </a:ext>
            </a:extLst>
          </p:cNvPr>
          <p:cNvSpPr/>
          <p:nvPr/>
        </p:nvSpPr>
        <p:spPr>
          <a:xfrm>
            <a:off x="7343192" y="2367825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3825C99-F31D-7A92-EF33-D19084238FC2}"/>
              </a:ext>
            </a:extLst>
          </p:cNvPr>
          <p:cNvSpPr/>
          <p:nvPr/>
        </p:nvSpPr>
        <p:spPr>
          <a:xfrm>
            <a:off x="7343192" y="2927662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CB6288A-B932-49A3-65FF-B69DAFCCABBC}"/>
              </a:ext>
            </a:extLst>
          </p:cNvPr>
          <p:cNvSpPr/>
          <p:nvPr/>
        </p:nvSpPr>
        <p:spPr>
          <a:xfrm>
            <a:off x="7343192" y="348749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91E6A95-28D4-5AAB-4FD8-A5EA052493E4}"/>
              </a:ext>
            </a:extLst>
          </p:cNvPr>
          <p:cNvSpPr/>
          <p:nvPr/>
        </p:nvSpPr>
        <p:spPr>
          <a:xfrm>
            <a:off x="7343192" y="404733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EC53E07-4865-AFBC-657B-0BDF3FC67103}"/>
              </a:ext>
            </a:extLst>
          </p:cNvPr>
          <p:cNvSpPr/>
          <p:nvPr/>
        </p:nvSpPr>
        <p:spPr>
          <a:xfrm>
            <a:off x="7343192" y="460717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BCFAF67-9E65-7C54-6F32-AA3AC2B8E41D}"/>
              </a:ext>
            </a:extLst>
          </p:cNvPr>
          <p:cNvSpPr/>
          <p:nvPr/>
        </p:nvSpPr>
        <p:spPr>
          <a:xfrm>
            <a:off x="673670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022F0902-F657-1657-9E2F-422C21E24C54}"/>
              </a:ext>
            </a:extLst>
          </p:cNvPr>
          <p:cNvSpPr/>
          <p:nvPr/>
        </p:nvSpPr>
        <p:spPr>
          <a:xfrm>
            <a:off x="6130212" y="1810137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92BB8C74-5064-6934-97F2-96FFB1C5FBB5}"/>
              </a:ext>
            </a:extLst>
          </p:cNvPr>
          <p:cNvSpPr/>
          <p:nvPr/>
        </p:nvSpPr>
        <p:spPr>
          <a:xfrm>
            <a:off x="552372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C4095DFA-5FD4-9954-7ACF-A18882759054}"/>
              </a:ext>
            </a:extLst>
          </p:cNvPr>
          <p:cNvSpPr/>
          <p:nvPr/>
        </p:nvSpPr>
        <p:spPr>
          <a:xfrm>
            <a:off x="10375642" y="182879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EF55E609-AB1E-88FB-5597-8D89ACCB49A2}"/>
              </a:ext>
            </a:extLst>
          </p:cNvPr>
          <p:cNvSpPr/>
          <p:nvPr/>
        </p:nvSpPr>
        <p:spPr>
          <a:xfrm>
            <a:off x="976915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39103AE2-8E5D-8DF5-426C-3B0630A01E0D}"/>
              </a:ext>
            </a:extLst>
          </p:cNvPr>
          <p:cNvSpPr/>
          <p:nvPr/>
        </p:nvSpPr>
        <p:spPr>
          <a:xfrm>
            <a:off x="916266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A04AA1B9-4AAD-AF0C-46BA-8AFF47AD8000}"/>
              </a:ext>
            </a:extLst>
          </p:cNvPr>
          <p:cNvSpPr/>
          <p:nvPr/>
        </p:nvSpPr>
        <p:spPr>
          <a:xfrm>
            <a:off x="855617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FC5BFE7D-C58B-6BC5-8671-2B56B58CC5A5}"/>
              </a:ext>
            </a:extLst>
          </p:cNvPr>
          <p:cNvSpPr/>
          <p:nvPr/>
        </p:nvSpPr>
        <p:spPr>
          <a:xfrm>
            <a:off x="7949682" y="183190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F5F549B1-8085-A2A3-5E64-BC14C68DD28C}"/>
              </a:ext>
            </a:extLst>
          </p:cNvPr>
          <p:cNvSpPr/>
          <p:nvPr/>
        </p:nvSpPr>
        <p:spPr>
          <a:xfrm>
            <a:off x="6739807" y="236997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74C01474-6D9B-CABC-D6D4-94A5FB4DE00A}"/>
              </a:ext>
            </a:extLst>
          </p:cNvPr>
          <p:cNvSpPr/>
          <p:nvPr/>
        </p:nvSpPr>
        <p:spPr>
          <a:xfrm>
            <a:off x="6133317" y="2373085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19E049F4-1E56-8148-37E3-B2EAB3CC1294}"/>
              </a:ext>
            </a:extLst>
          </p:cNvPr>
          <p:cNvSpPr/>
          <p:nvPr/>
        </p:nvSpPr>
        <p:spPr>
          <a:xfrm>
            <a:off x="977225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2368BC14-B45B-594F-C546-F5FA49FD509A}"/>
              </a:ext>
            </a:extLst>
          </p:cNvPr>
          <p:cNvSpPr/>
          <p:nvPr/>
        </p:nvSpPr>
        <p:spPr>
          <a:xfrm>
            <a:off x="916576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7567801D-3271-B742-BABD-C5D8A7F184ED}"/>
              </a:ext>
            </a:extLst>
          </p:cNvPr>
          <p:cNvSpPr/>
          <p:nvPr/>
        </p:nvSpPr>
        <p:spPr>
          <a:xfrm>
            <a:off x="855927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8505EB6A-7E45-F696-795C-07ED2148D292}"/>
              </a:ext>
            </a:extLst>
          </p:cNvPr>
          <p:cNvSpPr/>
          <p:nvPr/>
        </p:nvSpPr>
        <p:spPr>
          <a:xfrm>
            <a:off x="7952787" y="238552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3069954C-CD32-87E7-8AC9-45CBED1C3C58}"/>
              </a:ext>
            </a:extLst>
          </p:cNvPr>
          <p:cNvSpPr/>
          <p:nvPr/>
        </p:nvSpPr>
        <p:spPr>
          <a:xfrm>
            <a:off x="6733582" y="4052604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7BE223F7-5042-20B9-A48F-EE4AFFE4AE4E}"/>
              </a:ext>
            </a:extLst>
          </p:cNvPr>
          <p:cNvSpPr/>
          <p:nvPr/>
        </p:nvSpPr>
        <p:spPr>
          <a:xfrm>
            <a:off x="976603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618E7903-0C74-5227-E316-4CDA3532A2FA}"/>
              </a:ext>
            </a:extLst>
          </p:cNvPr>
          <p:cNvSpPr/>
          <p:nvPr/>
        </p:nvSpPr>
        <p:spPr>
          <a:xfrm>
            <a:off x="915954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FE128F53-CEC2-30D8-62E6-C9CBE617228F}"/>
              </a:ext>
            </a:extLst>
          </p:cNvPr>
          <p:cNvSpPr/>
          <p:nvPr/>
        </p:nvSpPr>
        <p:spPr>
          <a:xfrm>
            <a:off x="855305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444C61BF-E0D9-5366-D560-A4FE103E4062}"/>
              </a:ext>
            </a:extLst>
          </p:cNvPr>
          <p:cNvSpPr/>
          <p:nvPr/>
        </p:nvSpPr>
        <p:spPr>
          <a:xfrm>
            <a:off x="7946562" y="4049492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36C83B84-A7C8-B253-D409-394C05A46053}"/>
              </a:ext>
            </a:extLst>
          </p:cNvPr>
          <p:cNvSpPr txBox="1"/>
          <p:nvPr/>
        </p:nvSpPr>
        <p:spPr>
          <a:xfrm>
            <a:off x="7430940" y="1230450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k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A5E4EBD2-744E-86F1-3FB1-8C8B11ABEC42}"/>
              </a:ext>
            </a:extLst>
          </p:cNvPr>
          <p:cNvSpPr txBox="1"/>
          <p:nvPr/>
        </p:nvSpPr>
        <p:spPr>
          <a:xfrm>
            <a:off x="7439376" y="1764741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i</a:t>
            </a:r>
            <a:endParaRPr lang="en-US" sz="3600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A09FF125-778E-83C2-1177-2DA20645F8D2}"/>
              </a:ext>
            </a:extLst>
          </p:cNvPr>
          <p:cNvSpPr txBox="1"/>
          <p:nvPr/>
        </p:nvSpPr>
        <p:spPr>
          <a:xfrm>
            <a:off x="7439376" y="398961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68A8D21D-2CBA-36C5-BCB2-B849D2A838FF}"/>
              </a:ext>
            </a:extLst>
          </p:cNvPr>
          <p:cNvSpPr txBox="1"/>
          <p:nvPr/>
        </p:nvSpPr>
        <p:spPr>
          <a:xfrm>
            <a:off x="5645843" y="1795363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DFF6A6CC-8721-EF21-93EF-EBB832EB6AD6}"/>
              </a:ext>
            </a:extLst>
          </p:cNvPr>
          <p:cNvSpPr txBox="1"/>
          <p:nvPr/>
        </p:nvSpPr>
        <p:spPr>
          <a:xfrm>
            <a:off x="9976213" y="181432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44981E4D-B8D0-6AB9-4B02-02728ADE9009}"/>
              </a:ext>
            </a:extLst>
          </p:cNvPr>
          <p:cNvSpPr txBox="1"/>
          <p:nvPr/>
        </p:nvSpPr>
        <p:spPr>
          <a:xfrm>
            <a:off x="8643764" y="2324577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68F91958-8E9D-4D47-6DF0-3DEB3C71C735}"/>
              </a:ext>
            </a:extLst>
          </p:cNvPr>
          <p:cNvSpPr txBox="1"/>
          <p:nvPr/>
        </p:nvSpPr>
        <p:spPr>
          <a:xfrm>
            <a:off x="6268640" y="232098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9A2C3E0A-4B7F-2880-76BA-830BBDB8534A}"/>
              </a:ext>
            </a:extLst>
          </p:cNvPr>
          <p:cNvSpPr/>
          <p:nvPr/>
        </p:nvSpPr>
        <p:spPr>
          <a:xfrm>
            <a:off x="4917232" y="1828799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D78C487A-438B-71EA-FE23-44C55E195824}"/>
              </a:ext>
            </a:extLst>
          </p:cNvPr>
          <p:cNvSpPr txBox="1"/>
          <p:nvPr/>
        </p:nvSpPr>
        <p:spPr>
          <a:xfrm>
            <a:off x="6247518" y="180702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i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8822BB82-8A78-AFC8-3BEB-CE74F232D1EE}"/>
              </a:ext>
            </a:extLst>
          </p:cNvPr>
          <p:cNvSpPr txBox="1"/>
          <p:nvPr/>
        </p:nvSpPr>
        <p:spPr>
          <a:xfrm>
            <a:off x="6875130" y="180080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A906393B-77D4-B886-405A-243317B9F87C}"/>
              </a:ext>
            </a:extLst>
          </p:cNvPr>
          <p:cNvSpPr txBox="1"/>
          <p:nvPr/>
        </p:nvSpPr>
        <p:spPr>
          <a:xfrm>
            <a:off x="8043592" y="178740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6F88036A-BAE4-3F60-0A1A-741B2C424367}"/>
              </a:ext>
            </a:extLst>
          </p:cNvPr>
          <p:cNvSpPr txBox="1"/>
          <p:nvPr/>
        </p:nvSpPr>
        <p:spPr>
          <a:xfrm>
            <a:off x="8653734" y="1764741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A6279255-1CBD-0D81-43CA-55E4F9FFFC1E}"/>
              </a:ext>
            </a:extLst>
          </p:cNvPr>
          <p:cNvSpPr txBox="1"/>
          <p:nvPr/>
        </p:nvSpPr>
        <p:spPr>
          <a:xfrm>
            <a:off x="9253906" y="175003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6545CE41-AD23-19E9-591D-8C4784A0127B}"/>
              </a:ext>
            </a:extLst>
          </p:cNvPr>
          <p:cNvSpPr txBox="1"/>
          <p:nvPr/>
        </p:nvSpPr>
        <p:spPr>
          <a:xfrm>
            <a:off x="10448025" y="180602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F00FFD1E-1B8F-F349-C905-AB4F69A5F0D7}"/>
              </a:ext>
            </a:extLst>
          </p:cNvPr>
          <p:cNvSpPr/>
          <p:nvPr/>
        </p:nvSpPr>
        <p:spPr>
          <a:xfrm>
            <a:off x="10986777" y="183132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885845ED-F2D4-B7E8-4629-51E968A8E4D3}"/>
              </a:ext>
            </a:extLst>
          </p:cNvPr>
          <p:cNvSpPr txBox="1"/>
          <p:nvPr/>
        </p:nvSpPr>
        <p:spPr>
          <a:xfrm>
            <a:off x="11036973" y="181535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61" name="Oval 60">
            <a:extLst>
              <a:ext uri="{FF2B5EF4-FFF2-40B4-BE49-F238E27FC236}">
                <a16:creationId xmlns="" xmlns:a16="http://schemas.microsoft.com/office/drawing/2014/main" id="{451788B4-593B-9D12-3433-DC35711EB4BC}"/>
              </a:ext>
            </a:extLst>
          </p:cNvPr>
          <p:cNvSpPr/>
          <p:nvPr/>
        </p:nvSpPr>
        <p:spPr>
          <a:xfrm>
            <a:off x="7483375" y="641503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F404F3E5-77BB-2A6E-8B03-67F8436C1BE5}"/>
              </a:ext>
            </a:extLst>
          </p:cNvPr>
          <p:cNvSpPr/>
          <p:nvPr/>
        </p:nvSpPr>
        <p:spPr>
          <a:xfrm>
            <a:off x="5523722" y="2537509"/>
            <a:ext cx="399429" cy="3736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F72F4126-B10C-F135-66AA-2D48A6332C63}"/>
              </a:ext>
            </a:extLst>
          </p:cNvPr>
          <p:cNvSpPr/>
          <p:nvPr/>
        </p:nvSpPr>
        <p:spPr>
          <a:xfrm>
            <a:off x="6172620" y="4033572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72AC9767-1AB7-35CB-332C-9AD62815118E}"/>
              </a:ext>
            </a:extLst>
          </p:cNvPr>
          <p:cNvSpPr/>
          <p:nvPr/>
        </p:nvSpPr>
        <p:spPr>
          <a:xfrm>
            <a:off x="10372529" y="239485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9512D282-0194-F2C6-33AB-E42ED7763131}"/>
              </a:ext>
            </a:extLst>
          </p:cNvPr>
          <p:cNvSpPr/>
          <p:nvPr/>
        </p:nvSpPr>
        <p:spPr>
          <a:xfrm>
            <a:off x="10372522" y="405152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3E1C0EDA-169A-7F41-2F33-85E2B6B311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63" y="1091592"/>
            <a:ext cx="1955290" cy="185991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FC0FFA20-DC55-0F3E-985F-8DB55165AF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061" y="1144167"/>
            <a:ext cx="1931447" cy="183606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F69A1927-7976-046C-F9FC-FE3BB314B7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89" y="3592196"/>
            <a:ext cx="1867859" cy="1867859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6978C0B3-CD32-F01B-86DE-61C7F13A309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089" y="3597239"/>
            <a:ext cx="1971186" cy="1859910"/>
          </a:xfrm>
          <a:prstGeom prst="rect">
            <a:avLst/>
          </a:prstGeom>
        </p:spPr>
      </p:pic>
      <p:sp>
        <p:nvSpPr>
          <p:cNvPr id="67" name="Rounded Rectangle 1">
            <a:extLst>
              <a:ext uri="{FF2B5EF4-FFF2-40B4-BE49-F238E27FC236}">
                <a16:creationId xmlns="" xmlns:a16="http://schemas.microsoft.com/office/drawing/2014/main" id="{FAB1DD35-7C50-1995-EE0C-C27D02A4D1C7}"/>
              </a:ext>
            </a:extLst>
          </p:cNvPr>
          <p:cNvSpPr/>
          <p:nvPr/>
        </p:nvSpPr>
        <p:spPr>
          <a:xfrm>
            <a:off x="3091993" y="343796"/>
            <a:ext cx="378313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Crossword puzzles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718490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BF11500-C143-DB4B-1530-5629A3FC5547}"/>
              </a:ext>
            </a:extLst>
          </p:cNvPr>
          <p:cNvSpPr/>
          <p:nvPr/>
        </p:nvSpPr>
        <p:spPr>
          <a:xfrm>
            <a:off x="7343192" y="1250301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F803D65-E7CD-C0AD-FB44-DCE2766E1FAF}"/>
              </a:ext>
            </a:extLst>
          </p:cNvPr>
          <p:cNvSpPr/>
          <p:nvPr/>
        </p:nvSpPr>
        <p:spPr>
          <a:xfrm>
            <a:off x="734319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BEAD023-B01E-BE3A-4018-DD0BFF473756}"/>
              </a:ext>
            </a:extLst>
          </p:cNvPr>
          <p:cNvSpPr/>
          <p:nvPr/>
        </p:nvSpPr>
        <p:spPr>
          <a:xfrm>
            <a:off x="7343192" y="2367825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3825C99-F31D-7A92-EF33-D19084238FC2}"/>
              </a:ext>
            </a:extLst>
          </p:cNvPr>
          <p:cNvSpPr/>
          <p:nvPr/>
        </p:nvSpPr>
        <p:spPr>
          <a:xfrm>
            <a:off x="7343192" y="2927662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CB6288A-B932-49A3-65FF-B69DAFCCABBC}"/>
              </a:ext>
            </a:extLst>
          </p:cNvPr>
          <p:cNvSpPr/>
          <p:nvPr/>
        </p:nvSpPr>
        <p:spPr>
          <a:xfrm>
            <a:off x="7343192" y="348749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91E6A95-28D4-5AAB-4FD8-A5EA052493E4}"/>
              </a:ext>
            </a:extLst>
          </p:cNvPr>
          <p:cNvSpPr/>
          <p:nvPr/>
        </p:nvSpPr>
        <p:spPr>
          <a:xfrm>
            <a:off x="7343192" y="404733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EC53E07-4865-AFBC-657B-0BDF3FC67103}"/>
              </a:ext>
            </a:extLst>
          </p:cNvPr>
          <p:cNvSpPr/>
          <p:nvPr/>
        </p:nvSpPr>
        <p:spPr>
          <a:xfrm>
            <a:off x="7343192" y="460717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BCFAF67-9E65-7C54-6F32-AA3AC2B8E41D}"/>
              </a:ext>
            </a:extLst>
          </p:cNvPr>
          <p:cNvSpPr/>
          <p:nvPr/>
        </p:nvSpPr>
        <p:spPr>
          <a:xfrm>
            <a:off x="673670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022F0902-F657-1657-9E2F-422C21E24C54}"/>
              </a:ext>
            </a:extLst>
          </p:cNvPr>
          <p:cNvSpPr/>
          <p:nvPr/>
        </p:nvSpPr>
        <p:spPr>
          <a:xfrm>
            <a:off x="6130212" y="1810137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92BB8C74-5064-6934-97F2-96FFB1C5FBB5}"/>
              </a:ext>
            </a:extLst>
          </p:cNvPr>
          <p:cNvSpPr/>
          <p:nvPr/>
        </p:nvSpPr>
        <p:spPr>
          <a:xfrm>
            <a:off x="552372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C4095DFA-5FD4-9954-7ACF-A18882759054}"/>
              </a:ext>
            </a:extLst>
          </p:cNvPr>
          <p:cNvSpPr/>
          <p:nvPr/>
        </p:nvSpPr>
        <p:spPr>
          <a:xfrm>
            <a:off x="10375642" y="182879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EF55E609-AB1E-88FB-5597-8D89ACCB49A2}"/>
              </a:ext>
            </a:extLst>
          </p:cNvPr>
          <p:cNvSpPr/>
          <p:nvPr/>
        </p:nvSpPr>
        <p:spPr>
          <a:xfrm>
            <a:off x="976915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39103AE2-8E5D-8DF5-426C-3B0630A01E0D}"/>
              </a:ext>
            </a:extLst>
          </p:cNvPr>
          <p:cNvSpPr/>
          <p:nvPr/>
        </p:nvSpPr>
        <p:spPr>
          <a:xfrm>
            <a:off x="916266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A04AA1B9-4AAD-AF0C-46BA-8AFF47AD8000}"/>
              </a:ext>
            </a:extLst>
          </p:cNvPr>
          <p:cNvSpPr/>
          <p:nvPr/>
        </p:nvSpPr>
        <p:spPr>
          <a:xfrm>
            <a:off x="855617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FC5BFE7D-C58B-6BC5-8671-2B56B58CC5A5}"/>
              </a:ext>
            </a:extLst>
          </p:cNvPr>
          <p:cNvSpPr/>
          <p:nvPr/>
        </p:nvSpPr>
        <p:spPr>
          <a:xfrm>
            <a:off x="7949682" y="183190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F5F549B1-8085-A2A3-5E64-BC14C68DD28C}"/>
              </a:ext>
            </a:extLst>
          </p:cNvPr>
          <p:cNvSpPr/>
          <p:nvPr/>
        </p:nvSpPr>
        <p:spPr>
          <a:xfrm>
            <a:off x="6739807" y="236997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74C01474-6D9B-CABC-D6D4-94A5FB4DE00A}"/>
              </a:ext>
            </a:extLst>
          </p:cNvPr>
          <p:cNvSpPr/>
          <p:nvPr/>
        </p:nvSpPr>
        <p:spPr>
          <a:xfrm>
            <a:off x="6133317" y="2373085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19E049F4-1E56-8148-37E3-B2EAB3CC1294}"/>
              </a:ext>
            </a:extLst>
          </p:cNvPr>
          <p:cNvSpPr/>
          <p:nvPr/>
        </p:nvSpPr>
        <p:spPr>
          <a:xfrm>
            <a:off x="977225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2368BC14-B45B-594F-C546-F5FA49FD509A}"/>
              </a:ext>
            </a:extLst>
          </p:cNvPr>
          <p:cNvSpPr/>
          <p:nvPr/>
        </p:nvSpPr>
        <p:spPr>
          <a:xfrm>
            <a:off x="916576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7567801D-3271-B742-BABD-C5D8A7F184ED}"/>
              </a:ext>
            </a:extLst>
          </p:cNvPr>
          <p:cNvSpPr/>
          <p:nvPr/>
        </p:nvSpPr>
        <p:spPr>
          <a:xfrm>
            <a:off x="855927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8505EB6A-7E45-F696-795C-07ED2148D292}"/>
              </a:ext>
            </a:extLst>
          </p:cNvPr>
          <p:cNvSpPr/>
          <p:nvPr/>
        </p:nvSpPr>
        <p:spPr>
          <a:xfrm>
            <a:off x="7952787" y="238552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3069954C-CD32-87E7-8AC9-45CBED1C3C58}"/>
              </a:ext>
            </a:extLst>
          </p:cNvPr>
          <p:cNvSpPr/>
          <p:nvPr/>
        </p:nvSpPr>
        <p:spPr>
          <a:xfrm>
            <a:off x="6733582" y="4052604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7BE223F7-5042-20B9-A48F-EE4AFFE4AE4E}"/>
              </a:ext>
            </a:extLst>
          </p:cNvPr>
          <p:cNvSpPr/>
          <p:nvPr/>
        </p:nvSpPr>
        <p:spPr>
          <a:xfrm>
            <a:off x="976603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618E7903-0C74-5227-E316-4CDA3532A2FA}"/>
              </a:ext>
            </a:extLst>
          </p:cNvPr>
          <p:cNvSpPr/>
          <p:nvPr/>
        </p:nvSpPr>
        <p:spPr>
          <a:xfrm>
            <a:off x="915954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FE128F53-CEC2-30D8-62E6-C9CBE617228F}"/>
              </a:ext>
            </a:extLst>
          </p:cNvPr>
          <p:cNvSpPr/>
          <p:nvPr/>
        </p:nvSpPr>
        <p:spPr>
          <a:xfrm>
            <a:off x="855305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444C61BF-E0D9-5366-D560-A4FE103E4062}"/>
              </a:ext>
            </a:extLst>
          </p:cNvPr>
          <p:cNvSpPr/>
          <p:nvPr/>
        </p:nvSpPr>
        <p:spPr>
          <a:xfrm>
            <a:off x="7946562" y="4049492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36C83B84-A7C8-B253-D409-394C05A46053}"/>
              </a:ext>
            </a:extLst>
          </p:cNvPr>
          <p:cNvSpPr txBox="1"/>
          <p:nvPr/>
        </p:nvSpPr>
        <p:spPr>
          <a:xfrm>
            <a:off x="7430940" y="1230450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k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A5E4EBD2-744E-86F1-3FB1-8C8B11ABEC42}"/>
              </a:ext>
            </a:extLst>
          </p:cNvPr>
          <p:cNvSpPr txBox="1"/>
          <p:nvPr/>
        </p:nvSpPr>
        <p:spPr>
          <a:xfrm>
            <a:off x="7439376" y="1764741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i</a:t>
            </a:r>
            <a:endParaRPr lang="en-US" sz="3600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A09FF125-778E-83C2-1177-2DA20645F8D2}"/>
              </a:ext>
            </a:extLst>
          </p:cNvPr>
          <p:cNvSpPr txBox="1"/>
          <p:nvPr/>
        </p:nvSpPr>
        <p:spPr>
          <a:xfrm>
            <a:off x="7439376" y="398961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68A8D21D-2CBA-36C5-BCB2-B849D2A838FF}"/>
              </a:ext>
            </a:extLst>
          </p:cNvPr>
          <p:cNvSpPr txBox="1"/>
          <p:nvPr/>
        </p:nvSpPr>
        <p:spPr>
          <a:xfrm>
            <a:off x="5645843" y="1795363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DFF6A6CC-8721-EF21-93EF-EBB832EB6AD6}"/>
              </a:ext>
            </a:extLst>
          </p:cNvPr>
          <p:cNvSpPr txBox="1"/>
          <p:nvPr/>
        </p:nvSpPr>
        <p:spPr>
          <a:xfrm>
            <a:off x="9976213" y="181432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44981E4D-B8D0-6AB9-4B02-02728ADE9009}"/>
              </a:ext>
            </a:extLst>
          </p:cNvPr>
          <p:cNvSpPr txBox="1"/>
          <p:nvPr/>
        </p:nvSpPr>
        <p:spPr>
          <a:xfrm>
            <a:off x="8643764" y="2324577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68F91958-8E9D-4D47-6DF0-3DEB3C71C735}"/>
              </a:ext>
            </a:extLst>
          </p:cNvPr>
          <p:cNvSpPr txBox="1"/>
          <p:nvPr/>
        </p:nvSpPr>
        <p:spPr>
          <a:xfrm>
            <a:off x="6268640" y="232098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9A2C3E0A-4B7F-2880-76BA-830BBDB8534A}"/>
              </a:ext>
            </a:extLst>
          </p:cNvPr>
          <p:cNvSpPr/>
          <p:nvPr/>
        </p:nvSpPr>
        <p:spPr>
          <a:xfrm>
            <a:off x="4917232" y="1828799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D78C487A-438B-71EA-FE23-44C55E195824}"/>
              </a:ext>
            </a:extLst>
          </p:cNvPr>
          <p:cNvSpPr txBox="1"/>
          <p:nvPr/>
        </p:nvSpPr>
        <p:spPr>
          <a:xfrm>
            <a:off x="6247518" y="180702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i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8822BB82-8A78-AFC8-3BEB-CE74F232D1EE}"/>
              </a:ext>
            </a:extLst>
          </p:cNvPr>
          <p:cNvSpPr txBox="1"/>
          <p:nvPr/>
        </p:nvSpPr>
        <p:spPr>
          <a:xfrm>
            <a:off x="6875130" y="180080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A906393B-77D4-B886-405A-243317B9F87C}"/>
              </a:ext>
            </a:extLst>
          </p:cNvPr>
          <p:cNvSpPr txBox="1"/>
          <p:nvPr/>
        </p:nvSpPr>
        <p:spPr>
          <a:xfrm>
            <a:off x="8043592" y="178740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6F88036A-BAE4-3F60-0A1A-741B2C424367}"/>
              </a:ext>
            </a:extLst>
          </p:cNvPr>
          <p:cNvSpPr txBox="1"/>
          <p:nvPr/>
        </p:nvSpPr>
        <p:spPr>
          <a:xfrm>
            <a:off x="8653734" y="1764741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A6279255-1CBD-0D81-43CA-55E4F9FFFC1E}"/>
              </a:ext>
            </a:extLst>
          </p:cNvPr>
          <p:cNvSpPr txBox="1"/>
          <p:nvPr/>
        </p:nvSpPr>
        <p:spPr>
          <a:xfrm>
            <a:off x="9253906" y="175003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6545CE41-AD23-19E9-591D-8C4784A0127B}"/>
              </a:ext>
            </a:extLst>
          </p:cNvPr>
          <p:cNvSpPr txBox="1"/>
          <p:nvPr/>
        </p:nvSpPr>
        <p:spPr>
          <a:xfrm>
            <a:off x="10448025" y="180602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F00FFD1E-1B8F-F349-C905-AB4F69A5F0D7}"/>
              </a:ext>
            </a:extLst>
          </p:cNvPr>
          <p:cNvSpPr/>
          <p:nvPr/>
        </p:nvSpPr>
        <p:spPr>
          <a:xfrm>
            <a:off x="10986777" y="183132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885845ED-F2D4-B7E8-4629-51E968A8E4D3}"/>
              </a:ext>
            </a:extLst>
          </p:cNvPr>
          <p:cNvSpPr txBox="1"/>
          <p:nvPr/>
        </p:nvSpPr>
        <p:spPr>
          <a:xfrm>
            <a:off x="11036973" y="181535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61" name="Oval 60">
            <a:extLst>
              <a:ext uri="{FF2B5EF4-FFF2-40B4-BE49-F238E27FC236}">
                <a16:creationId xmlns="" xmlns:a16="http://schemas.microsoft.com/office/drawing/2014/main" id="{451788B4-593B-9D12-3433-DC35711EB4BC}"/>
              </a:ext>
            </a:extLst>
          </p:cNvPr>
          <p:cNvSpPr/>
          <p:nvPr/>
        </p:nvSpPr>
        <p:spPr>
          <a:xfrm>
            <a:off x="7483375" y="641503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F404F3E5-77BB-2A6E-8B03-67F8436C1BE5}"/>
              </a:ext>
            </a:extLst>
          </p:cNvPr>
          <p:cNvSpPr/>
          <p:nvPr/>
        </p:nvSpPr>
        <p:spPr>
          <a:xfrm>
            <a:off x="5523722" y="2537509"/>
            <a:ext cx="399429" cy="3736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F72F4126-B10C-F135-66AA-2D48A6332C63}"/>
              </a:ext>
            </a:extLst>
          </p:cNvPr>
          <p:cNvSpPr/>
          <p:nvPr/>
        </p:nvSpPr>
        <p:spPr>
          <a:xfrm>
            <a:off x="6172620" y="4033572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316D6C4D-7101-9642-4AAF-95C9DC2AE017}"/>
              </a:ext>
            </a:extLst>
          </p:cNvPr>
          <p:cNvSpPr txBox="1"/>
          <p:nvPr/>
        </p:nvSpPr>
        <p:spPr>
          <a:xfrm>
            <a:off x="6824450" y="3987412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16B21947-E94A-A811-A3A8-7041E1CE7A0A}"/>
              </a:ext>
            </a:extLst>
          </p:cNvPr>
          <p:cNvSpPr txBox="1"/>
          <p:nvPr/>
        </p:nvSpPr>
        <p:spPr>
          <a:xfrm>
            <a:off x="8037370" y="3983216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B3B6E9AA-8BAE-5113-0A43-28EB872B56D5}"/>
              </a:ext>
            </a:extLst>
          </p:cNvPr>
          <p:cNvSpPr txBox="1"/>
          <p:nvPr/>
        </p:nvSpPr>
        <p:spPr>
          <a:xfrm>
            <a:off x="8647512" y="397921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ADA90154-C78A-B3CE-CE57-3004C925070B}"/>
              </a:ext>
            </a:extLst>
          </p:cNvPr>
          <p:cNvSpPr txBox="1"/>
          <p:nvPr/>
        </p:nvSpPr>
        <p:spPr>
          <a:xfrm>
            <a:off x="9247684" y="399250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34EBD97D-11B3-8ED4-30AF-A7E7DE767FF3}"/>
              </a:ext>
            </a:extLst>
          </p:cNvPr>
          <p:cNvSpPr txBox="1"/>
          <p:nvPr/>
        </p:nvSpPr>
        <p:spPr>
          <a:xfrm>
            <a:off x="9841535" y="3995843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1D94C8CF-2CF4-B311-C131-A3CE0001DF17}"/>
              </a:ext>
            </a:extLst>
          </p:cNvPr>
          <p:cNvSpPr txBox="1"/>
          <p:nvPr/>
        </p:nvSpPr>
        <p:spPr>
          <a:xfrm>
            <a:off x="10337883" y="4006126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53B5E2B8-A7DD-5638-0796-1F6957475D46}"/>
              </a:ext>
            </a:extLst>
          </p:cNvPr>
          <p:cNvSpPr/>
          <p:nvPr/>
        </p:nvSpPr>
        <p:spPr>
          <a:xfrm>
            <a:off x="10378747" y="405336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ABC38E22-F52F-18FA-B1AF-CEC973D2ADE5}"/>
              </a:ext>
            </a:extLst>
          </p:cNvPr>
          <p:cNvSpPr/>
          <p:nvPr/>
        </p:nvSpPr>
        <p:spPr>
          <a:xfrm>
            <a:off x="10374321" y="2376951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71">
            <a:extLst>
              <a:ext uri="{FF2B5EF4-FFF2-40B4-BE49-F238E27FC236}">
                <a16:creationId xmlns="" xmlns:a16="http://schemas.microsoft.com/office/drawing/2014/main" id="{31E13006-EEF8-B70A-C0E2-5545EAFF3D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63" y="1091592"/>
            <a:ext cx="1955290" cy="185991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2F3554AD-5295-C0D3-27C0-9E2CC17E63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061" y="1144167"/>
            <a:ext cx="1931447" cy="183606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="" xmlns:a16="http://schemas.microsoft.com/office/drawing/2014/main" id="{8752F3F0-3F03-531F-0BE1-E4C88E2CAF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89" y="3592196"/>
            <a:ext cx="1867859" cy="1867859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A122F4A7-9243-685C-E796-62108D41490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089" y="3597239"/>
            <a:ext cx="1971186" cy="1859910"/>
          </a:xfrm>
          <a:prstGeom prst="rect">
            <a:avLst/>
          </a:prstGeom>
        </p:spPr>
      </p:pic>
      <p:sp>
        <p:nvSpPr>
          <p:cNvPr id="76" name="Rounded Rectangle 1">
            <a:extLst>
              <a:ext uri="{FF2B5EF4-FFF2-40B4-BE49-F238E27FC236}">
                <a16:creationId xmlns="" xmlns:a16="http://schemas.microsoft.com/office/drawing/2014/main" id="{A9459DEF-DBCA-0FD7-1C46-F336AE0B3FFB}"/>
              </a:ext>
            </a:extLst>
          </p:cNvPr>
          <p:cNvSpPr/>
          <p:nvPr/>
        </p:nvSpPr>
        <p:spPr>
          <a:xfrm>
            <a:off x="3091993" y="343796"/>
            <a:ext cx="378313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Crossword puzzles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686196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BF11500-C143-DB4B-1530-5629A3FC5547}"/>
              </a:ext>
            </a:extLst>
          </p:cNvPr>
          <p:cNvSpPr/>
          <p:nvPr/>
        </p:nvSpPr>
        <p:spPr>
          <a:xfrm>
            <a:off x="7343192" y="1250301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F803D65-E7CD-C0AD-FB44-DCE2766E1FAF}"/>
              </a:ext>
            </a:extLst>
          </p:cNvPr>
          <p:cNvSpPr/>
          <p:nvPr/>
        </p:nvSpPr>
        <p:spPr>
          <a:xfrm>
            <a:off x="734319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BEAD023-B01E-BE3A-4018-DD0BFF473756}"/>
              </a:ext>
            </a:extLst>
          </p:cNvPr>
          <p:cNvSpPr/>
          <p:nvPr/>
        </p:nvSpPr>
        <p:spPr>
          <a:xfrm>
            <a:off x="7343192" y="2367825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3825C99-F31D-7A92-EF33-D19084238FC2}"/>
              </a:ext>
            </a:extLst>
          </p:cNvPr>
          <p:cNvSpPr/>
          <p:nvPr/>
        </p:nvSpPr>
        <p:spPr>
          <a:xfrm>
            <a:off x="7343192" y="2927662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CB6288A-B932-49A3-65FF-B69DAFCCABBC}"/>
              </a:ext>
            </a:extLst>
          </p:cNvPr>
          <p:cNvSpPr/>
          <p:nvPr/>
        </p:nvSpPr>
        <p:spPr>
          <a:xfrm>
            <a:off x="7343192" y="348749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91E6A95-28D4-5AAB-4FD8-A5EA052493E4}"/>
              </a:ext>
            </a:extLst>
          </p:cNvPr>
          <p:cNvSpPr/>
          <p:nvPr/>
        </p:nvSpPr>
        <p:spPr>
          <a:xfrm>
            <a:off x="7343192" y="404733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EC53E07-4865-AFBC-657B-0BDF3FC67103}"/>
              </a:ext>
            </a:extLst>
          </p:cNvPr>
          <p:cNvSpPr/>
          <p:nvPr/>
        </p:nvSpPr>
        <p:spPr>
          <a:xfrm>
            <a:off x="7343192" y="460717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BCFAF67-9E65-7C54-6F32-AA3AC2B8E41D}"/>
              </a:ext>
            </a:extLst>
          </p:cNvPr>
          <p:cNvSpPr/>
          <p:nvPr/>
        </p:nvSpPr>
        <p:spPr>
          <a:xfrm>
            <a:off x="673670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022F0902-F657-1657-9E2F-422C21E24C54}"/>
              </a:ext>
            </a:extLst>
          </p:cNvPr>
          <p:cNvSpPr/>
          <p:nvPr/>
        </p:nvSpPr>
        <p:spPr>
          <a:xfrm>
            <a:off x="6130212" y="1810137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92BB8C74-5064-6934-97F2-96FFB1C5FBB5}"/>
              </a:ext>
            </a:extLst>
          </p:cNvPr>
          <p:cNvSpPr/>
          <p:nvPr/>
        </p:nvSpPr>
        <p:spPr>
          <a:xfrm>
            <a:off x="552372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C4095DFA-5FD4-9954-7ACF-A18882759054}"/>
              </a:ext>
            </a:extLst>
          </p:cNvPr>
          <p:cNvSpPr/>
          <p:nvPr/>
        </p:nvSpPr>
        <p:spPr>
          <a:xfrm>
            <a:off x="10375642" y="182879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EF55E609-AB1E-88FB-5597-8D89ACCB49A2}"/>
              </a:ext>
            </a:extLst>
          </p:cNvPr>
          <p:cNvSpPr/>
          <p:nvPr/>
        </p:nvSpPr>
        <p:spPr>
          <a:xfrm>
            <a:off x="976915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39103AE2-8E5D-8DF5-426C-3B0630A01E0D}"/>
              </a:ext>
            </a:extLst>
          </p:cNvPr>
          <p:cNvSpPr/>
          <p:nvPr/>
        </p:nvSpPr>
        <p:spPr>
          <a:xfrm>
            <a:off x="916266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A04AA1B9-4AAD-AF0C-46BA-8AFF47AD8000}"/>
              </a:ext>
            </a:extLst>
          </p:cNvPr>
          <p:cNvSpPr/>
          <p:nvPr/>
        </p:nvSpPr>
        <p:spPr>
          <a:xfrm>
            <a:off x="855617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FC5BFE7D-C58B-6BC5-8671-2B56B58CC5A5}"/>
              </a:ext>
            </a:extLst>
          </p:cNvPr>
          <p:cNvSpPr/>
          <p:nvPr/>
        </p:nvSpPr>
        <p:spPr>
          <a:xfrm>
            <a:off x="7949682" y="183190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F5F549B1-8085-A2A3-5E64-BC14C68DD28C}"/>
              </a:ext>
            </a:extLst>
          </p:cNvPr>
          <p:cNvSpPr/>
          <p:nvPr/>
        </p:nvSpPr>
        <p:spPr>
          <a:xfrm>
            <a:off x="6739807" y="236997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74C01474-6D9B-CABC-D6D4-94A5FB4DE00A}"/>
              </a:ext>
            </a:extLst>
          </p:cNvPr>
          <p:cNvSpPr/>
          <p:nvPr/>
        </p:nvSpPr>
        <p:spPr>
          <a:xfrm>
            <a:off x="6133317" y="2373085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19E049F4-1E56-8148-37E3-B2EAB3CC1294}"/>
              </a:ext>
            </a:extLst>
          </p:cNvPr>
          <p:cNvSpPr/>
          <p:nvPr/>
        </p:nvSpPr>
        <p:spPr>
          <a:xfrm>
            <a:off x="977225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2368BC14-B45B-594F-C546-F5FA49FD509A}"/>
              </a:ext>
            </a:extLst>
          </p:cNvPr>
          <p:cNvSpPr/>
          <p:nvPr/>
        </p:nvSpPr>
        <p:spPr>
          <a:xfrm>
            <a:off x="916576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7567801D-3271-B742-BABD-C5D8A7F184ED}"/>
              </a:ext>
            </a:extLst>
          </p:cNvPr>
          <p:cNvSpPr/>
          <p:nvPr/>
        </p:nvSpPr>
        <p:spPr>
          <a:xfrm>
            <a:off x="855927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8505EB6A-7E45-F696-795C-07ED2148D292}"/>
              </a:ext>
            </a:extLst>
          </p:cNvPr>
          <p:cNvSpPr/>
          <p:nvPr/>
        </p:nvSpPr>
        <p:spPr>
          <a:xfrm>
            <a:off x="7952787" y="238552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3069954C-CD32-87E7-8AC9-45CBED1C3C58}"/>
              </a:ext>
            </a:extLst>
          </p:cNvPr>
          <p:cNvSpPr/>
          <p:nvPr/>
        </p:nvSpPr>
        <p:spPr>
          <a:xfrm>
            <a:off x="6733582" y="4052604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7BE223F7-5042-20B9-A48F-EE4AFFE4AE4E}"/>
              </a:ext>
            </a:extLst>
          </p:cNvPr>
          <p:cNvSpPr/>
          <p:nvPr/>
        </p:nvSpPr>
        <p:spPr>
          <a:xfrm>
            <a:off x="976603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618E7903-0C74-5227-E316-4CDA3532A2FA}"/>
              </a:ext>
            </a:extLst>
          </p:cNvPr>
          <p:cNvSpPr/>
          <p:nvPr/>
        </p:nvSpPr>
        <p:spPr>
          <a:xfrm>
            <a:off x="915954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FE128F53-CEC2-30D8-62E6-C9CBE617228F}"/>
              </a:ext>
            </a:extLst>
          </p:cNvPr>
          <p:cNvSpPr/>
          <p:nvPr/>
        </p:nvSpPr>
        <p:spPr>
          <a:xfrm>
            <a:off x="855305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444C61BF-E0D9-5366-D560-A4FE103E4062}"/>
              </a:ext>
            </a:extLst>
          </p:cNvPr>
          <p:cNvSpPr/>
          <p:nvPr/>
        </p:nvSpPr>
        <p:spPr>
          <a:xfrm>
            <a:off x="7946562" y="4049492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36C83B84-A7C8-B253-D409-394C05A46053}"/>
              </a:ext>
            </a:extLst>
          </p:cNvPr>
          <p:cNvSpPr txBox="1"/>
          <p:nvPr/>
        </p:nvSpPr>
        <p:spPr>
          <a:xfrm>
            <a:off x="7430940" y="1230450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k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A5E4EBD2-744E-86F1-3FB1-8C8B11ABEC42}"/>
              </a:ext>
            </a:extLst>
          </p:cNvPr>
          <p:cNvSpPr txBox="1"/>
          <p:nvPr/>
        </p:nvSpPr>
        <p:spPr>
          <a:xfrm>
            <a:off x="7439376" y="1764741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i</a:t>
            </a:r>
            <a:endParaRPr lang="en-US" sz="3600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A09FF125-778E-83C2-1177-2DA20645F8D2}"/>
              </a:ext>
            </a:extLst>
          </p:cNvPr>
          <p:cNvSpPr txBox="1"/>
          <p:nvPr/>
        </p:nvSpPr>
        <p:spPr>
          <a:xfrm>
            <a:off x="7439376" y="398961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68A8D21D-2CBA-36C5-BCB2-B849D2A838FF}"/>
              </a:ext>
            </a:extLst>
          </p:cNvPr>
          <p:cNvSpPr txBox="1"/>
          <p:nvPr/>
        </p:nvSpPr>
        <p:spPr>
          <a:xfrm>
            <a:off x="5645843" y="1795363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DFF6A6CC-8721-EF21-93EF-EBB832EB6AD6}"/>
              </a:ext>
            </a:extLst>
          </p:cNvPr>
          <p:cNvSpPr txBox="1"/>
          <p:nvPr/>
        </p:nvSpPr>
        <p:spPr>
          <a:xfrm>
            <a:off x="9976213" y="181432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44981E4D-B8D0-6AB9-4B02-02728ADE9009}"/>
              </a:ext>
            </a:extLst>
          </p:cNvPr>
          <p:cNvSpPr txBox="1"/>
          <p:nvPr/>
        </p:nvSpPr>
        <p:spPr>
          <a:xfrm>
            <a:off x="8643764" y="2324577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68F91958-8E9D-4D47-6DF0-3DEB3C71C735}"/>
              </a:ext>
            </a:extLst>
          </p:cNvPr>
          <p:cNvSpPr txBox="1"/>
          <p:nvPr/>
        </p:nvSpPr>
        <p:spPr>
          <a:xfrm>
            <a:off x="6268640" y="232098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9A2C3E0A-4B7F-2880-76BA-830BBDB8534A}"/>
              </a:ext>
            </a:extLst>
          </p:cNvPr>
          <p:cNvSpPr/>
          <p:nvPr/>
        </p:nvSpPr>
        <p:spPr>
          <a:xfrm>
            <a:off x="4917232" y="1828799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D78C487A-438B-71EA-FE23-44C55E195824}"/>
              </a:ext>
            </a:extLst>
          </p:cNvPr>
          <p:cNvSpPr txBox="1"/>
          <p:nvPr/>
        </p:nvSpPr>
        <p:spPr>
          <a:xfrm>
            <a:off x="6247518" y="180702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i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8822BB82-8A78-AFC8-3BEB-CE74F232D1EE}"/>
              </a:ext>
            </a:extLst>
          </p:cNvPr>
          <p:cNvSpPr txBox="1"/>
          <p:nvPr/>
        </p:nvSpPr>
        <p:spPr>
          <a:xfrm>
            <a:off x="6875130" y="180080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A906393B-77D4-B886-405A-243317B9F87C}"/>
              </a:ext>
            </a:extLst>
          </p:cNvPr>
          <p:cNvSpPr txBox="1"/>
          <p:nvPr/>
        </p:nvSpPr>
        <p:spPr>
          <a:xfrm>
            <a:off x="8043592" y="178740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6F88036A-BAE4-3F60-0A1A-741B2C424367}"/>
              </a:ext>
            </a:extLst>
          </p:cNvPr>
          <p:cNvSpPr txBox="1"/>
          <p:nvPr/>
        </p:nvSpPr>
        <p:spPr>
          <a:xfrm>
            <a:off x="8653734" y="1764741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A6279255-1CBD-0D81-43CA-55E4F9FFFC1E}"/>
              </a:ext>
            </a:extLst>
          </p:cNvPr>
          <p:cNvSpPr txBox="1"/>
          <p:nvPr/>
        </p:nvSpPr>
        <p:spPr>
          <a:xfrm>
            <a:off x="9253906" y="175003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6545CE41-AD23-19E9-591D-8C4784A0127B}"/>
              </a:ext>
            </a:extLst>
          </p:cNvPr>
          <p:cNvSpPr txBox="1"/>
          <p:nvPr/>
        </p:nvSpPr>
        <p:spPr>
          <a:xfrm>
            <a:off x="10448025" y="180602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F00FFD1E-1B8F-F349-C905-AB4F69A5F0D7}"/>
              </a:ext>
            </a:extLst>
          </p:cNvPr>
          <p:cNvSpPr/>
          <p:nvPr/>
        </p:nvSpPr>
        <p:spPr>
          <a:xfrm>
            <a:off x="10986777" y="183132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885845ED-F2D4-B7E8-4629-51E968A8E4D3}"/>
              </a:ext>
            </a:extLst>
          </p:cNvPr>
          <p:cNvSpPr txBox="1"/>
          <p:nvPr/>
        </p:nvSpPr>
        <p:spPr>
          <a:xfrm>
            <a:off x="11036973" y="181535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61" name="Oval 60">
            <a:extLst>
              <a:ext uri="{FF2B5EF4-FFF2-40B4-BE49-F238E27FC236}">
                <a16:creationId xmlns="" xmlns:a16="http://schemas.microsoft.com/office/drawing/2014/main" id="{451788B4-593B-9D12-3433-DC35711EB4BC}"/>
              </a:ext>
            </a:extLst>
          </p:cNvPr>
          <p:cNvSpPr/>
          <p:nvPr/>
        </p:nvSpPr>
        <p:spPr>
          <a:xfrm>
            <a:off x="7483375" y="641503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F404F3E5-77BB-2A6E-8B03-67F8436C1BE5}"/>
              </a:ext>
            </a:extLst>
          </p:cNvPr>
          <p:cNvSpPr/>
          <p:nvPr/>
        </p:nvSpPr>
        <p:spPr>
          <a:xfrm>
            <a:off x="5523722" y="2537509"/>
            <a:ext cx="399429" cy="3736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F72F4126-B10C-F135-66AA-2D48A6332C63}"/>
              </a:ext>
            </a:extLst>
          </p:cNvPr>
          <p:cNvSpPr/>
          <p:nvPr/>
        </p:nvSpPr>
        <p:spPr>
          <a:xfrm>
            <a:off x="6172620" y="4033572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316D6C4D-7101-9642-4AAF-95C9DC2AE017}"/>
              </a:ext>
            </a:extLst>
          </p:cNvPr>
          <p:cNvSpPr txBox="1"/>
          <p:nvPr/>
        </p:nvSpPr>
        <p:spPr>
          <a:xfrm>
            <a:off x="6824450" y="3987412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16B21947-E94A-A811-A3A8-7041E1CE7A0A}"/>
              </a:ext>
            </a:extLst>
          </p:cNvPr>
          <p:cNvSpPr txBox="1"/>
          <p:nvPr/>
        </p:nvSpPr>
        <p:spPr>
          <a:xfrm>
            <a:off x="8037370" y="3983216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B3B6E9AA-8BAE-5113-0A43-28EB872B56D5}"/>
              </a:ext>
            </a:extLst>
          </p:cNvPr>
          <p:cNvSpPr txBox="1"/>
          <p:nvPr/>
        </p:nvSpPr>
        <p:spPr>
          <a:xfrm>
            <a:off x="8647512" y="397921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ADA90154-C78A-B3CE-CE57-3004C925070B}"/>
              </a:ext>
            </a:extLst>
          </p:cNvPr>
          <p:cNvSpPr txBox="1"/>
          <p:nvPr/>
        </p:nvSpPr>
        <p:spPr>
          <a:xfrm>
            <a:off x="9247684" y="399250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34EBD97D-11B3-8ED4-30AF-A7E7DE767FF3}"/>
              </a:ext>
            </a:extLst>
          </p:cNvPr>
          <p:cNvSpPr txBox="1"/>
          <p:nvPr/>
        </p:nvSpPr>
        <p:spPr>
          <a:xfrm>
            <a:off x="9841535" y="3995843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1D94C8CF-2CF4-B311-C131-A3CE0001DF17}"/>
              </a:ext>
            </a:extLst>
          </p:cNvPr>
          <p:cNvSpPr txBox="1"/>
          <p:nvPr/>
        </p:nvSpPr>
        <p:spPr>
          <a:xfrm>
            <a:off x="10337883" y="4006126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53B5E2B8-A7DD-5638-0796-1F6957475D46}"/>
              </a:ext>
            </a:extLst>
          </p:cNvPr>
          <p:cNvSpPr/>
          <p:nvPr/>
        </p:nvSpPr>
        <p:spPr>
          <a:xfrm>
            <a:off x="10378747" y="405336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ABC38E22-F52F-18FA-B1AF-CEC973D2ADE5}"/>
              </a:ext>
            </a:extLst>
          </p:cNvPr>
          <p:cNvSpPr/>
          <p:nvPr/>
        </p:nvSpPr>
        <p:spPr>
          <a:xfrm>
            <a:off x="10374321" y="2376951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FFC9C660-DD18-5E24-79CB-0A8395BF7EA9}"/>
              </a:ext>
            </a:extLst>
          </p:cNvPr>
          <p:cNvSpPr txBox="1"/>
          <p:nvPr/>
        </p:nvSpPr>
        <p:spPr>
          <a:xfrm>
            <a:off x="7434689" y="2879757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C2445F9C-FD54-98C7-39CF-3A351B90855D}"/>
              </a:ext>
            </a:extLst>
          </p:cNvPr>
          <p:cNvSpPr txBox="1"/>
          <p:nvPr/>
        </p:nvSpPr>
        <p:spPr>
          <a:xfrm>
            <a:off x="7462661" y="226471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A4E5F843-A692-673E-67DE-9E055FF9CA67}"/>
              </a:ext>
            </a:extLst>
          </p:cNvPr>
          <p:cNvSpPr txBox="1"/>
          <p:nvPr/>
        </p:nvSpPr>
        <p:spPr>
          <a:xfrm>
            <a:off x="7465291" y="3466779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9CEC9745-165E-C444-1B2C-E373D62482EF}"/>
              </a:ext>
            </a:extLst>
          </p:cNvPr>
          <p:cNvSpPr txBox="1"/>
          <p:nvPr/>
        </p:nvSpPr>
        <p:spPr>
          <a:xfrm>
            <a:off x="7430940" y="4570740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="" xmlns:a16="http://schemas.microsoft.com/office/drawing/2014/main" id="{B30DF342-10AF-6AA5-B43D-CF11728A27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63" y="1091592"/>
            <a:ext cx="1955290" cy="185991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="" xmlns:a16="http://schemas.microsoft.com/office/drawing/2014/main" id="{412DF82C-3AD9-EB4A-B578-7E9CE53A89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061" y="1144167"/>
            <a:ext cx="1931447" cy="183606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="" xmlns:a16="http://schemas.microsoft.com/office/drawing/2014/main" id="{0DFDDF13-D76F-6CC0-74F5-0CEBD7B624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89" y="3592196"/>
            <a:ext cx="1867859" cy="1867859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="" xmlns:a16="http://schemas.microsoft.com/office/drawing/2014/main" id="{3A3D108F-EBB5-972A-F7D5-1F8DDCB1640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089" y="3597239"/>
            <a:ext cx="1971186" cy="1859910"/>
          </a:xfrm>
          <a:prstGeom prst="rect">
            <a:avLst/>
          </a:prstGeom>
        </p:spPr>
      </p:pic>
      <p:sp>
        <p:nvSpPr>
          <p:cNvPr id="80" name="Rounded Rectangle 1">
            <a:extLst>
              <a:ext uri="{FF2B5EF4-FFF2-40B4-BE49-F238E27FC236}">
                <a16:creationId xmlns="" xmlns:a16="http://schemas.microsoft.com/office/drawing/2014/main" id="{2EC4EB9A-2966-41CB-C216-83D9A75D6754}"/>
              </a:ext>
            </a:extLst>
          </p:cNvPr>
          <p:cNvSpPr/>
          <p:nvPr/>
        </p:nvSpPr>
        <p:spPr>
          <a:xfrm>
            <a:off x="3091993" y="343796"/>
            <a:ext cx="378313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Crossword puzzles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936455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62F048B-61D8-3CEC-4F1C-C2EAB0EA75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63" y="1091592"/>
            <a:ext cx="1955290" cy="18599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381BAC0-4EB7-2452-2CBC-0F992B95A6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061" y="1144167"/>
            <a:ext cx="1931447" cy="18360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7A5615C-E499-40C5-A4B6-1BCBFBD31C4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89" y="3592196"/>
            <a:ext cx="1867859" cy="18678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897C4BC-8324-35CC-225D-C165CF8D75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089" y="3597239"/>
            <a:ext cx="1971186" cy="185991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BF11500-C143-DB4B-1530-5629A3FC5547}"/>
              </a:ext>
            </a:extLst>
          </p:cNvPr>
          <p:cNvSpPr/>
          <p:nvPr/>
        </p:nvSpPr>
        <p:spPr>
          <a:xfrm>
            <a:off x="7343192" y="1250301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F803D65-E7CD-C0AD-FB44-DCE2766E1FAF}"/>
              </a:ext>
            </a:extLst>
          </p:cNvPr>
          <p:cNvSpPr/>
          <p:nvPr/>
        </p:nvSpPr>
        <p:spPr>
          <a:xfrm>
            <a:off x="734319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BEAD023-B01E-BE3A-4018-DD0BFF473756}"/>
              </a:ext>
            </a:extLst>
          </p:cNvPr>
          <p:cNvSpPr/>
          <p:nvPr/>
        </p:nvSpPr>
        <p:spPr>
          <a:xfrm>
            <a:off x="7343192" y="2367825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3825C99-F31D-7A92-EF33-D19084238FC2}"/>
              </a:ext>
            </a:extLst>
          </p:cNvPr>
          <p:cNvSpPr/>
          <p:nvPr/>
        </p:nvSpPr>
        <p:spPr>
          <a:xfrm>
            <a:off x="7343192" y="2927662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CB6288A-B932-49A3-65FF-B69DAFCCABBC}"/>
              </a:ext>
            </a:extLst>
          </p:cNvPr>
          <p:cNvSpPr/>
          <p:nvPr/>
        </p:nvSpPr>
        <p:spPr>
          <a:xfrm>
            <a:off x="7343192" y="348749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91E6A95-28D4-5AAB-4FD8-A5EA052493E4}"/>
              </a:ext>
            </a:extLst>
          </p:cNvPr>
          <p:cNvSpPr/>
          <p:nvPr/>
        </p:nvSpPr>
        <p:spPr>
          <a:xfrm>
            <a:off x="7343192" y="404733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EC53E07-4865-AFBC-657B-0BDF3FC67103}"/>
              </a:ext>
            </a:extLst>
          </p:cNvPr>
          <p:cNvSpPr/>
          <p:nvPr/>
        </p:nvSpPr>
        <p:spPr>
          <a:xfrm>
            <a:off x="7343192" y="460717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BCFAF67-9E65-7C54-6F32-AA3AC2B8E41D}"/>
              </a:ext>
            </a:extLst>
          </p:cNvPr>
          <p:cNvSpPr/>
          <p:nvPr/>
        </p:nvSpPr>
        <p:spPr>
          <a:xfrm>
            <a:off x="673670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022F0902-F657-1657-9E2F-422C21E24C54}"/>
              </a:ext>
            </a:extLst>
          </p:cNvPr>
          <p:cNvSpPr/>
          <p:nvPr/>
        </p:nvSpPr>
        <p:spPr>
          <a:xfrm>
            <a:off x="6130212" y="1810137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92BB8C74-5064-6934-97F2-96FFB1C5FBB5}"/>
              </a:ext>
            </a:extLst>
          </p:cNvPr>
          <p:cNvSpPr/>
          <p:nvPr/>
        </p:nvSpPr>
        <p:spPr>
          <a:xfrm>
            <a:off x="552372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C4095DFA-5FD4-9954-7ACF-A18882759054}"/>
              </a:ext>
            </a:extLst>
          </p:cNvPr>
          <p:cNvSpPr/>
          <p:nvPr/>
        </p:nvSpPr>
        <p:spPr>
          <a:xfrm>
            <a:off x="10375642" y="182879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EF55E609-AB1E-88FB-5597-8D89ACCB49A2}"/>
              </a:ext>
            </a:extLst>
          </p:cNvPr>
          <p:cNvSpPr/>
          <p:nvPr/>
        </p:nvSpPr>
        <p:spPr>
          <a:xfrm>
            <a:off x="976915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39103AE2-8E5D-8DF5-426C-3B0630A01E0D}"/>
              </a:ext>
            </a:extLst>
          </p:cNvPr>
          <p:cNvSpPr/>
          <p:nvPr/>
        </p:nvSpPr>
        <p:spPr>
          <a:xfrm>
            <a:off x="916266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A04AA1B9-4AAD-AF0C-46BA-8AFF47AD8000}"/>
              </a:ext>
            </a:extLst>
          </p:cNvPr>
          <p:cNvSpPr/>
          <p:nvPr/>
        </p:nvSpPr>
        <p:spPr>
          <a:xfrm>
            <a:off x="855617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FC5BFE7D-C58B-6BC5-8671-2B56B58CC5A5}"/>
              </a:ext>
            </a:extLst>
          </p:cNvPr>
          <p:cNvSpPr/>
          <p:nvPr/>
        </p:nvSpPr>
        <p:spPr>
          <a:xfrm>
            <a:off x="7949682" y="183190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F5F549B1-8085-A2A3-5E64-BC14C68DD28C}"/>
              </a:ext>
            </a:extLst>
          </p:cNvPr>
          <p:cNvSpPr/>
          <p:nvPr/>
        </p:nvSpPr>
        <p:spPr>
          <a:xfrm>
            <a:off x="6739807" y="236997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74C01474-6D9B-CABC-D6D4-94A5FB4DE00A}"/>
              </a:ext>
            </a:extLst>
          </p:cNvPr>
          <p:cNvSpPr/>
          <p:nvPr/>
        </p:nvSpPr>
        <p:spPr>
          <a:xfrm>
            <a:off x="6133317" y="2373085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19E049F4-1E56-8148-37E3-B2EAB3CC1294}"/>
              </a:ext>
            </a:extLst>
          </p:cNvPr>
          <p:cNvSpPr/>
          <p:nvPr/>
        </p:nvSpPr>
        <p:spPr>
          <a:xfrm>
            <a:off x="977225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2368BC14-B45B-594F-C546-F5FA49FD509A}"/>
              </a:ext>
            </a:extLst>
          </p:cNvPr>
          <p:cNvSpPr/>
          <p:nvPr/>
        </p:nvSpPr>
        <p:spPr>
          <a:xfrm>
            <a:off x="916576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7567801D-3271-B742-BABD-C5D8A7F184ED}"/>
              </a:ext>
            </a:extLst>
          </p:cNvPr>
          <p:cNvSpPr/>
          <p:nvPr/>
        </p:nvSpPr>
        <p:spPr>
          <a:xfrm>
            <a:off x="855927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8505EB6A-7E45-F696-795C-07ED2148D292}"/>
              </a:ext>
            </a:extLst>
          </p:cNvPr>
          <p:cNvSpPr/>
          <p:nvPr/>
        </p:nvSpPr>
        <p:spPr>
          <a:xfrm>
            <a:off x="7952787" y="238552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3069954C-CD32-87E7-8AC9-45CBED1C3C58}"/>
              </a:ext>
            </a:extLst>
          </p:cNvPr>
          <p:cNvSpPr/>
          <p:nvPr/>
        </p:nvSpPr>
        <p:spPr>
          <a:xfrm>
            <a:off x="6733582" y="4052604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7BE223F7-5042-20B9-A48F-EE4AFFE4AE4E}"/>
              </a:ext>
            </a:extLst>
          </p:cNvPr>
          <p:cNvSpPr/>
          <p:nvPr/>
        </p:nvSpPr>
        <p:spPr>
          <a:xfrm>
            <a:off x="976603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618E7903-0C74-5227-E316-4CDA3532A2FA}"/>
              </a:ext>
            </a:extLst>
          </p:cNvPr>
          <p:cNvSpPr/>
          <p:nvPr/>
        </p:nvSpPr>
        <p:spPr>
          <a:xfrm>
            <a:off x="915954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FE128F53-CEC2-30D8-62E6-C9CBE617228F}"/>
              </a:ext>
            </a:extLst>
          </p:cNvPr>
          <p:cNvSpPr/>
          <p:nvPr/>
        </p:nvSpPr>
        <p:spPr>
          <a:xfrm>
            <a:off x="855305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444C61BF-E0D9-5366-D560-A4FE103E4062}"/>
              </a:ext>
            </a:extLst>
          </p:cNvPr>
          <p:cNvSpPr/>
          <p:nvPr/>
        </p:nvSpPr>
        <p:spPr>
          <a:xfrm>
            <a:off x="7946562" y="4049492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36C83B84-A7C8-B253-D409-394C05A46053}"/>
              </a:ext>
            </a:extLst>
          </p:cNvPr>
          <p:cNvSpPr txBox="1"/>
          <p:nvPr/>
        </p:nvSpPr>
        <p:spPr>
          <a:xfrm>
            <a:off x="7430940" y="1230450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k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A5E4EBD2-744E-86F1-3FB1-8C8B11ABEC42}"/>
              </a:ext>
            </a:extLst>
          </p:cNvPr>
          <p:cNvSpPr txBox="1"/>
          <p:nvPr/>
        </p:nvSpPr>
        <p:spPr>
          <a:xfrm>
            <a:off x="7439376" y="1764741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i</a:t>
            </a:r>
            <a:endParaRPr lang="en-US" sz="3600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A09FF125-778E-83C2-1177-2DA20645F8D2}"/>
              </a:ext>
            </a:extLst>
          </p:cNvPr>
          <p:cNvSpPr txBox="1"/>
          <p:nvPr/>
        </p:nvSpPr>
        <p:spPr>
          <a:xfrm>
            <a:off x="7439376" y="398961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68A8D21D-2CBA-36C5-BCB2-B849D2A838FF}"/>
              </a:ext>
            </a:extLst>
          </p:cNvPr>
          <p:cNvSpPr txBox="1"/>
          <p:nvPr/>
        </p:nvSpPr>
        <p:spPr>
          <a:xfrm>
            <a:off x="5645843" y="1795363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DFF6A6CC-8721-EF21-93EF-EBB832EB6AD6}"/>
              </a:ext>
            </a:extLst>
          </p:cNvPr>
          <p:cNvSpPr txBox="1"/>
          <p:nvPr/>
        </p:nvSpPr>
        <p:spPr>
          <a:xfrm>
            <a:off x="9894175" y="180702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44981E4D-B8D0-6AB9-4B02-02728ADE9009}"/>
              </a:ext>
            </a:extLst>
          </p:cNvPr>
          <p:cNvSpPr txBox="1"/>
          <p:nvPr/>
        </p:nvSpPr>
        <p:spPr>
          <a:xfrm>
            <a:off x="8643764" y="2324577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68F91958-8E9D-4D47-6DF0-3DEB3C71C735}"/>
              </a:ext>
            </a:extLst>
          </p:cNvPr>
          <p:cNvSpPr txBox="1"/>
          <p:nvPr/>
        </p:nvSpPr>
        <p:spPr>
          <a:xfrm>
            <a:off x="6268640" y="232098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9A2C3E0A-4B7F-2880-76BA-830BBDB8534A}"/>
              </a:ext>
            </a:extLst>
          </p:cNvPr>
          <p:cNvSpPr/>
          <p:nvPr/>
        </p:nvSpPr>
        <p:spPr>
          <a:xfrm>
            <a:off x="4917232" y="1828799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D78C487A-438B-71EA-FE23-44C55E195824}"/>
              </a:ext>
            </a:extLst>
          </p:cNvPr>
          <p:cNvSpPr txBox="1"/>
          <p:nvPr/>
        </p:nvSpPr>
        <p:spPr>
          <a:xfrm>
            <a:off x="6247933" y="1763299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i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8822BB82-8A78-AFC8-3BEB-CE74F232D1EE}"/>
              </a:ext>
            </a:extLst>
          </p:cNvPr>
          <p:cNvSpPr txBox="1"/>
          <p:nvPr/>
        </p:nvSpPr>
        <p:spPr>
          <a:xfrm>
            <a:off x="6820865" y="1764741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A906393B-77D4-B886-405A-243317B9F87C}"/>
              </a:ext>
            </a:extLst>
          </p:cNvPr>
          <p:cNvSpPr txBox="1"/>
          <p:nvPr/>
        </p:nvSpPr>
        <p:spPr>
          <a:xfrm>
            <a:off x="8043592" y="178740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6F88036A-BAE4-3F60-0A1A-741B2C424367}"/>
              </a:ext>
            </a:extLst>
          </p:cNvPr>
          <p:cNvSpPr txBox="1"/>
          <p:nvPr/>
        </p:nvSpPr>
        <p:spPr>
          <a:xfrm>
            <a:off x="8653734" y="1764741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A6279255-1CBD-0D81-43CA-55E4F9FFFC1E}"/>
              </a:ext>
            </a:extLst>
          </p:cNvPr>
          <p:cNvSpPr txBox="1"/>
          <p:nvPr/>
        </p:nvSpPr>
        <p:spPr>
          <a:xfrm>
            <a:off x="9281702" y="1795362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6545CE41-AD23-19E9-591D-8C4784A0127B}"/>
              </a:ext>
            </a:extLst>
          </p:cNvPr>
          <p:cNvSpPr txBox="1"/>
          <p:nvPr/>
        </p:nvSpPr>
        <p:spPr>
          <a:xfrm>
            <a:off x="10493361" y="1787602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F00FFD1E-1B8F-F349-C905-AB4F69A5F0D7}"/>
              </a:ext>
            </a:extLst>
          </p:cNvPr>
          <p:cNvSpPr/>
          <p:nvPr/>
        </p:nvSpPr>
        <p:spPr>
          <a:xfrm>
            <a:off x="10986777" y="183132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885845ED-F2D4-B7E8-4629-51E968A8E4D3}"/>
              </a:ext>
            </a:extLst>
          </p:cNvPr>
          <p:cNvSpPr txBox="1"/>
          <p:nvPr/>
        </p:nvSpPr>
        <p:spPr>
          <a:xfrm>
            <a:off x="11036973" y="181535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61" name="Oval 60">
            <a:extLst>
              <a:ext uri="{FF2B5EF4-FFF2-40B4-BE49-F238E27FC236}">
                <a16:creationId xmlns="" xmlns:a16="http://schemas.microsoft.com/office/drawing/2014/main" id="{451788B4-593B-9D12-3433-DC35711EB4BC}"/>
              </a:ext>
            </a:extLst>
          </p:cNvPr>
          <p:cNvSpPr/>
          <p:nvPr/>
        </p:nvSpPr>
        <p:spPr>
          <a:xfrm>
            <a:off x="7483375" y="641503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F404F3E5-77BB-2A6E-8B03-67F8436C1BE5}"/>
              </a:ext>
            </a:extLst>
          </p:cNvPr>
          <p:cNvSpPr/>
          <p:nvPr/>
        </p:nvSpPr>
        <p:spPr>
          <a:xfrm>
            <a:off x="5523722" y="2537509"/>
            <a:ext cx="399429" cy="3736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F72F4126-B10C-F135-66AA-2D48A6332C63}"/>
              </a:ext>
            </a:extLst>
          </p:cNvPr>
          <p:cNvSpPr/>
          <p:nvPr/>
        </p:nvSpPr>
        <p:spPr>
          <a:xfrm>
            <a:off x="6172620" y="4033572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316D6C4D-7101-9642-4AAF-95C9DC2AE017}"/>
              </a:ext>
            </a:extLst>
          </p:cNvPr>
          <p:cNvSpPr txBox="1"/>
          <p:nvPr/>
        </p:nvSpPr>
        <p:spPr>
          <a:xfrm>
            <a:off x="6824450" y="3987412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16B21947-E94A-A811-A3A8-7041E1CE7A0A}"/>
              </a:ext>
            </a:extLst>
          </p:cNvPr>
          <p:cNvSpPr txBox="1"/>
          <p:nvPr/>
        </p:nvSpPr>
        <p:spPr>
          <a:xfrm>
            <a:off x="8037370" y="3983216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B3B6E9AA-8BAE-5113-0A43-28EB872B56D5}"/>
              </a:ext>
            </a:extLst>
          </p:cNvPr>
          <p:cNvSpPr txBox="1"/>
          <p:nvPr/>
        </p:nvSpPr>
        <p:spPr>
          <a:xfrm>
            <a:off x="8647512" y="397921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ADA90154-C78A-B3CE-CE57-3004C925070B}"/>
              </a:ext>
            </a:extLst>
          </p:cNvPr>
          <p:cNvSpPr txBox="1"/>
          <p:nvPr/>
        </p:nvSpPr>
        <p:spPr>
          <a:xfrm>
            <a:off x="9247684" y="399250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34EBD97D-11B3-8ED4-30AF-A7E7DE767FF3}"/>
              </a:ext>
            </a:extLst>
          </p:cNvPr>
          <p:cNvSpPr txBox="1"/>
          <p:nvPr/>
        </p:nvSpPr>
        <p:spPr>
          <a:xfrm>
            <a:off x="9860399" y="3959889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1D94C8CF-2CF4-B311-C131-A3CE0001DF17}"/>
              </a:ext>
            </a:extLst>
          </p:cNvPr>
          <p:cNvSpPr txBox="1"/>
          <p:nvPr/>
        </p:nvSpPr>
        <p:spPr>
          <a:xfrm>
            <a:off x="10354953" y="3987412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53B5E2B8-A7DD-5638-0796-1F6957475D46}"/>
              </a:ext>
            </a:extLst>
          </p:cNvPr>
          <p:cNvSpPr/>
          <p:nvPr/>
        </p:nvSpPr>
        <p:spPr>
          <a:xfrm>
            <a:off x="10378747" y="405336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ABC38E22-F52F-18FA-B1AF-CEC973D2ADE5}"/>
              </a:ext>
            </a:extLst>
          </p:cNvPr>
          <p:cNvSpPr/>
          <p:nvPr/>
        </p:nvSpPr>
        <p:spPr>
          <a:xfrm>
            <a:off x="10374321" y="2376951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FFC9C660-DD18-5E24-79CB-0A8395BF7EA9}"/>
              </a:ext>
            </a:extLst>
          </p:cNvPr>
          <p:cNvSpPr txBox="1"/>
          <p:nvPr/>
        </p:nvSpPr>
        <p:spPr>
          <a:xfrm>
            <a:off x="7434689" y="2879757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C2445F9C-FD54-98C7-39CF-3A351B90855D}"/>
              </a:ext>
            </a:extLst>
          </p:cNvPr>
          <p:cNvSpPr txBox="1"/>
          <p:nvPr/>
        </p:nvSpPr>
        <p:spPr>
          <a:xfrm>
            <a:off x="7444690" y="2308652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A4E5F843-A692-673E-67DE-9E055FF9CA67}"/>
              </a:ext>
            </a:extLst>
          </p:cNvPr>
          <p:cNvSpPr txBox="1"/>
          <p:nvPr/>
        </p:nvSpPr>
        <p:spPr>
          <a:xfrm>
            <a:off x="7465291" y="3466779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9CEC9745-165E-C444-1B2C-E373D62482EF}"/>
              </a:ext>
            </a:extLst>
          </p:cNvPr>
          <p:cNvSpPr txBox="1"/>
          <p:nvPr/>
        </p:nvSpPr>
        <p:spPr>
          <a:xfrm>
            <a:off x="7430940" y="4570740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8C8E60EC-2456-BDA2-4277-C4739B196C24}"/>
              </a:ext>
            </a:extLst>
          </p:cNvPr>
          <p:cNvSpPr txBox="1"/>
          <p:nvPr/>
        </p:nvSpPr>
        <p:spPr>
          <a:xfrm>
            <a:off x="6850247" y="230777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BA890A98-729F-E135-C13A-66E8C3AA583D}"/>
              </a:ext>
            </a:extLst>
          </p:cNvPr>
          <p:cNvSpPr txBox="1"/>
          <p:nvPr/>
        </p:nvSpPr>
        <p:spPr>
          <a:xfrm>
            <a:off x="8018256" y="231080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45B4C10C-21B1-B697-5926-BEE5A6754CCB}"/>
              </a:ext>
            </a:extLst>
          </p:cNvPr>
          <p:cNvSpPr txBox="1"/>
          <p:nvPr/>
        </p:nvSpPr>
        <p:spPr>
          <a:xfrm>
            <a:off x="9247149" y="227855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5B5C4D5A-359D-0041-AC8B-DD1FC6D84549}"/>
              </a:ext>
            </a:extLst>
          </p:cNvPr>
          <p:cNvSpPr txBox="1"/>
          <p:nvPr/>
        </p:nvSpPr>
        <p:spPr>
          <a:xfrm>
            <a:off x="9873907" y="2285953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E518EB49-1E83-8532-D201-FFCCD24AC2F2}"/>
              </a:ext>
            </a:extLst>
          </p:cNvPr>
          <p:cNvSpPr txBox="1"/>
          <p:nvPr/>
        </p:nvSpPr>
        <p:spPr>
          <a:xfrm>
            <a:off x="10480245" y="2294327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81" name="Rounded Rectangle 1">
            <a:extLst>
              <a:ext uri="{FF2B5EF4-FFF2-40B4-BE49-F238E27FC236}">
                <a16:creationId xmlns="" xmlns:a16="http://schemas.microsoft.com/office/drawing/2014/main" id="{175C0528-91B2-8002-D261-CBEC9D4C0F8A}"/>
              </a:ext>
            </a:extLst>
          </p:cNvPr>
          <p:cNvSpPr/>
          <p:nvPr/>
        </p:nvSpPr>
        <p:spPr>
          <a:xfrm>
            <a:off x="3091993" y="343796"/>
            <a:ext cx="378313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Crossword puzzles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5192334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=""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471340"/>
            <a:ext cx="5654351" cy="561065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r>
              <a:rPr lang="en-US" sz="4400" i="1" dirty="0">
                <a:solidFill>
                  <a:srgbClr val="FFFFFF"/>
                </a:solidFill>
              </a:rPr>
              <a:t>cleaning, playing, </a:t>
            </a:r>
          </a:p>
          <a:p>
            <a:r>
              <a:rPr lang="en-US" sz="4400" i="1" dirty="0">
                <a:solidFill>
                  <a:srgbClr val="FFFFFF"/>
                </a:solidFill>
              </a:rPr>
              <a:t>eating, </a:t>
            </a:r>
          </a:p>
          <a:p>
            <a:r>
              <a:rPr lang="en-US" sz="4400" i="1" dirty="0">
                <a:solidFill>
                  <a:srgbClr val="FFFFFF"/>
                </a:solidFill>
              </a:rPr>
              <a:t>sleeping,  cooking.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8199</TotalTime>
  <Words>353</Words>
  <Application>Microsoft Office PowerPoint</Application>
  <PresentationFormat>Custom</PresentationFormat>
  <Paragraphs>209</Paragraphs>
  <Slides>22</Slides>
  <Notes>2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CMC</cp:lastModifiedBy>
  <cp:revision>313</cp:revision>
  <dcterms:created xsi:type="dcterms:W3CDTF">2020-12-08T03:17:05Z</dcterms:created>
  <dcterms:modified xsi:type="dcterms:W3CDTF">2022-11-12T15:09:06Z</dcterms:modified>
</cp:coreProperties>
</file>