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292" r:id="rId3"/>
    <p:sldId id="440" r:id="rId4"/>
    <p:sldId id="441" r:id="rId5"/>
    <p:sldId id="442" r:id="rId6"/>
    <p:sldId id="439" r:id="rId7"/>
    <p:sldId id="334" r:id="rId8"/>
    <p:sldId id="306" r:id="rId9"/>
    <p:sldId id="399" r:id="rId10"/>
    <p:sldId id="415" r:id="rId11"/>
    <p:sldId id="432" r:id="rId12"/>
    <p:sldId id="449" r:id="rId13"/>
    <p:sldId id="337" r:id="rId14"/>
    <p:sldId id="418" r:id="rId15"/>
    <p:sldId id="420" r:id="rId16"/>
    <p:sldId id="429" r:id="rId17"/>
    <p:sldId id="421" r:id="rId18"/>
    <p:sldId id="384" r:id="rId19"/>
    <p:sldId id="426" r:id="rId20"/>
    <p:sldId id="427" r:id="rId21"/>
    <p:sldId id="428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xmlns="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00"/>
    <a:srgbClr val="F9C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3" autoAdjust="0"/>
    <p:restoredTop sz="94657"/>
  </p:normalViewPr>
  <p:slideViewPr>
    <p:cSldViewPr snapToGrid="0">
      <p:cViewPr varScale="1">
        <p:scale>
          <a:sx n="69" d="100"/>
          <a:sy n="69" d="100"/>
        </p:scale>
        <p:origin x="-870" y="-9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5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0.png"/><Relationship Id="rId5" Type="http://schemas.microsoft.com/office/2007/relationships/media" Target="../media/media6.mp3"/><Relationship Id="rId10" Type="http://schemas.openxmlformats.org/officeDocument/2006/relationships/image" Target="../media/image19.png"/><Relationship Id="rId4" Type="http://schemas.openxmlformats.org/officeDocument/2006/relationships/audio" Target="../media/media5.mp3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8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image" Target="../media/image32.png"/><Relationship Id="rId5" Type="http://schemas.microsoft.com/office/2007/relationships/media" Target="../media/media9.mp3"/><Relationship Id="rId10" Type="http://schemas.openxmlformats.org/officeDocument/2006/relationships/image" Target="../media/image31.png"/><Relationship Id="rId4" Type="http://schemas.openxmlformats.org/officeDocument/2006/relationships/audio" Target="../media/media8.mp3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media" Target="../media/media11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35.png"/><Relationship Id="rId5" Type="http://schemas.microsoft.com/office/2007/relationships/media" Target="../media/media12.mp3"/><Relationship Id="rId10" Type="http://schemas.openxmlformats.org/officeDocument/2006/relationships/image" Target="../media/image34.png"/><Relationship Id="rId4" Type="http://schemas.openxmlformats.org/officeDocument/2006/relationships/audio" Target="../media/media11.mp3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6.png"/><Relationship Id="rId5" Type="http://schemas.microsoft.com/office/2007/relationships/media" Target="../media/media3.mp3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02886" y="5466180"/>
            <a:ext cx="1906479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/>
              <a:t>/ˈteɪbl/ </a:t>
            </a:r>
            <a:endParaRPr lang="en-US" sz="2400" dirty="0"/>
          </a:p>
          <a:p>
            <a:pPr algn="ctr"/>
            <a:r>
              <a:rPr lang="en-US" sz="2400" dirty="0"/>
              <a:t>c</a:t>
            </a:r>
            <a:r>
              <a:rPr lang="vi-VN" sz="2400" dirty="0"/>
              <a:t>ái</a:t>
            </a:r>
            <a:r>
              <a:rPr lang="en-US" sz="2400" dirty="0"/>
              <a:t> </a:t>
            </a:r>
            <a:r>
              <a:rPr lang="vi-VN" sz="2400" dirty="0"/>
              <a:t>bàn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79073" y="4597607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table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6578" y="4582886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box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09152" y="5436689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bɑːks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A651E66-47C3-255B-66BF-2C2E0BB27BE3}"/>
              </a:ext>
            </a:extLst>
          </p:cNvPr>
          <p:cNvSpPr/>
          <p:nvPr/>
        </p:nvSpPr>
        <p:spPr>
          <a:xfrm>
            <a:off x="7770110" y="442912"/>
            <a:ext cx="4126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13"/>
            <a:ext cx="7520446" cy="7206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31720" y="4513215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31720" y="5405193"/>
            <a:ext cx="189174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haʊs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198" y="1146360"/>
            <a:ext cx="3248025" cy="330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0723" y="1189735"/>
            <a:ext cx="32004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5498" y="1205791"/>
            <a:ext cx="3181350" cy="3190875"/>
          </a:xfrm>
          <a:prstGeom prst="rect">
            <a:avLst/>
          </a:prstGeom>
        </p:spPr>
      </p:pic>
      <p:pic>
        <p:nvPicPr>
          <p:cNvPr id="5" name="table">
            <a:hlinkClick r:id="" action="ppaction://media"/>
            <a:extLst>
              <a:ext uri="{FF2B5EF4-FFF2-40B4-BE49-F238E27FC236}">
                <a16:creationId xmlns:a16="http://schemas.microsoft.com/office/drawing/2014/main" xmlns="" id="{C9D1C7DA-E830-D4B1-DA0E-1E78FC51D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38117" y="1047236"/>
            <a:ext cx="487363" cy="487363"/>
          </a:xfrm>
          <a:prstGeom prst="rect">
            <a:avLst/>
          </a:prstGeom>
        </p:spPr>
      </p:pic>
      <p:pic>
        <p:nvPicPr>
          <p:cNvPr id="6" name="box">
            <a:hlinkClick r:id="" action="ppaction://media"/>
            <a:extLst>
              <a:ext uri="{FF2B5EF4-FFF2-40B4-BE49-F238E27FC236}">
                <a16:creationId xmlns:a16="http://schemas.microsoft.com/office/drawing/2014/main" xmlns="" id="{FC680749-2B3C-B95A-86EC-4E89CA5BA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38118" y="962109"/>
            <a:ext cx="487363" cy="487363"/>
          </a:xfrm>
          <a:prstGeom prst="rect">
            <a:avLst/>
          </a:prstGeom>
        </p:spPr>
      </p:pic>
      <p:pic>
        <p:nvPicPr>
          <p:cNvPr id="7" name="house">
            <a:hlinkClick r:id="" action="ppaction://media"/>
            <a:extLst>
              <a:ext uri="{FF2B5EF4-FFF2-40B4-BE49-F238E27FC236}">
                <a16:creationId xmlns:a16="http://schemas.microsoft.com/office/drawing/2014/main" xmlns="" id="{3BA4DD60-2479-DCAB-789C-D7684629F2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51123" y="1132364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6D4528-4400-58F8-BBB7-7853ED8BC968}"/>
              </a:ext>
            </a:extLst>
          </p:cNvPr>
          <p:cNvSpPr/>
          <p:nvPr/>
        </p:nvSpPr>
        <p:spPr>
          <a:xfrm>
            <a:off x="7648101" y="812244"/>
            <a:ext cx="1001377" cy="8074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02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6" y="1294686"/>
            <a:ext cx="2893696" cy="284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004" y="766414"/>
            <a:ext cx="2794913" cy="28436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781" y="324880"/>
            <a:ext cx="2794913" cy="2803038"/>
          </a:xfrm>
          <a:prstGeom prst="rect">
            <a:avLst/>
          </a:pr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xmlns="" id="{36EE93CD-FDA8-91DE-61E3-73618237070E}"/>
              </a:ext>
            </a:extLst>
          </p:cNvPr>
          <p:cNvSpPr/>
          <p:nvPr/>
        </p:nvSpPr>
        <p:spPr>
          <a:xfrm>
            <a:off x="241626" y="385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What’s missing.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66488BA-171F-01D5-3D82-DC14251DBC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794" y="3610075"/>
            <a:ext cx="2626481" cy="2672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E4BC090-EE86-25D6-859E-0D1F58BCF2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727" y="3148229"/>
            <a:ext cx="2893696" cy="2893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A4C7C78-28BD-9D50-9CEA-301DF5D3BF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742" y="2887097"/>
            <a:ext cx="2714256" cy="27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72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9655"/>
            <a:ext cx="44577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81" y="1662112"/>
            <a:ext cx="9105900" cy="3533775"/>
          </a:xfrm>
          <a:prstGeom prst="rect">
            <a:avLst/>
          </a:prstGeom>
        </p:spPr>
      </p:pic>
      <p:pic>
        <p:nvPicPr>
          <p:cNvPr id="4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xmlns="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868" y="1307549"/>
            <a:ext cx="470263" cy="4572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Rounded Rectangular Callout 4"/>
          <p:cNvSpPr/>
          <p:nvPr/>
        </p:nvSpPr>
        <p:spPr>
          <a:xfrm>
            <a:off x="1994262" y="2521713"/>
            <a:ext cx="1045029" cy="535577"/>
          </a:xfrm>
          <a:prstGeom prst="wedgeRoundRectCallout">
            <a:avLst>
              <a:gd name="adj1" fmla="val 54547"/>
              <a:gd name="adj2" fmla="val 99850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Sofa</a:t>
            </a:r>
          </a:p>
        </p:txBody>
      </p:sp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xmlns="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5941" y="1998038"/>
            <a:ext cx="523675" cy="5236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xmlns="" id="{D1D5CE5F-2407-A63E-6F33-D952FE2D9C30}"/>
              </a:ext>
            </a:extLst>
          </p:cNvPr>
          <p:cNvSpPr/>
          <p:nvPr/>
        </p:nvSpPr>
        <p:spPr>
          <a:xfrm>
            <a:off x="7334831" y="1992086"/>
            <a:ext cx="1045029" cy="535577"/>
          </a:xfrm>
          <a:prstGeom prst="wedgeRoundRectCallout">
            <a:avLst>
              <a:gd name="adj1" fmla="val 54547"/>
              <a:gd name="adj2" fmla="val 99850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Sofa</a:t>
            </a:r>
          </a:p>
        </p:txBody>
      </p:sp>
    </p:spTree>
    <p:extLst>
      <p:ext uri="{BB962C8B-B14F-4D97-AF65-F5344CB8AC3E}">
        <p14:creationId xmlns:p14="http://schemas.microsoft.com/office/powerpoint/2010/main" val="34571133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15908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i="1" dirty="0" smtClean="0"/>
              <a:t>Structures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9500"/>
            <a:ext cx="581025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093" y="1329281"/>
            <a:ext cx="7439025" cy="103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0875" y="2834638"/>
            <a:ext cx="2619375" cy="216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411" y="3254738"/>
            <a:ext cx="4131128" cy="1654815"/>
          </a:xfrm>
          <a:prstGeom prst="rect">
            <a:avLst/>
          </a:prstGeom>
        </p:spPr>
      </p:pic>
      <p:pic>
        <p:nvPicPr>
          <p:cNvPr id="7" name="CD2-TRACK 37 (1)">
            <a:hlinkClick r:id="" action="ppaction://media"/>
            <a:extLst>
              <a:ext uri="{FF2B5EF4-FFF2-40B4-BE49-F238E27FC236}">
                <a16:creationId xmlns:a16="http://schemas.microsoft.com/office/drawing/2014/main" xmlns="" id="{4B31D87A-DBFC-97F8-D376-3A311B19F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35900" y="711925"/>
            <a:ext cx="487363" cy="487363"/>
          </a:xfrm>
          <a:prstGeom prst="rect">
            <a:avLst/>
          </a:prstGeom>
        </p:spPr>
      </p:pic>
      <p:pic>
        <p:nvPicPr>
          <p:cNvPr id="8" name="CD2-TRACK 37 (2)">
            <a:hlinkClick r:id="" action="ppaction://media"/>
            <a:extLst>
              <a:ext uri="{FF2B5EF4-FFF2-40B4-BE49-F238E27FC236}">
                <a16:creationId xmlns:a16="http://schemas.microsoft.com/office/drawing/2014/main" xmlns="" id="{B7471B39-1200-C1F7-280F-EE1ABFA340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29680" y="576987"/>
            <a:ext cx="487363" cy="487363"/>
          </a:xfrm>
          <a:prstGeom prst="rect">
            <a:avLst/>
          </a:prstGeom>
        </p:spPr>
      </p:pic>
      <p:pic>
        <p:nvPicPr>
          <p:cNvPr id="9" name="CD2-TRACK 37 (3)">
            <a:hlinkClick r:id="" action="ppaction://media"/>
            <a:extLst>
              <a:ext uri="{FF2B5EF4-FFF2-40B4-BE49-F238E27FC236}">
                <a16:creationId xmlns:a16="http://schemas.microsoft.com/office/drawing/2014/main" xmlns="" id="{2F5D485E-7CD2-4A3C-BC74-DD654CD38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06975" y="711925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2288D0B-A414-B190-2880-4BBCE67F5FE9}"/>
              </a:ext>
            </a:extLst>
          </p:cNvPr>
          <p:cNvSpPr/>
          <p:nvPr/>
        </p:nvSpPr>
        <p:spPr>
          <a:xfrm>
            <a:off x="8546841" y="442049"/>
            <a:ext cx="1530220" cy="8872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21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9500"/>
            <a:ext cx="5810250" cy="704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0366" y="3181077"/>
            <a:ext cx="2733675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616" y="1508351"/>
            <a:ext cx="6667500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8153" y="2951797"/>
            <a:ext cx="4857750" cy="1685925"/>
          </a:xfrm>
          <a:prstGeom prst="rect">
            <a:avLst/>
          </a:prstGeom>
        </p:spPr>
      </p:pic>
      <p:pic>
        <p:nvPicPr>
          <p:cNvPr id="3" name="CD2-TRACK 37 (4)">
            <a:hlinkClick r:id="" action="ppaction://media"/>
            <a:extLst>
              <a:ext uri="{FF2B5EF4-FFF2-40B4-BE49-F238E27FC236}">
                <a16:creationId xmlns:a16="http://schemas.microsoft.com/office/drawing/2014/main" xmlns="" id="{FD2128DC-0109-055B-6529-A9465F83A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9452" y="711925"/>
            <a:ext cx="487363" cy="487363"/>
          </a:xfrm>
          <a:prstGeom prst="rect">
            <a:avLst/>
          </a:prstGeom>
        </p:spPr>
      </p:pic>
      <p:pic>
        <p:nvPicPr>
          <p:cNvPr id="4" name="CD2-TRACK 37 (5)">
            <a:hlinkClick r:id="" action="ppaction://media"/>
            <a:extLst>
              <a:ext uri="{FF2B5EF4-FFF2-40B4-BE49-F238E27FC236}">
                <a16:creationId xmlns:a16="http://schemas.microsoft.com/office/drawing/2014/main" xmlns="" id="{205DE334-C95E-F0A5-ECF7-1F137E3499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9451" y="711924"/>
            <a:ext cx="487363" cy="487363"/>
          </a:xfrm>
          <a:prstGeom prst="rect">
            <a:avLst/>
          </a:prstGeom>
        </p:spPr>
      </p:pic>
      <p:pic>
        <p:nvPicPr>
          <p:cNvPr id="5" name="CD2-TRACK 37 (6)">
            <a:hlinkClick r:id="" action="ppaction://media"/>
            <a:extLst>
              <a:ext uri="{FF2B5EF4-FFF2-40B4-BE49-F238E27FC236}">
                <a16:creationId xmlns:a16="http://schemas.microsoft.com/office/drawing/2014/main" xmlns="" id="{D9C2C890-E614-7CF7-F7A9-7342DE49A3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01419" y="688596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E3712F-ABB3-79DA-F2A0-0E65C5578FA4}"/>
              </a:ext>
            </a:extLst>
          </p:cNvPr>
          <p:cNvSpPr/>
          <p:nvPr/>
        </p:nvSpPr>
        <p:spPr>
          <a:xfrm>
            <a:off x="7781730" y="395768"/>
            <a:ext cx="1539551" cy="11196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20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7039749" y="707251"/>
            <a:ext cx="1863423" cy="525275"/>
          </a:xfrm>
          <a:prstGeom prst="wedgeRoundRectCallout">
            <a:avLst>
              <a:gd name="adj1" fmla="val 67968"/>
              <a:gd name="adj2" fmla="val 872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2060"/>
                </a:solidFill>
              </a:rPr>
              <a:t>Yes, it 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34" y="1682156"/>
            <a:ext cx="5750320" cy="4685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856" y="1682156"/>
            <a:ext cx="5606381" cy="468559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481607" y="969888"/>
            <a:ext cx="2246812" cy="474951"/>
          </a:xfrm>
          <a:prstGeom prst="wedgeRoundRectCallout">
            <a:avLst>
              <a:gd name="adj1" fmla="val 51527"/>
              <a:gd name="adj2" fmla="val 1061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23150" y="757575"/>
            <a:ext cx="5309331" cy="474951"/>
          </a:xfrm>
          <a:prstGeom prst="wedgeRoundRectCallout">
            <a:avLst>
              <a:gd name="adj1" fmla="val -48524"/>
              <a:gd name="adj2" fmla="val 10809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>
                <a:solidFill>
                  <a:srgbClr val="002060"/>
                </a:solidFill>
              </a:rPr>
              <a:t>Is the </a:t>
            </a:r>
            <a:r>
              <a:rPr lang="en-US" sz="3200" i="1" dirty="0" smtClean="0">
                <a:solidFill>
                  <a:srgbClr val="002060"/>
                </a:solidFill>
              </a:rPr>
              <a:t>____ </a:t>
            </a:r>
            <a:r>
              <a:rPr lang="en-US" sz="3200" i="1" dirty="0">
                <a:solidFill>
                  <a:srgbClr val="002060"/>
                </a:solidFill>
              </a:rPr>
              <a:t>in the living room?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213798" y="1682156"/>
            <a:ext cx="418704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6329856" y="1682156"/>
            <a:ext cx="418704" cy="646331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4434628" y="26905"/>
            <a:ext cx="2436053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Which picture?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504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" y="341539"/>
            <a:ext cx="6991350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7" y="1931186"/>
            <a:ext cx="12015325" cy="343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836" y="4205906"/>
            <a:ext cx="1577788" cy="64633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4205906"/>
            <a:ext cx="1721223" cy="64633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isn’t.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0353" y="3227405"/>
            <a:ext cx="1586753" cy="64633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687189" y="2678299"/>
            <a:ext cx="10429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54416" y="2673943"/>
            <a:ext cx="1176967" cy="43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07280" y="2695509"/>
            <a:ext cx="12845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20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906"/>
            <a:ext cx="565785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887" y="1224082"/>
            <a:ext cx="7581900" cy="5219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99303" y="2608855"/>
            <a:ext cx="384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 m 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    r     </a:t>
            </a:r>
            <a:r>
              <a:rPr lang="en-US" sz="3600" dirty="0" err="1">
                <a:solidFill>
                  <a:srgbClr val="FF0000"/>
                </a:solidFill>
              </a:rPr>
              <a:t>r</a:t>
            </a:r>
            <a:r>
              <a:rPr lang="en-US" sz="3600" dirty="0">
                <a:solidFill>
                  <a:srgbClr val="FF0000"/>
                </a:solidFill>
              </a:rPr>
              <a:t>    o   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" y="1492532"/>
            <a:ext cx="6210300" cy="1933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" y="3572185"/>
            <a:ext cx="3943350" cy="2000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390" y="1498818"/>
            <a:ext cx="1885950" cy="1847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07246" y="1886891"/>
            <a:ext cx="621792" cy="429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P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 c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u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070" y="3765196"/>
            <a:ext cx="369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    o    u         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5326" y="5668985"/>
            <a:ext cx="304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 t           b   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56620" y="1886891"/>
            <a:ext cx="621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b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x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8185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342329"/>
            <a:ext cx="5010912" cy="911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12" y="1144413"/>
            <a:ext cx="2209492" cy="5035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200" y="1309645"/>
            <a:ext cx="2057957" cy="4705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264" y="1213721"/>
            <a:ext cx="2151888" cy="481613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3088" y="4425696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29472" y="5357040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658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342329"/>
            <a:ext cx="5010912" cy="911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14" y="1254241"/>
            <a:ext cx="2362200" cy="533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504" y="798285"/>
            <a:ext cx="2354849" cy="526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568" y="721009"/>
            <a:ext cx="2286000" cy="53435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311728" y="5431322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82346" y="5431322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7402" y="5728602"/>
            <a:ext cx="2011680" cy="822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665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590931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mirror, picture,</a:t>
            </a:r>
          </a:p>
          <a:p>
            <a:r>
              <a:rPr lang="en-US" sz="3600" dirty="0">
                <a:solidFill>
                  <a:srgbClr val="0070C0"/>
                </a:solidFill>
              </a:rPr>
              <a:t>sofa,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table,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box,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house.</a:t>
            </a:r>
          </a:p>
          <a:p>
            <a:endParaRPr lang="en-US" sz="45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8494" y="1144949"/>
            <a:ext cx="6762876" cy="493981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Is the picture in the living room?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 Yes, it is.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Is the cat in the house?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    No, it isn’t.</a:t>
            </a:r>
          </a:p>
          <a:p>
            <a:endParaRPr lang="en-US" sz="45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22182" y="1163220"/>
            <a:ext cx="4291971" cy="649877"/>
          </a:xfrm>
          <a:prstGeom prst="wedgeRoundRectCallout">
            <a:avLst>
              <a:gd name="adj1" fmla="val -50653"/>
              <a:gd name="adj2" fmla="val 942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they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046259" y="1488158"/>
            <a:ext cx="4833085" cy="649877"/>
          </a:xfrm>
          <a:prstGeom prst="wedgeRoundRectCallout">
            <a:avLst>
              <a:gd name="adj1" fmla="val 42567"/>
              <a:gd name="adj2" fmla="val 1410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They are reading books.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xmlns="" id="{A5AD10C5-116F-0A7A-5645-071F152891C9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20" y="2266693"/>
            <a:ext cx="6001273" cy="40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xmlns="" id="{604EB74C-4236-AF9E-40C6-FF0C1FEAD575}"/>
              </a:ext>
            </a:extLst>
          </p:cNvPr>
          <p:cNvSpPr/>
          <p:nvPr/>
        </p:nvSpPr>
        <p:spPr>
          <a:xfrm>
            <a:off x="1715511" y="171864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677" y="1677899"/>
            <a:ext cx="6643397" cy="442893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13140" y="931180"/>
            <a:ext cx="3103250" cy="649877"/>
          </a:xfrm>
          <a:prstGeom prst="wedgeRoundRectCallout">
            <a:avLst>
              <a:gd name="adj1" fmla="val -48498"/>
              <a:gd name="adj2" fmla="val 7498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he?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878439" y="1458188"/>
            <a:ext cx="4108481" cy="649877"/>
          </a:xfrm>
          <a:prstGeom prst="wedgeRoundRectCallout">
            <a:avLst>
              <a:gd name="adj1" fmla="val 47916"/>
              <a:gd name="adj2" fmla="val 1079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in the bedroom.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2522" y="2009136"/>
            <a:ext cx="3716595" cy="649877"/>
          </a:xfrm>
          <a:prstGeom prst="wedgeRoundRectCallout">
            <a:avLst>
              <a:gd name="adj1" fmla="val -47781"/>
              <a:gd name="adj2" fmla="val 7797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045388" y="2779123"/>
            <a:ext cx="2941532" cy="649877"/>
          </a:xfrm>
          <a:prstGeom prst="wedgeRoundRectCallout">
            <a:avLst>
              <a:gd name="adj1" fmla="val 48583"/>
              <a:gd name="adj2" fmla="val 814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21620" y="1040947"/>
            <a:ext cx="3716595" cy="649877"/>
          </a:xfrm>
          <a:prstGeom prst="wedgeRoundRectCallout">
            <a:avLst>
              <a:gd name="adj1" fmla="val -52191"/>
              <a:gd name="adj2" fmla="val 998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063318" y="1772686"/>
            <a:ext cx="2590800" cy="649877"/>
          </a:xfrm>
          <a:prstGeom prst="wedgeRoundRectCallout">
            <a:avLst>
              <a:gd name="adj1" fmla="val 53647"/>
              <a:gd name="adj2" fmla="val 1203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She’s eating.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xmlns="" id="{F9287668-D398-B8E3-4C13-FF5D4F71CFD7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4" y="2097624"/>
            <a:ext cx="5573669" cy="37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57932" y="1354054"/>
            <a:ext cx="3716595" cy="649877"/>
          </a:xfrm>
          <a:prstGeom prst="wedgeRoundRectCallout">
            <a:avLst>
              <a:gd name="adj1" fmla="val -49777"/>
              <a:gd name="adj2" fmla="val 837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xmlns="" id="{3DAF3385-60A4-A695-8704-D90B1A5138CF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23" y="2383896"/>
            <a:ext cx="5921649" cy="397345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785463" y="2150425"/>
            <a:ext cx="4300069" cy="649877"/>
          </a:xfrm>
          <a:prstGeom prst="wedgeRoundRectCallout">
            <a:avLst>
              <a:gd name="adj1" fmla="val 43297"/>
              <a:gd name="adj2" fmla="val 982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playing football.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88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37765" y="282388"/>
            <a:ext cx="6364941" cy="6293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dirty="0">
                <a:solidFill>
                  <a:schemeClr val="bg1"/>
                </a:solidFill>
              </a:rPr>
              <a:t>mirror,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picture,</a:t>
            </a:r>
          </a:p>
          <a:p>
            <a:r>
              <a:rPr lang="en-US" sz="3600" dirty="0">
                <a:solidFill>
                  <a:schemeClr val="bg1"/>
                </a:solidFill>
              </a:rPr>
              <a:t>sofa,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table,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box,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house.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35830" y="5468472"/>
            <a:ext cx="1922781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/ˈmɪrər/ 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cs typeface="Calibri" panose="020F0502020204030204" pitchFamily="34" charset="0"/>
              </a:rPr>
              <a:t>c</a:t>
            </a:r>
            <a:r>
              <a:rPr lang="vi-VN" sz="2400" dirty="0">
                <a:cs typeface="Calibri" panose="020F0502020204030204" pitchFamily="34" charset="0"/>
              </a:rPr>
              <a:t>ái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gương 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5830" y="4583698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mirror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4250" y="4568977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picture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365"/>
            <a:ext cx="7520446" cy="720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07" y="1157015"/>
            <a:ext cx="3276600" cy="32199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386" y="1095398"/>
            <a:ext cx="3276600" cy="33337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3997" y="1019667"/>
            <a:ext cx="3276600" cy="32861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70909" y="4513215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4250" y="542925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cs typeface="Calibri" panose="020F0502020204030204" pitchFamily="34" charset="0"/>
              </a:rPr>
              <a:t>/ˈpɪktʃər/</a:t>
            </a:r>
            <a:endParaRPr lang="en-US" sz="2400" dirty="0">
              <a:cs typeface="Calibri" panose="020F0502020204030204" pitchFamily="34" charset="0"/>
            </a:endParaRPr>
          </a:p>
          <a:p>
            <a:pPr algn="ctr"/>
            <a:r>
              <a:rPr lang="vi-VN" sz="2400" dirty="0">
                <a:cs typeface="Calibri" panose="020F0502020204030204" pitchFamily="34" charset="0"/>
              </a:rPr>
              <a:t> bức</a:t>
            </a:r>
            <a:r>
              <a:rPr lang="en-US" sz="2400" dirty="0">
                <a:cs typeface="Calibri" panose="020F0502020204030204" pitchFamily="34" charset="0"/>
              </a:rPr>
              <a:t> </a:t>
            </a:r>
            <a:r>
              <a:rPr lang="vi-VN" sz="2400" dirty="0">
                <a:cs typeface="Calibri" panose="020F0502020204030204" pitchFamily="34" charset="0"/>
              </a:rPr>
              <a:t>tranh 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70909" y="5429257"/>
            <a:ext cx="1922783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/ˈ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səʊfə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sô-pha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mirror">
            <a:hlinkClick r:id="" action="ppaction://media"/>
            <a:extLst>
              <a:ext uri="{FF2B5EF4-FFF2-40B4-BE49-F238E27FC236}">
                <a16:creationId xmlns:a16="http://schemas.microsoft.com/office/drawing/2014/main" xmlns="" id="{93306A97-BEE4-9DE7-7A3B-ACCDE8EAF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58741" y="824936"/>
            <a:ext cx="487363" cy="487363"/>
          </a:xfrm>
          <a:prstGeom prst="rect">
            <a:avLst/>
          </a:prstGeom>
        </p:spPr>
      </p:pic>
      <p:pic>
        <p:nvPicPr>
          <p:cNvPr id="3" name="picture">
            <a:hlinkClick r:id="" action="ppaction://media"/>
            <a:extLst>
              <a:ext uri="{FF2B5EF4-FFF2-40B4-BE49-F238E27FC236}">
                <a16:creationId xmlns:a16="http://schemas.microsoft.com/office/drawing/2014/main" xmlns="" id="{DC091A12-9F88-ACD9-893A-82000E9DE2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33770" y="891187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xmlns="" id="{ADA11430-E482-7A88-1307-6234CADF47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49628" y="851716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0A6C70-D249-1D06-8D56-4D26B0F8948A}"/>
              </a:ext>
            </a:extLst>
          </p:cNvPr>
          <p:cNvSpPr/>
          <p:nvPr/>
        </p:nvSpPr>
        <p:spPr>
          <a:xfrm>
            <a:off x="7520446" y="644293"/>
            <a:ext cx="907432" cy="7342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BB2E19-F7CE-BBF3-6990-7F4449D361E4}"/>
              </a:ext>
            </a:extLst>
          </p:cNvPr>
          <p:cNvSpPr/>
          <p:nvPr/>
        </p:nvSpPr>
        <p:spPr>
          <a:xfrm>
            <a:off x="7974162" y="338174"/>
            <a:ext cx="4244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94320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2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8199</TotalTime>
  <Words>288</Words>
  <Application>Microsoft Office PowerPoint</Application>
  <PresentationFormat>Custom</PresentationFormat>
  <Paragraphs>110</Paragraphs>
  <Slides>22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373</cp:revision>
  <dcterms:created xsi:type="dcterms:W3CDTF">2020-12-08T03:17:05Z</dcterms:created>
  <dcterms:modified xsi:type="dcterms:W3CDTF">2022-12-09T14:08:58Z</dcterms:modified>
</cp:coreProperties>
</file>