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0" r:id="rId2"/>
    <p:sldId id="292" r:id="rId3"/>
    <p:sldId id="470" r:id="rId4"/>
    <p:sldId id="471" r:id="rId5"/>
    <p:sldId id="472" r:id="rId6"/>
    <p:sldId id="473" r:id="rId7"/>
    <p:sldId id="334" r:id="rId8"/>
    <p:sldId id="469" r:id="rId9"/>
    <p:sldId id="459" r:id="rId10"/>
    <p:sldId id="458" r:id="rId11"/>
    <p:sldId id="422" r:id="rId12"/>
    <p:sldId id="460" r:id="rId13"/>
    <p:sldId id="474" r:id="rId14"/>
    <p:sldId id="475" r:id="rId15"/>
    <p:sldId id="4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32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3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:p15="http://schemas.microsoft.com/office/powerpoint/2012/main" xmlns="" userId="S::quangttm@dtp-education.com::c4cb88bf-243b-4e7e-a83f-d02171123583" providerId="AD"/>
      </p:ext>
    </p:extLst>
  </p:cmAuthor>
  <p:cmAuthor id="3" name="Admin" initials="A" lastIdx="1" clrIdx="2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3" autoAdjust="0"/>
    <p:restoredTop sz="94657"/>
  </p:normalViewPr>
  <p:slideViewPr>
    <p:cSldViewPr snapToGrid="0">
      <p:cViewPr varScale="1">
        <p:scale>
          <a:sx n="69" d="100"/>
          <a:sy n="69" d="100"/>
        </p:scale>
        <p:origin x="-294" y="-114"/>
      </p:cViewPr>
      <p:guideLst>
        <p:guide orient="horz" pos="2232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which safe to get the right answer.  E.g.: (Where is a bed?  It’s in the brown safe.) That’s right. What color is it? It’s blue.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9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eduhome.com.vn/DHALesson?idGrade=3&amp;idSubject=1&amp;idSeries=119&amp;idTheme=1068&amp;IdLevel=2&amp;idThemeServer=7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63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486"/>
            <a:ext cx="6924675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53" y="1038903"/>
            <a:ext cx="11535047" cy="52832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42754" y="1367516"/>
            <a:ext cx="3918858" cy="716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Ngoc Lam Street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47708" y="1328327"/>
            <a:ext cx="3418114" cy="716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Long Bien, Hanoi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58289" y="2242592"/>
            <a:ext cx="4589420" cy="716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my mother and father.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3185160"/>
            <a:ext cx="2076995" cy="716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has four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8277" y="4199629"/>
            <a:ext cx="1748248" cy="716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love my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86890" y="4199629"/>
            <a:ext cx="1748248" cy="7162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blue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54472" y="4118996"/>
            <a:ext cx="3780576" cy="109308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 bed, a desk,  and a closet.</a:t>
            </a:r>
          </a:p>
        </p:txBody>
      </p:sp>
    </p:spTree>
    <p:extLst>
      <p:ext uri="{BB962C8B-B14F-4D97-AF65-F5344CB8AC3E}">
        <p14:creationId xmlns:p14="http://schemas.microsoft.com/office/powerpoint/2010/main" val="1758231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4" y="374450"/>
            <a:ext cx="8142728" cy="5775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272" y="2138969"/>
            <a:ext cx="26196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p. </a:t>
            </a:r>
            <a:r>
              <a:rPr lang="en-US" sz="4000" dirty="0" smtClean="0">
                <a:solidFill>
                  <a:schemeClr val="bg1"/>
                </a:solidFill>
              </a:rPr>
              <a:t>43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(E)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09857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028" y="514197"/>
            <a:ext cx="906581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600" b="1" i="1" dirty="0"/>
              <a:t>E. Write about your home. Write 10–20 words.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52" y="1947862"/>
            <a:ext cx="10747066" cy="37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841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3">
            <a:extLst>
              <a:ext uri="{FF2B5EF4-FFF2-40B4-BE49-F238E27FC236}">
                <a16:creationId xmlns:a16="http://schemas.microsoft.com/office/drawing/2014/main" xmlns="" id="{D7537EBC-76B3-3DF7-1D42-FCF8F877B961}"/>
              </a:ext>
            </a:extLst>
          </p:cNvPr>
          <p:cNvSpPr/>
          <p:nvPr/>
        </p:nvSpPr>
        <p:spPr>
          <a:xfrm>
            <a:off x="255373" y="499652"/>
            <a:ext cx="9529650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Use the suggested words to complete the task.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7CC35F-AB9D-6C1A-0371-CD92B4095985}"/>
              </a:ext>
            </a:extLst>
          </p:cNvPr>
          <p:cNvSpPr txBox="1"/>
          <p:nvPr/>
        </p:nvSpPr>
        <p:spPr>
          <a:xfrm>
            <a:off x="895546" y="2111604"/>
            <a:ext cx="101055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I/</a:t>
            </a:r>
            <a:r>
              <a:rPr lang="en-US" sz="3600" dirty="0" err="1">
                <a:solidFill>
                  <a:srgbClr val="0070C0"/>
                </a:solidFill>
              </a:rPr>
              <a:t>Hàng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Bài</a:t>
            </a:r>
            <a:r>
              <a:rPr lang="en-US" sz="3600" dirty="0">
                <a:solidFill>
                  <a:srgbClr val="0070C0"/>
                </a:solidFill>
              </a:rPr>
              <a:t> Street/Hanoi.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I/live/my mother/my father/my sister.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My house/ five/ rooms.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I/love/my living room. It/blue. It/TV/picture/sofa.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01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3">
            <a:extLst>
              <a:ext uri="{FF2B5EF4-FFF2-40B4-BE49-F238E27FC236}">
                <a16:creationId xmlns:a16="http://schemas.microsoft.com/office/drawing/2014/main" xmlns="" id="{D7537EBC-76B3-3DF7-1D42-FCF8F877B961}"/>
              </a:ext>
            </a:extLst>
          </p:cNvPr>
          <p:cNvSpPr/>
          <p:nvPr/>
        </p:nvSpPr>
        <p:spPr>
          <a:xfrm>
            <a:off x="255373" y="499652"/>
            <a:ext cx="9529650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Use the suggested words to complete the task.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57CC35F-AB9D-6C1A-0371-CD92B4095985}"/>
              </a:ext>
            </a:extLst>
          </p:cNvPr>
          <p:cNvSpPr txBox="1"/>
          <p:nvPr/>
        </p:nvSpPr>
        <p:spPr>
          <a:xfrm>
            <a:off x="895545" y="2111604"/>
            <a:ext cx="104637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I live on </a:t>
            </a:r>
            <a:r>
              <a:rPr lang="en-US" sz="3600" dirty="0" err="1">
                <a:solidFill>
                  <a:srgbClr val="0070C0"/>
                </a:solidFill>
              </a:rPr>
              <a:t>Hàng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Bài</a:t>
            </a:r>
            <a:r>
              <a:rPr lang="en-US" sz="3600" dirty="0">
                <a:solidFill>
                  <a:srgbClr val="0070C0"/>
                </a:solidFill>
              </a:rPr>
              <a:t> Street in Hanoi.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I live with my mother, my father, and my sister.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My house has five rooms.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I love my living room. It is blue. It has a TV, a picture, and a sofa.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2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254977" y="2892669"/>
            <a:ext cx="184638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6572" y="750279"/>
            <a:ext cx="1755536" cy="461665"/>
          </a:xfrm>
          <a:prstGeom prst="rect">
            <a:avLst/>
          </a:prstGeom>
          <a:solidFill>
            <a:srgbClr val="FFC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LET’S PLAY!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82" y="1847850"/>
            <a:ext cx="9453518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3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EDB98B5-38A1-09FC-A6A4-1C62E8E9967A}"/>
              </a:ext>
            </a:extLst>
          </p:cNvPr>
          <p:cNvGrpSpPr/>
          <p:nvPr/>
        </p:nvGrpSpPr>
        <p:grpSpPr>
          <a:xfrm>
            <a:off x="3589422" y="2366802"/>
            <a:ext cx="2389909" cy="3194844"/>
            <a:chOff x="2334491" y="533400"/>
            <a:chExt cx="3990109" cy="5334000"/>
          </a:xfrm>
          <a:solidFill>
            <a:schemeClr val="accent2"/>
          </a:solidFill>
        </p:grpSpPr>
        <p:sp>
          <p:nvSpPr>
            <p:cNvPr id="3" name="Snip4">
              <a:extLst>
                <a:ext uri="{FF2B5EF4-FFF2-40B4-BE49-F238E27FC236}">
                  <a16:creationId xmlns:a16="http://schemas.microsoft.com/office/drawing/2014/main" xmlns="" id="{6DD07A6D-2DAE-0951-1950-A8541D166FC2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xmlns="" id="{56CD24DD-DD39-D49C-B4DC-0A47488739E9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Snip 6">
              <a:extLst>
                <a:ext uri="{FF2B5EF4-FFF2-40B4-BE49-F238E27FC236}">
                  <a16:creationId xmlns:a16="http://schemas.microsoft.com/office/drawing/2014/main" xmlns="" id="{ABE3E5AB-96D2-11CE-9124-71A1AF57AAC1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D8CD7C2-B602-01E6-4F0B-AE392412C175}"/>
              </a:ext>
            </a:extLst>
          </p:cNvPr>
          <p:cNvGrpSpPr/>
          <p:nvPr/>
        </p:nvGrpSpPr>
        <p:grpSpPr>
          <a:xfrm>
            <a:off x="7515483" y="2410340"/>
            <a:ext cx="2389909" cy="3194844"/>
            <a:chOff x="2334491" y="533400"/>
            <a:chExt cx="3990109" cy="53340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Snip11">
              <a:extLst>
                <a:ext uri="{FF2B5EF4-FFF2-40B4-BE49-F238E27FC236}">
                  <a16:creationId xmlns:a16="http://schemas.microsoft.com/office/drawing/2014/main" xmlns="" id="{10E1FDFB-6366-ED0D-830B-13816C7DA35A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xmlns="" id="{A235CCED-323C-B017-6E51-722B04DE1A6D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Snip 13">
              <a:extLst>
                <a:ext uri="{FF2B5EF4-FFF2-40B4-BE49-F238E27FC236}">
                  <a16:creationId xmlns:a16="http://schemas.microsoft.com/office/drawing/2014/main" xmlns="" id="{7B0D41F5-C247-090E-49DA-9E29C0E24FAB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80BFECB-8B66-B99D-BA2D-59BBAA9C4A54}"/>
              </a:ext>
            </a:extLst>
          </p:cNvPr>
          <p:cNvSpPr txBox="1"/>
          <p:nvPr/>
        </p:nvSpPr>
        <p:spPr>
          <a:xfrm>
            <a:off x="4982738" y="1079333"/>
            <a:ext cx="492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Where is a bed 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132" y="3278580"/>
            <a:ext cx="1349348" cy="13712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740" y="3266827"/>
            <a:ext cx="1321922" cy="1349348"/>
          </a:xfrm>
          <a:prstGeom prst="rect">
            <a:avLst/>
          </a:prstGeom>
        </p:spPr>
      </p:pic>
      <p:grpSp>
        <p:nvGrpSpPr>
          <p:cNvPr id="24" name="Sai">
            <a:extLst>
              <a:ext uri="{FF2B5EF4-FFF2-40B4-BE49-F238E27FC236}">
                <a16:creationId xmlns:a16="http://schemas.microsoft.com/office/drawing/2014/main" xmlns="" id="{17A262AF-F118-7CC1-D977-489BB63AB34D}"/>
              </a:ext>
            </a:extLst>
          </p:cNvPr>
          <p:cNvGrpSpPr/>
          <p:nvPr/>
        </p:nvGrpSpPr>
        <p:grpSpPr>
          <a:xfrm>
            <a:off x="7900316" y="2825499"/>
            <a:ext cx="1636839" cy="2373313"/>
            <a:chOff x="2982190" y="1219200"/>
            <a:chExt cx="2732809" cy="39624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A1D10FFD-4E99-C20B-185D-E2CF9DC45A45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Or 26">
              <a:extLst>
                <a:ext uri="{FF2B5EF4-FFF2-40B4-BE49-F238E27FC236}">
                  <a16:creationId xmlns:a16="http://schemas.microsoft.com/office/drawing/2014/main" xmlns="" id="{1250102F-25DE-3B28-5E03-9E8A08E071BD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Đúng">
            <a:extLst>
              <a:ext uri="{FF2B5EF4-FFF2-40B4-BE49-F238E27FC236}">
                <a16:creationId xmlns:a16="http://schemas.microsoft.com/office/drawing/2014/main" xmlns="" id="{C9552515-AD8C-E7EE-6825-F27B2D91FC6B}"/>
              </a:ext>
            </a:extLst>
          </p:cNvPr>
          <p:cNvGrpSpPr/>
          <p:nvPr/>
        </p:nvGrpSpPr>
        <p:grpSpPr>
          <a:xfrm>
            <a:off x="3960826" y="2777567"/>
            <a:ext cx="1636839" cy="2373313"/>
            <a:chOff x="2982190" y="1219200"/>
            <a:chExt cx="2732809" cy="3962400"/>
          </a:xfrm>
          <a:solidFill>
            <a:schemeClr val="accent2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498241DD-6A77-D5B5-4226-52064D304A6F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Or 32">
              <a:extLst>
                <a:ext uri="{FF2B5EF4-FFF2-40B4-BE49-F238E27FC236}">
                  <a16:creationId xmlns:a16="http://schemas.microsoft.com/office/drawing/2014/main" xmlns="" id="{4CE0853D-0DE9-68A1-F214-B27648A25CA1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49641" y="57506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Guessing game.</a:t>
            </a:r>
          </a:p>
        </p:txBody>
      </p:sp>
    </p:spTree>
    <p:extLst>
      <p:ext uri="{BB962C8B-B14F-4D97-AF65-F5344CB8AC3E}">
        <p14:creationId xmlns:p14="http://schemas.microsoft.com/office/powerpoint/2010/main" val="338138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EDB98B5-38A1-09FC-A6A4-1C62E8E9967A}"/>
              </a:ext>
            </a:extLst>
          </p:cNvPr>
          <p:cNvGrpSpPr/>
          <p:nvPr/>
        </p:nvGrpSpPr>
        <p:grpSpPr>
          <a:xfrm>
            <a:off x="3589422" y="2366802"/>
            <a:ext cx="2389909" cy="3194844"/>
            <a:chOff x="2334491" y="533400"/>
            <a:chExt cx="3990109" cy="5334000"/>
          </a:xfrm>
          <a:solidFill>
            <a:schemeClr val="accent2"/>
          </a:solidFill>
        </p:grpSpPr>
        <p:sp>
          <p:nvSpPr>
            <p:cNvPr id="3" name="Snip4">
              <a:extLst>
                <a:ext uri="{FF2B5EF4-FFF2-40B4-BE49-F238E27FC236}">
                  <a16:creationId xmlns:a16="http://schemas.microsoft.com/office/drawing/2014/main" xmlns="" id="{6DD07A6D-2DAE-0951-1950-A8541D166FC2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xmlns="" id="{56CD24DD-DD39-D49C-B4DC-0A47488739E9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Snip 6">
              <a:extLst>
                <a:ext uri="{FF2B5EF4-FFF2-40B4-BE49-F238E27FC236}">
                  <a16:creationId xmlns:a16="http://schemas.microsoft.com/office/drawing/2014/main" xmlns="" id="{ABE3E5AB-96D2-11CE-9124-71A1AF57AAC1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D8CD7C2-B602-01E6-4F0B-AE392412C175}"/>
              </a:ext>
            </a:extLst>
          </p:cNvPr>
          <p:cNvGrpSpPr/>
          <p:nvPr/>
        </p:nvGrpSpPr>
        <p:grpSpPr>
          <a:xfrm>
            <a:off x="7515483" y="2410340"/>
            <a:ext cx="2389909" cy="3194844"/>
            <a:chOff x="2334491" y="533400"/>
            <a:chExt cx="3990109" cy="53340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Snip11">
              <a:extLst>
                <a:ext uri="{FF2B5EF4-FFF2-40B4-BE49-F238E27FC236}">
                  <a16:creationId xmlns:a16="http://schemas.microsoft.com/office/drawing/2014/main" xmlns="" id="{10E1FDFB-6366-ED0D-830B-13816C7DA35A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xmlns="" id="{A235CCED-323C-B017-6E51-722B04DE1A6D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Snip 13">
              <a:extLst>
                <a:ext uri="{FF2B5EF4-FFF2-40B4-BE49-F238E27FC236}">
                  <a16:creationId xmlns:a16="http://schemas.microsoft.com/office/drawing/2014/main" xmlns="" id="{7B0D41F5-C247-090E-49DA-9E29C0E24FAB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80BFECB-8B66-B99D-BA2D-59BBAA9C4A54}"/>
              </a:ext>
            </a:extLst>
          </p:cNvPr>
          <p:cNvSpPr txBox="1"/>
          <p:nvPr/>
        </p:nvSpPr>
        <p:spPr>
          <a:xfrm>
            <a:off x="4663441" y="1079333"/>
            <a:ext cx="617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Where is a chair 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49641" y="57506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Guessing game.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505" y="3414753"/>
            <a:ext cx="1251336" cy="12772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120" y="3289339"/>
            <a:ext cx="1298066" cy="1272105"/>
          </a:xfrm>
          <a:prstGeom prst="rect">
            <a:avLst/>
          </a:prstGeom>
        </p:spPr>
      </p:pic>
      <p:grpSp>
        <p:nvGrpSpPr>
          <p:cNvPr id="25" name="Sai">
            <a:extLst>
              <a:ext uri="{FF2B5EF4-FFF2-40B4-BE49-F238E27FC236}">
                <a16:creationId xmlns:a16="http://schemas.microsoft.com/office/drawing/2014/main" xmlns="" id="{17A262AF-F118-7CC1-D977-489BB63AB34D}"/>
              </a:ext>
            </a:extLst>
          </p:cNvPr>
          <p:cNvGrpSpPr/>
          <p:nvPr/>
        </p:nvGrpSpPr>
        <p:grpSpPr>
          <a:xfrm>
            <a:off x="7900316" y="2825499"/>
            <a:ext cx="1636839" cy="2373313"/>
            <a:chOff x="2982190" y="1219200"/>
            <a:chExt cx="2732809" cy="39624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A1D10FFD-4E99-C20B-185D-E2CF9DC45A45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Or 28">
              <a:extLst>
                <a:ext uri="{FF2B5EF4-FFF2-40B4-BE49-F238E27FC236}">
                  <a16:creationId xmlns:a16="http://schemas.microsoft.com/office/drawing/2014/main" xmlns="" id="{1250102F-25DE-3B28-5E03-9E8A08E071BD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Đúng">
            <a:extLst>
              <a:ext uri="{FF2B5EF4-FFF2-40B4-BE49-F238E27FC236}">
                <a16:creationId xmlns:a16="http://schemas.microsoft.com/office/drawing/2014/main" xmlns="" id="{C9552515-AD8C-E7EE-6825-F27B2D91FC6B}"/>
              </a:ext>
            </a:extLst>
          </p:cNvPr>
          <p:cNvGrpSpPr/>
          <p:nvPr/>
        </p:nvGrpSpPr>
        <p:grpSpPr>
          <a:xfrm>
            <a:off x="3960826" y="2777567"/>
            <a:ext cx="1636839" cy="2373313"/>
            <a:chOff x="2982190" y="1219200"/>
            <a:chExt cx="2732809" cy="3962400"/>
          </a:xfrm>
          <a:solidFill>
            <a:schemeClr val="accent2"/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498241DD-6A77-D5B5-4226-52064D304A6F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Or 35">
              <a:extLst>
                <a:ext uri="{FF2B5EF4-FFF2-40B4-BE49-F238E27FC236}">
                  <a16:creationId xmlns:a16="http://schemas.microsoft.com/office/drawing/2014/main" xmlns="" id="{4CE0853D-0DE9-68A1-F214-B27648A25CA1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192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EDB98B5-38A1-09FC-A6A4-1C62E8E9967A}"/>
              </a:ext>
            </a:extLst>
          </p:cNvPr>
          <p:cNvGrpSpPr/>
          <p:nvPr/>
        </p:nvGrpSpPr>
        <p:grpSpPr>
          <a:xfrm>
            <a:off x="3589422" y="2366802"/>
            <a:ext cx="2389909" cy="3194844"/>
            <a:chOff x="2334491" y="533400"/>
            <a:chExt cx="3990109" cy="5334000"/>
          </a:xfrm>
          <a:solidFill>
            <a:schemeClr val="accent2"/>
          </a:solidFill>
        </p:grpSpPr>
        <p:sp>
          <p:nvSpPr>
            <p:cNvPr id="3" name="Snip4">
              <a:extLst>
                <a:ext uri="{FF2B5EF4-FFF2-40B4-BE49-F238E27FC236}">
                  <a16:creationId xmlns:a16="http://schemas.microsoft.com/office/drawing/2014/main" xmlns="" id="{6DD07A6D-2DAE-0951-1950-A8541D166FC2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xmlns="" id="{56CD24DD-DD39-D49C-B4DC-0A47488739E9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Snip 6">
              <a:extLst>
                <a:ext uri="{FF2B5EF4-FFF2-40B4-BE49-F238E27FC236}">
                  <a16:creationId xmlns:a16="http://schemas.microsoft.com/office/drawing/2014/main" xmlns="" id="{ABE3E5AB-96D2-11CE-9124-71A1AF57AAC1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D8CD7C2-B602-01E6-4F0B-AE392412C175}"/>
              </a:ext>
            </a:extLst>
          </p:cNvPr>
          <p:cNvGrpSpPr/>
          <p:nvPr/>
        </p:nvGrpSpPr>
        <p:grpSpPr>
          <a:xfrm>
            <a:off x="7515483" y="2410340"/>
            <a:ext cx="2389909" cy="3194844"/>
            <a:chOff x="2334491" y="533400"/>
            <a:chExt cx="3990109" cy="53340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Snip11">
              <a:extLst>
                <a:ext uri="{FF2B5EF4-FFF2-40B4-BE49-F238E27FC236}">
                  <a16:creationId xmlns:a16="http://schemas.microsoft.com/office/drawing/2014/main" xmlns="" id="{10E1FDFB-6366-ED0D-830B-13816C7DA35A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xmlns="" id="{A235CCED-323C-B017-6E51-722B04DE1A6D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Snip 13">
              <a:extLst>
                <a:ext uri="{FF2B5EF4-FFF2-40B4-BE49-F238E27FC236}">
                  <a16:creationId xmlns:a16="http://schemas.microsoft.com/office/drawing/2014/main" xmlns="" id="{7B0D41F5-C247-090E-49DA-9E29C0E24FAB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80BFECB-8B66-B99D-BA2D-59BBAA9C4A54}"/>
              </a:ext>
            </a:extLst>
          </p:cNvPr>
          <p:cNvSpPr txBox="1"/>
          <p:nvPr/>
        </p:nvSpPr>
        <p:spPr>
          <a:xfrm>
            <a:off x="4663441" y="1079333"/>
            <a:ext cx="617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Where is a TV 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49641" y="57506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Guessing game.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207" y="3170384"/>
            <a:ext cx="1439420" cy="14749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2338" y="3170384"/>
            <a:ext cx="1332796" cy="1457190"/>
          </a:xfrm>
          <a:prstGeom prst="rect">
            <a:avLst/>
          </a:prstGeom>
        </p:spPr>
      </p:pic>
      <p:grpSp>
        <p:nvGrpSpPr>
          <p:cNvPr id="32" name="Sai">
            <a:extLst>
              <a:ext uri="{FF2B5EF4-FFF2-40B4-BE49-F238E27FC236}">
                <a16:creationId xmlns:a16="http://schemas.microsoft.com/office/drawing/2014/main" xmlns="" id="{17A262AF-F118-7CC1-D977-489BB63AB34D}"/>
              </a:ext>
            </a:extLst>
          </p:cNvPr>
          <p:cNvGrpSpPr/>
          <p:nvPr/>
        </p:nvGrpSpPr>
        <p:grpSpPr>
          <a:xfrm>
            <a:off x="7900316" y="2825499"/>
            <a:ext cx="1636839" cy="2373313"/>
            <a:chOff x="2982190" y="1219200"/>
            <a:chExt cx="2732809" cy="39624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A1D10FFD-4E99-C20B-185D-E2CF9DC45A45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Or 36">
              <a:extLst>
                <a:ext uri="{FF2B5EF4-FFF2-40B4-BE49-F238E27FC236}">
                  <a16:creationId xmlns:a16="http://schemas.microsoft.com/office/drawing/2014/main" xmlns="" id="{1250102F-25DE-3B28-5E03-9E8A08E071BD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Đúng">
            <a:extLst>
              <a:ext uri="{FF2B5EF4-FFF2-40B4-BE49-F238E27FC236}">
                <a16:creationId xmlns:a16="http://schemas.microsoft.com/office/drawing/2014/main" xmlns="" id="{C9552515-AD8C-E7EE-6825-F27B2D91FC6B}"/>
              </a:ext>
            </a:extLst>
          </p:cNvPr>
          <p:cNvGrpSpPr/>
          <p:nvPr/>
        </p:nvGrpSpPr>
        <p:grpSpPr>
          <a:xfrm>
            <a:off x="3974255" y="2777567"/>
            <a:ext cx="1636839" cy="2373313"/>
            <a:chOff x="2982190" y="1219200"/>
            <a:chExt cx="2732809" cy="3962400"/>
          </a:xfrm>
          <a:solidFill>
            <a:schemeClr val="accent2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498241DD-6A77-D5B5-4226-52064D304A6F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Or 39">
              <a:extLst>
                <a:ext uri="{FF2B5EF4-FFF2-40B4-BE49-F238E27FC236}">
                  <a16:creationId xmlns:a16="http://schemas.microsoft.com/office/drawing/2014/main" xmlns="" id="{4CE0853D-0DE9-68A1-F214-B27648A25CA1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583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EDB98B5-38A1-09FC-A6A4-1C62E8E9967A}"/>
              </a:ext>
            </a:extLst>
          </p:cNvPr>
          <p:cNvGrpSpPr/>
          <p:nvPr/>
        </p:nvGrpSpPr>
        <p:grpSpPr>
          <a:xfrm>
            <a:off x="3589422" y="2366802"/>
            <a:ext cx="2389909" cy="3194844"/>
            <a:chOff x="2334491" y="533400"/>
            <a:chExt cx="3990109" cy="5334000"/>
          </a:xfrm>
          <a:solidFill>
            <a:schemeClr val="accent2"/>
          </a:solidFill>
        </p:grpSpPr>
        <p:sp>
          <p:nvSpPr>
            <p:cNvPr id="3" name="Snip4">
              <a:extLst>
                <a:ext uri="{FF2B5EF4-FFF2-40B4-BE49-F238E27FC236}">
                  <a16:creationId xmlns:a16="http://schemas.microsoft.com/office/drawing/2014/main" xmlns="" id="{6DD07A6D-2DAE-0951-1950-A8541D166FC2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xmlns="" id="{56CD24DD-DD39-D49C-B4DC-0A47488739E9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Snip 6">
              <a:extLst>
                <a:ext uri="{FF2B5EF4-FFF2-40B4-BE49-F238E27FC236}">
                  <a16:creationId xmlns:a16="http://schemas.microsoft.com/office/drawing/2014/main" xmlns="" id="{ABE3E5AB-96D2-11CE-9124-71A1AF57AAC1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D8CD7C2-B602-01E6-4F0B-AE392412C175}"/>
              </a:ext>
            </a:extLst>
          </p:cNvPr>
          <p:cNvGrpSpPr/>
          <p:nvPr/>
        </p:nvGrpSpPr>
        <p:grpSpPr>
          <a:xfrm>
            <a:off x="7515483" y="2410340"/>
            <a:ext cx="2389909" cy="3194844"/>
            <a:chOff x="2334491" y="533400"/>
            <a:chExt cx="3990109" cy="53340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Snip11">
              <a:extLst>
                <a:ext uri="{FF2B5EF4-FFF2-40B4-BE49-F238E27FC236}">
                  <a16:creationId xmlns:a16="http://schemas.microsoft.com/office/drawing/2014/main" xmlns="" id="{10E1FDFB-6366-ED0D-830B-13816C7DA35A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xmlns="" id="{A235CCED-323C-B017-6E51-722B04DE1A6D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Snip 13">
              <a:extLst>
                <a:ext uri="{FF2B5EF4-FFF2-40B4-BE49-F238E27FC236}">
                  <a16:creationId xmlns:a16="http://schemas.microsoft.com/office/drawing/2014/main" xmlns="" id="{7B0D41F5-C247-090E-49DA-9E29C0E24FAB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80BFECB-8B66-B99D-BA2D-59BBAA9C4A54}"/>
              </a:ext>
            </a:extLst>
          </p:cNvPr>
          <p:cNvSpPr txBox="1"/>
          <p:nvPr/>
        </p:nvSpPr>
        <p:spPr>
          <a:xfrm>
            <a:off x="4663441" y="1079333"/>
            <a:ext cx="617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Where is a desk?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49641" y="57506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Guessing game.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61" y="3222932"/>
            <a:ext cx="1438027" cy="14678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8153" y="3086237"/>
            <a:ext cx="1449961" cy="1485763"/>
          </a:xfrm>
          <a:prstGeom prst="rect">
            <a:avLst/>
          </a:prstGeom>
        </p:spPr>
      </p:pic>
      <p:grpSp>
        <p:nvGrpSpPr>
          <p:cNvPr id="22" name="Sai">
            <a:extLst>
              <a:ext uri="{FF2B5EF4-FFF2-40B4-BE49-F238E27FC236}">
                <a16:creationId xmlns:a16="http://schemas.microsoft.com/office/drawing/2014/main" xmlns="" id="{17A262AF-F118-7CC1-D977-489BB63AB34D}"/>
              </a:ext>
            </a:extLst>
          </p:cNvPr>
          <p:cNvGrpSpPr/>
          <p:nvPr/>
        </p:nvGrpSpPr>
        <p:grpSpPr>
          <a:xfrm>
            <a:off x="7900316" y="2825499"/>
            <a:ext cx="1636839" cy="2373313"/>
            <a:chOff x="2982190" y="1219200"/>
            <a:chExt cx="2732809" cy="39624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A1D10FFD-4E99-C20B-185D-E2CF9DC45A45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Or 23">
              <a:extLst>
                <a:ext uri="{FF2B5EF4-FFF2-40B4-BE49-F238E27FC236}">
                  <a16:creationId xmlns:a16="http://schemas.microsoft.com/office/drawing/2014/main" xmlns="" id="{1250102F-25DE-3B28-5E03-9E8A08E071BD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Đúng">
            <a:extLst>
              <a:ext uri="{FF2B5EF4-FFF2-40B4-BE49-F238E27FC236}">
                <a16:creationId xmlns:a16="http://schemas.microsoft.com/office/drawing/2014/main" xmlns="" id="{C9552515-AD8C-E7EE-6825-F27B2D91FC6B}"/>
              </a:ext>
            </a:extLst>
          </p:cNvPr>
          <p:cNvGrpSpPr/>
          <p:nvPr/>
        </p:nvGrpSpPr>
        <p:grpSpPr>
          <a:xfrm>
            <a:off x="3960826" y="2777567"/>
            <a:ext cx="1636839" cy="2373313"/>
            <a:chOff x="2982190" y="1219200"/>
            <a:chExt cx="2732809" cy="3962400"/>
          </a:xfrm>
          <a:solidFill>
            <a:schemeClr val="accent2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498241DD-6A77-D5B5-4226-52064D304A6F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Or 27">
              <a:extLst>
                <a:ext uri="{FF2B5EF4-FFF2-40B4-BE49-F238E27FC236}">
                  <a16:creationId xmlns:a16="http://schemas.microsoft.com/office/drawing/2014/main" xmlns="" id="{4CE0853D-0DE9-68A1-F214-B27648A25CA1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449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9" y="27552"/>
            <a:ext cx="5513061" cy="639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152" y="498763"/>
            <a:ext cx="10615121" cy="621173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578436" y="4584896"/>
            <a:ext cx="911449" cy="515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578437" y="5160143"/>
            <a:ext cx="911449" cy="515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42562" y="5620705"/>
            <a:ext cx="911449" cy="515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786F42F-28F3-B630-E578-6386DEE3210B}"/>
              </a:ext>
            </a:extLst>
          </p:cNvPr>
          <p:cNvCxnSpPr>
            <a:cxnSpLocks/>
          </p:cNvCxnSpPr>
          <p:nvPr/>
        </p:nvCxnSpPr>
        <p:spPr>
          <a:xfrm>
            <a:off x="5737926" y="3268245"/>
            <a:ext cx="7714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7B590AC-CEFA-BE4E-EFF6-7C7AF669558B}"/>
              </a:ext>
            </a:extLst>
          </p:cNvPr>
          <p:cNvCxnSpPr>
            <a:cxnSpLocks/>
          </p:cNvCxnSpPr>
          <p:nvPr/>
        </p:nvCxnSpPr>
        <p:spPr>
          <a:xfrm>
            <a:off x="2968323" y="6038238"/>
            <a:ext cx="7714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0F1BF6D-8DA3-2481-88C6-D993EED2B149}"/>
              </a:ext>
            </a:extLst>
          </p:cNvPr>
          <p:cNvCxnSpPr>
            <a:cxnSpLocks/>
          </p:cNvCxnSpPr>
          <p:nvPr/>
        </p:nvCxnSpPr>
        <p:spPr>
          <a:xfrm>
            <a:off x="5703273" y="2029385"/>
            <a:ext cx="7714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A33ED49-466E-D7E4-4229-D83C66FBEFA7}"/>
              </a:ext>
            </a:extLst>
          </p:cNvPr>
          <p:cNvCxnSpPr>
            <a:cxnSpLocks/>
          </p:cNvCxnSpPr>
          <p:nvPr/>
        </p:nvCxnSpPr>
        <p:spPr>
          <a:xfrm>
            <a:off x="3089091" y="4591662"/>
            <a:ext cx="7714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22D1F04-6E03-4B6A-A503-F3412D823530}"/>
              </a:ext>
            </a:extLst>
          </p:cNvPr>
          <p:cNvCxnSpPr>
            <a:cxnSpLocks/>
          </p:cNvCxnSpPr>
          <p:nvPr/>
        </p:nvCxnSpPr>
        <p:spPr>
          <a:xfrm>
            <a:off x="3604188" y="2388790"/>
            <a:ext cx="18406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A4A55F3-EEA3-A562-E415-3AD066320B56}"/>
              </a:ext>
            </a:extLst>
          </p:cNvPr>
          <p:cNvCxnSpPr>
            <a:cxnSpLocks/>
          </p:cNvCxnSpPr>
          <p:nvPr/>
        </p:nvCxnSpPr>
        <p:spPr>
          <a:xfrm>
            <a:off x="4040645" y="5571257"/>
            <a:ext cx="3889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5105616-501B-2A86-FF89-F6C98BC42E93}"/>
              </a:ext>
            </a:extLst>
          </p:cNvPr>
          <p:cNvCxnSpPr>
            <a:cxnSpLocks/>
          </p:cNvCxnSpPr>
          <p:nvPr/>
        </p:nvCxnSpPr>
        <p:spPr>
          <a:xfrm>
            <a:off x="3447100" y="5081332"/>
            <a:ext cx="22912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3C48BB9-18F5-B985-A705-287FD3DDDBBB}"/>
              </a:ext>
            </a:extLst>
          </p:cNvPr>
          <p:cNvCxnSpPr>
            <a:cxnSpLocks/>
          </p:cNvCxnSpPr>
          <p:nvPr/>
        </p:nvCxnSpPr>
        <p:spPr>
          <a:xfrm>
            <a:off x="3559647" y="3296668"/>
            <a:ext cx="5089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7040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23" y="332014"/>
            <a:ext cx="5362575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87" y="1170214"/>
            <a:ext cx="11535047" cy="528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355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7815</TotalTime>
  <Words>230</Words>
  <Application>Microsoft Office PowerPoint</Application>
  <PresentationFormat>Custom</PresentationFormat>
  <Paragraphs>38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CMC</cp:lastModifiedBy>
  <cp:revision>367</cp:revision>
  <dcterms:created xsi:type="dcterms:W3CDTF">2020-12-08T03:17:05Z</dcterms:created>
  <dcterms:modified xsi:type="dcterms:W3CDTF">2022-11-13T13:50:08Z</dcterms:modified>
</cp:coreProperties>
</file>