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61" r:id="rId2"/>
    <p:sldId id="441" r:id="rId3"/>
    <p:sldId id="472" r:id="rId4"/>
    <p:sldId id="473" r:id="rId5"/>
    <p:sldId id="334" r:id="rId6"/>
    <p:sldId id="476" r:id="rId7"/>
    <p:sldId id="384" r:id="rId8"/>
    <p:sldId id="4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=""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>
      <p:cViewPr varScale="1">
        <p:scale>
          <a:sx n="74" d="100"/>
          <a:sy n="74" d="100"/>
        </p:scale>
        <p:origin x="-672" y="-60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21557" y="-29701"/>
            <a:ext cx="309700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4.2</a:t>
            </a:r>
            <a:r>
              <a:rPr lang="en-US" sz="1800" b="1" baseline="0" dirty="0">
                <a:solidFill>
                  <a:schemeClr val="bg1"/>
                </a:solidFill>
              </a:rPr>
              <a:t> review and practice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7" y="1716978"/>
            <a:ext cx="51959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Lesson 4.2 Review and practice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SB Page 65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WB p. 47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525"/>
      </p:ext>
    </p:extLst>
  </p:cSld>
  <p:clrMapOvr>
    <a:masterClrMapping/>
  </p:clrMapOvr>
  <p:transition spd="med" advTm="156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37AAAC-DFC0-46D5-AA7E-04D4D5731639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7686F6-4B58-4D76-98D2-B039425E1D43}"/>
              </a:ext>
            </a:extLst>
          </p:cNvPr>
          <p:cNvSpPr txBox="1"/>
          <p:nvPr/>
        </p:nvSpPr>
        <p:spPr>
          <a:xfrm>
            <a:off x="652071" y="3003790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09599" y="4784474"/>
            <a:ext cx="33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Mi</a:t>
            </a:r>
            <a:r>
              <a:rPr lang="en-US" sz="3600" dirty="0">
                <a:solidFill>
                  <a:srgbClr val="FF0000"/>
                </a:solidFill>
              </a:rPr>
              <a:t>__ __ __ __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4B5122-46CD-4F49-BBB1-CE3E7D52CB8F}"/>
              </a:ext>
            </a:extLst>
          </p:cNvPr>
          <p:cNvSpPr txBox="1"/>
          <p:nvPr/>
        </p:nvSpPr>
        <p:spPr>
          <a:xfrm>
            <a:off x="652071" y="2010922"/>
            <a:ext cx="43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Ta__ __ 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1BC759-F6EF-4CFB-AF2B-A800D127C2B1}"/>
              </a:ext>
            </a:extLst>
          </p:cNvPr>
          <p:cNvSpPr txBox="1"/>
          <p:nvPr/>
        </p:nvSpPr>
        <p:spPr>
          <a:xfrm>
            <a:off x="613416" y="3832231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De__ __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662D22-DBFC-442C-8488-985E91491908}"/>
              </a:ext>
            </a:extLst>
          </p:cNvPr>
          <p:cNvSpPr txBox="1"/>
          <p:nvPr/>
        </p:nvSpPr>
        <p:spPr>
          <a:xfrm>
            <a:off x="652071" y="982036"/>
            <a:ext cx="45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89F111F-FD3A-48E5-9B31-5F5C898E9D2A}"/>
              </a:ext>
            </a:extLst>
          </p:cNvPr>
          <p:cNvSpPr txBox="1"/>
          <p:nvPr/>
        </p:nvSpPr>
        <p:spPr>
          <a:xfrm>
            <a:off x="4586990" y="982036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Box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369942B-ED9B-4E82-AD34-40C880E6DC90}"/>
              </a:ext>
            </a:extLst>
          </p:cNvPr>
          <p:cNvSpPr txBox="1"/>
          <p:nvPr/>
        </p:nvSpPr>
        <p:spPr>
          <a:xfrm>
            <a:off x="4586990" y="1935683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0EC522-0C6F-4D1F-8ADC-95C6D084B05E}"/>
              </a:ext>
            </a:extLst>
          </p:cNvPr>
          <p:cNvSpPr txBox="1"/>
          <p:nvPr/>
        </p:nvSpPr>
        <p:spPr>
          <a:xfrm>
            <a:off x="4569571" y="288933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EDD726E-F2AD-451E-97D8-5834FFB312EA}"/>
              </a:ext>
            </a:extLst>
          </p:cNvPr>
          <p:cNvSpPr txBox="1"/>
          <p:nvPr/>
        </p:nvSpPr>
        <p:spPr>
          <a:xfrm>
            <a:off x="4569571" y="383223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69571" y="479316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Mirror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2A73014-5546-4494-AF91-A2EB4DEFC3A3}"/>
              </a:ext>
            </a:extLst>
          </p:cNvPr>
          <p:cNvSpPr txBox="1"/>
          <p:nvPr/>
        </p:nvSpPr>
        <p:spPr>
          <a:xfrm>
            <a:off x="613416" y="5653541"/>
            <a:ext cx="33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Cl__ __ __ __ 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BD80C0-FCF8-43B7-B024-95D3E45BB36B}"/>
              </a:ext>
            </a:extLst>
          </p:cNvPr>
          <p:cNvSpPr txBox="1"/>
          <p:nvPr/>
        </p:nvSpPr>
        <p:spPr>
          <a:xfrm>
            <a:off x="4569571" y="5653541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Closet</a:t>
            </a:r>
          </a:p>
        </p:txBody>
      </p:sp>
    </p:spTree>
    <p:extLst>
      <p:ext uri="{BB962C8B-B14F-4D97-AF65-F5344CB8AC3E}">
        <p14:creationId xmlns:p14="http://schemas.microsoft.com/office/powerpoint/2010/main" val="784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14FA19-865F-4BC4-B411-420E8C9D5F21}"/>
              </a:ext>
            </a:extLst>
          </p:cNvPr>
          <p:cNvSpPr txBox="1"/>
          <p:nvPr/>
        </p:nvSpPr>
        <p:spPr>
          <a:xfrm>
            <a:off x="633939" y="118299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Pic__ __ </a:t>
            </a:r>
            <a:r>
              <a:rPr lang="en-US" sz="3600" dirty="0">
                <a:solidFill>
                  <a:srgbClr val="FF0000"/>
                </a:solidFill>
              </a:rPr>
              <a:t>__ 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AEC03-FB37-481E-B25E-2BFB92ADE87C}"/>
              </a:ext>
            </a:extLst>
          </p:cNvPr>
          <p:cNvSpPr txBox="1"/>
          <p:nvPr/>
        </p:nvSpPr>
        <p:spPr>
          <a:xfrm>
            <a:off x="633939" y="3830551"/>
            <a:ext cx="41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Be__ __ __ __ __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EFA836-524A-49BB-B5B1-8E94E2BE2B1E}"/>
              </a:ext>
            </a:extLst>
          </p:cNvPr>
          <p:cNvSpPr txBox="1"/>
          <p:nvPr/>
        </p:nvSpPr>
        <p:spPr>
          <a:xfrm>
            <a:off x="633939" y="5457885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Cha__ 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DAD5A8-AC36-4F7B-A67A-712B8F9C3541}"/>
              </a:ext>
            </a:extLst>
          </p:cNvPr>
          <p:cNvSpPr txBox="1"/>
          <p:nvPr/>
        </p:nvSpPr>
        <p:spPr>
          <a:xfrm>
            <a:off x="633939" y="464421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Ya</a:t>
            </a:r>
            <a:r>
              <a:rPr lang="en-US" sz="3600" dirty="0">
                <a:solidFill>
                  <a:srgbClr val="FF0000"/>
                </a:solidFill>
              </a:rPr>
              <a:t>__ 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3C09F0-2C6A-4D07-AC97-EEF2C90A3892}"/>
              </a:ext>
            </a:extLst>
          </p:cNvPr>
          <p:cNvSpPr txBox="1"/>
          <p:nvPr/>
        </p:nvSpPr>
        <p:spPr>
          <a:xfrm>
            <a:off x="633939" y="3044753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Ki__ __ __ __ 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0500DA-8D21-4636-B1BD-80CB1BFE5DE3}"/>
              </a:ext>
            </a:extLst>
          </p:cNvPr>
          <p:cNvSpPr txBox="1"/>
          <p:nvPr/>
        </p:nvSpPr>
        <p:spPr>
          <a:xfrm>
            <a:off x="633939" y="2087384"/>
            <a:ext cx="4452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Ba__ __ __ __ __ __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D9CD07-3D32-49CF-9D0D-7E2308000940}"/>
              </a:ext>
            </a:extLst>
          </p:cNvPr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A85BA4-17B3-4EAD-B0EC-41F9C3E61055}"/>
              </a:ext>
            </a:extLst>
          </p:cNvPr>
          <p:cNvSpPr txBox="1"/>
          <p:nvPr/>
        </p:nvSpPr>
        <p:spPr>
          <a:xfrm>
            <a:off x="5366478" y="1076262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Picture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7503481-982D-4611-A582-14464118BB83}"/>
              </a:ext>
            </a:extLst>
          </p:cNvPr>
          <p:cNvSpPr txBox="1"/>
          <p:nvPr/>
        </p:nvSpPr>
        <p:spPr>
          <a:xfrm>
            <a:off x="5366478" y="202549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Bathroom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654440-8096-43C5-A806-0D00CAD1B52D}"/>
              </a:ext>
            </a:extLst>
          </p:cNvPr>
          <p:cNvSpPr txBox="1"/>
          <p:nvPr/>
        </p:nvSpPr>
        <p:spPr>
          <a:xfrm>
            <a:off x="5366478" y="2934217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Kitchen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A958CF-1D67-47A5-8903-D7CB1BBD063A}"/>
              </a:ext>
            </a:extLst>
          </p:cNvPr>
          <p:cNvSpPr txBox="1"/>
          <p:nvPr/>
        </p:nvSpPr>
        <p:spPr>
          <a:xfrm>
            <a:off x="5396460" y="378105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Bedroom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BBEDE5-3476-48E0-A4F7-A4C66059A67E}"/>
              </a:ext>
            </a:extLst>
          </p:cNvPr>
          <p:cNvSpPr txBox="1"/>
          <p:nvPr/>
        </p:nvSpPr>
        <p:spPr>
          <a:xfrm>
            <a:off x="5396460" y="464421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Yard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7177C4A-D3F2-449C-AA0D-0F8CBF4EC752}"/>
              </a:ext>
            </a:extLst>
          </p:cNvPr>
          <p:cNvSpPr txBox="1"/>
          <p:nvPr/>
        </p:nvSpPr>
        <p:spPr>
          <a:xfrm>
            <a:off x="5366478" y="553660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42802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2917"/>
            <a:ext cx="9890975" cy="617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0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7254" y="2141723"/>
            <a:ext cx="2619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p. </a:t>
            </a:r>
            <a:r>
              <a:rPr lang="vi-VN" sz="4000" dirty="0" smtClean="0">
                <a:solidFill>
                  <a:schemeClr val="bg1"/>
                </a:solidFill>
              </a:rPr>
              <a:t>4</a:t>
            </a:r>
            <a:r>
              <a:rPr lang="en-US" sz="4000" dirty="0" smtClean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(C)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62" y="480132"/>
            <a:ext cx="8718403" cy="5945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596"/>
            <a:ext cx="2943797" cy="5641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04605" y="1075741"/>
            <a:ext cx="2771260" cy="62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Yes, it is.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6875" y="2516028"/>
            <a:ext cx="2771260" cy="62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He’s in the yard.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16859" y="3530139"/>
            <a:ext cx="2771260" cy="62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 the living room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86548" y="4035735"/>
            <a:ext cx="2771260" cy="62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No, </a:t>
            </a:r>
            <a:r>
              <a:rPr lang="en-US" sz="2800" dirty="0">
                <a:solidFill>
                  <a:srgbClr val="FF0000"/>
                </a:solidFill>
              </a:rPr>
              <a:t>it </a:t>
            </a:r>
            <a:r>
              <a:rPr lang="en-US" sz="2800" dirty="0" smtClean="0">
                <a:solidFill>
                  <a:srgbClr val="FF0000"/>
                </a:solidFill>
              </a:rPr>
              <a:t>isn’t.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7461" y="5014530"/>
            <a:ext cx="2771260" cy="62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she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6875" y="5529686"/>
            <a:ext cx="2771260" cy="62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She’s reading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948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8123</TotalTime>
  <Words>122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396</cp:revision>
  <dcterms:created xsi:type="dcterms:W3CDTF">2020-12-08T03:17:05Z</dcterms:created>
  <dcterms:modified xsi:type="dcterms:W3CDTF">2022-12-23T14:08:40Z</dcterms:modified>
</cp:coreProperties>
</file>