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292" r:id="rId3"/>
    <p:sldId id="442" r:id="rId4"/>
    <p:sldId id="334" r:id="rId5"/>
    <p:sldId id="443" r:id="rId6"/>
    <p:sldId id="445" r:id="rId7"/>
    <p:sldId id="444" r:id="rId8"/>
    <p:sldId id="446" r:id="rId9"/>
    <p:sldId id="447" r:id="rId10"/>
    <p:sldId id="448" r:id="rId11"/>
    <p:sldId id="434" r:id="rId12"/>
    <p:sldId id="457" r:id="rId13"/>
    <p:sldId id="458" r:id="rId14"/>
    <p:sldId id="459" r:id="rId15"/>
    <p:sldId id="422" r:id="rId16"/>
    <p:sldId id="452" r:id="rId17"/>
    <p:sldId id="453" r:id="rId18"/>
    <p:sldId id="454" r:id="rId19"/>
    <p:sldId id="455" r:id="rId20"/>
    <p:sldId id="460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xmlns="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>
      <p:cViewPr varScale="1">
        <p:scale>
          <a:sx n="74" d="100"/>
          <a:sy n="74" d="100"/>
        </p:scale>
        <p:origin x="-96" y="-90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2" y="2502881"/>
            <a:ext cx="7018437" cy="392571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005688" cy="768156"/>
          </a:xfrm>
          <a:prstGeom prst="wedgeRoundRectCallout">
            <a:avLst>
              <a:gd name="adj1" fmla="val -51485"/>
              <a:gd name="adj2" fmla="val 9962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kitchen?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801575" y="1766674"/>
            <a:ext cx="1871343" cy="736207"/>
          </a:xfrm>
          <a:prstGeom prst="wedgeRoundRectCallout">
            <a:avLst>
              <a:gd name="adj1" fmla="val 78805"/>
              <a:gd name="adj2" fmla="val 941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13731451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17457" y="1244926"/>
            <a:ext cx="5151666" cy="664293"/>
          </a:xfrm>
          <a:prstGeom prst="wedgeRoundRectCallout">
            <a:avLst>
              <a:gd name="adj1" fmla="val 41088"/>
              <a:gd name="adj2" fmla="val 11334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901645" y="1879625"/>
            <a:ext cx="2353900" cy="736207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551556" y="2098766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7006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998617" y="1208315"/>
            <a:ext cx="5904685" cy="664293"/>
          </a:xfrm>
          <a:prstGeom prst="wedgeRoundRectCallout">
            <a:avLst>
              <a:gd name="adj1" fmla="val 44954"/>
              <a:gd name="adj2" fmla="val 1521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123713" y="1872608"/>
            <a:ext cx="1887993" cy="709103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903302" y="2093867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2226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580607" y="1208315"/>
            <a:ext cx="6322696" cy="664293"/>
          </a:xfrm>
          <a:prstGeom prst="wedgeRoundRectCallout">
            <a:avLst>
              <a:gd name="adj1" fmla="val 42980"/>
              <a:gd name="adj2" fmla="val 1022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123713" y="1872608"/>
            <a:ext cx="1887993" cy="709103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903302" y="2093867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320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2" y="395151"/>
            <a:ext cx="80867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0" y="2118088"/>
            <a:ext cx="5438775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96" y="2554606"/>
            <a:ext cx="5067300" cy="394335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17457" y="1244926"/>
            <a:ext cx="5151666" cy="664293"/>
          </a:xfrm>
          <a:prstGeom prst="wedgeRoundRectCallout">
            <a:avLst>
              <a:gd name="adj1" fmla="val 43350"/>
              <a:gd name="adj2" fmla="val 15113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box in the kitchen?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901645" y="1879625"/>
            <a:ext cx="2290355" cy="736207"/>
          </a:xfrm>
          <a:prstGeom prst="wedgeRoundRectCallout">
            <a:avLst>
              <a:gd name="adj1" fmla="val -438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551556" y="2098766"/>
            <a:ext cx="1767840" cy="664293"/>
          </a:xfrm>
          <a:prstGeom prst="wedgeRoundRectCallout">
            <a:avLst>
              <a:gd name="adj1" fmla="val -54709"/>
              <a:gd name="adj2" fmla="val 786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Correct.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356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077326"/>
            <a:ext cx="2619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p. </a:t>
            </a:r>
            <a:r>
              <a:rPr lang="en-US" sz="4000" dirty="0" smtClean="0">
                <a:solidFill>
                  <a:schemeClr val="bg1"/>
                </a:solidFill>
              </a:rPr>
              <a:t>43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(D)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126"/>
            <a:ext cx="4585063" cy="853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24000"/>
            <a:ext cx="5738943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7803" y="1876335"/>
            <a:ext cx="59425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 </a:t>
            </a:r>
            <a:r>
              <a:rPr lang="en-US" sz="3600" dirty="0">
                <a:solidFill>
                  <a:srgbClr val="FF0000"/>
                </a:solidFill>
              </a:rPr>
              <a:t>table </a:t>
            </a:r>
            <a:r>
              <a:rPr lang="en-US" sz="3600" dirty="0">
                <a:solidFill>
                  <a:srgbClr val="0070C0"/>
                </a:solidFill>
              </a:rPr>
              <a:t> in the </a:t>
            </a:r>
            <a:r>
              <a:rPr lang="en-US" sz="3600" dirty="0">
                <a:solidFill>
                  <a:srgbClr val="FF0000"/>
                </a:solidFill>
              </a:rPr>
              <a:t>kitchen</a:t>
            </a:r>
            <a:r>
              <a:rPr lang="en-US" sz="3600" dirty="0">
                <a:solidFill>
                  <a:srgbClr val="0070C0"/>
                </a:solidFill>
              </a:rPr>
              <a:t> 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Yes, </a:t>
            </a:r>
            <a:r>
              <a:rPr lang="en-US" sz="3600" dirty="0">
                <a:solidFill>
                  <a:srgbClr val="FF0000"/>
                </a:solidFill>
              </a:rPr>
              <a:t>it is 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39881" y="2416629"/>
            <a:ext cx="124097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91197" y="2416629"/>
            <a:ext cx="15109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14396" y="2956924"/>
            <a:ext cx="1173987" cy="194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56181"/>
            <a:ext cx="5822356" cy="2085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08762" y="4680497"/>
            <a:ext cx="66447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the            in the                     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 Yes,               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480658" y="5220791"/>
            <a:ext cx="1240972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804593" y="5216439"/>
            <a:ext cx="2327197" cy="138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01926" y="5761086"/>
            <a:ext cx="1173987" cy="194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929154" y="4784997"/>
            <a:ext cx="1071155" cy="34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14988" y="4675192"/>
            <a:ext cx="116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09450" y="4667440"/>
            <a:ext cx="243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80156" y="5230307"/>
            <a:ext cx="116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 is</a:t>
            </a:r>
          </a:p>
        </p:txBody>
      </p:sp>
    </p:spTree>
    <p:extLst>
      <p:ext uri="{BB962C8B-B14F-4D97-AF65-F5344CB8AC3E}">
        <p14:creationId xmlns:p14="http://schemas.microsoft.com/office/powerpoint/2010/main" val="16696816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19" y="364126"/>
            <a:ext cx="4585063" cy="8539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90745" y="1480087"/>
            <a:ext cx="6879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 Is                      in                           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19800" y="2611333"/>
            <a:ext cx="1661160" cy="12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38370" y="2049937"/>
            <a:ext cx="2629933" cy="205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19859" y="2021524"/>
            <a:ext cx="2012322" cy="195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51033" y="1442917"/>
            <a:ext cx="234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picture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90682" y="1480087"/>
            <a:ext cx="297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 the bedroom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0092" y="2070445"/>
            <a:ext cx="216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it 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07" y="1354146"/>
            <a:ext cx="5375015" cy="1724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6486"/>
            <a:ext cx="5449980" cy="17092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4291" y="4488604"/>
            <a:ext cx="606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the mirror in the living room?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1482" y="5088768"/>
            <a:ext cx="230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it isn’t.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096000" y="5658282"/>
            <a:ext cx="1924594" cy="306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9800" y="5074900"/>
            <a:ext cx="5781213" cy="138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49981" y="4488604"/>
            <a:ext cx="901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B:</a:t>
            </a:r>
          </a:p>
        </p:txBody>
      </p:sp>
    </p:spTree>
    <p:extLst>
      <p:ext uri="{BB962C8B-B14F-4D97-AF65-F5344CB8AC3E}">
        <p14:creationId xmlns:p14="http://schemas.microsoft.com/office/powerpoint/2010/main" val="691553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5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976949" y="3165565"/>
            <a:ext cx="574765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269963" y="1266467"/>
            <a:ext cx="5826037" cy="664293"/>
          </a:xfrm>
          <a:prstGeom prst="wedgeRoundRectCallout">
            <a:avLst>
              <a:gd name="adj1" fmla="val -45216"/>
              <a:gd name="adj2" fmla="val 1109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761074" y="1726356"/>
            <a:ext cx="1887993" cy="709103"/>
          </a:xfrm>
          <a:prstGeom prst="wedgeRoundRectCallout">
            <a:avLst>
              <a:gd name="adj1" fmla="val 62529"/>
              <a:gd name="adj2" fmla="val 10455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xmlns="" id="{A174EDE3-4FEF-5B3B-1A76-10B9D194CE27}"/>
              </a:ext>
            </a:extLst>
          </p:cNvPr>
          <p:cNvSpPr/>
          <p:nvPr/>
        </p:nvSpPr>
        <p:spPr>
          <a:xfrm>
            <a:off x="943487" y="347071"/>
            <a:ext cx="346714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954" y="2621898"/>
            <a:ext cx="6738675" cy="35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32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90500" y="1034082"/>
            <a:ext cx="6096000" cy="664293"/>
          </a:xfrm>
          <a:prstGeom prst="wedgeRoundRectCallout">
            <a:avLst>
              <a:gd name="adj1" fmla="val -49190"/>
              <a:gd name="adj2" fmla="val 908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482146" y="1393571"/>
            <a:ext cx="2307774" cy="709103"/>
          </a:xfrm>
          <a:prstGeom prst="wedgeRoundRectCallout">
            <a:avLst>
              <a:gd name="adj1" fmla="val 48232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xmlns="" id="{B4F1143A-9CD9-71D6-7A01-FED18B2F609E}"/>
              </a:ext>
            </a:extLst>
          </p:cNvPr>
          <p:cNvSpPr/>
          <p:nvPr/>
        </p:nvSpPr>
        <p:spPr>
          <a:xfrm>
            <a:off x="952452" y="254304"/>
            <a:ext cx="346714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307" y="2260455"/>
            <a:ext cx="5966329" cy="40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748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54977" y="2892669"/>
            <a:ext cx="18463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312" y="1670538"/>
            <a:ext cx="9195380" cy="4116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572" y="750279"/>
            <a:ext cx="1755536" cy="46166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7193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35548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Revision (</a:t>
            </a:r>
            <a:r>
              <a:rPr lang="en-US" sz="3600" i="1" dirty="0">
                <a:solidFill>
                  <a:srgbClr val="0070C0"/>
                </a:solidFill>
              </a:rPr>
              <a:t>bedroom, bathroom, living room, kitchen, yard).</a:t>
            </a:r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Is the picture in the bedroom?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it is.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Is the mirror in the living room?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117"/>
            <a:ext cx="1855039" cy="182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3" y="2571649"/>
            <a:ext cx="1909987" cy="1943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49" y="4394612"/>
            <a:ext cx="1909988" cy="191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279" y="897172"/>
            <a:ext cx="1757976" cy="1788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056" y="2697421"/>
            <a:ext cx="1732199" cy="173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54" y="4429620"/>
            <a:ext cx="1721889" cy="1727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3828" y="915036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3828" y="5682343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3828" y="2808192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3828" y="3792351"/>
            <a:ext cx="1922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3828" y="1824033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3828" y="4773534"/>
            <a:ext cx="1922781" cy="661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cxnSp>
        <p:nvCxnSpPr>
          <p:cNvPr id="15" name="Curved Connector 14"/>
          <p:cNvCxnSpPr>
            <a:cxnSpLocks/>
            <a:stCxn id="2" idx="3"/>
          </p:cNvCxnSpPr>
          <p:nvPr/>
        </p:nvCxnSpPr>
        <p:spPr>
          <a:xfrm>
            <a:off x="1855039" y="1774599"/>
            <a:ext cx="2863211" cy="2456742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cxnSpLocks/>
            <a:endCxn id="12" idx="1"/>
          </p:cNvCxnSpPr>
          <p:nvPr/>
        </p:nvCxnSpPr>
        <p:spPr>
          <a:xfrm flipV="1">
            <a:off x="1855039" y="2154559"/>
            <a:ext cx="2908789" cy="1676201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1847696" y="5104060"/>
            <a:ext cx="2846781" cy="578283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>
            <a:off x="6725274" y="1329270"/>
            <a:ext cx="3391380" cy="630159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6759242" y="3138718"/>
            <a:ext cx="3278037" cy="2543625"/>
          </a:xfrm>
          <a:prstGeom prst="curvedConnector3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</p:cNvCxnSpPr>
          <p:nvPr/>
        </p:nvCxnSpPr>
        <p:spPr>
          <a:xfrm flipV="1">
            <a:off x="6712386" y="3581888"/>
            <a:ext cx="3231182" cy="254089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">
            <a:extLst>
              <a:ext uri="{FF2B5EF4-FFF2-40B4-BE49-F238E27FC236}">
                <a16:creationId xmlns:a16="http://schemas.microsoft.com/office/drawing/2014/main" xmlns="" id="{C4DA17BC-65F6-7904-717C-DBA81E908431}"/>
              </a:ext>
            </a:extLst>
          </p:cNvPr>
          <p:cNvSpPr/>
          <p:nvPr/>
        </p:nvSpPr>
        <p:spPr>
          <a:xfrm>
            <a:off x="1302546" y="138340"/>
            <a:ext cx="772491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Matching the picture with its meaning.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22056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60" y="2524415"/>
            <a:ext cx="8086725" cy="3912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998464" cy="768156"/>
          </a:xfrm>
          <a:prstGeom prst="wedgeRoundRectCallout">
            <a:avLst>
              <a:gd name="adj1" fmla="val -48212"/>
              <a:gd name="adj2" fmla="val 984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57491" y="1868889"/>
            <a:ext cx="1935426" cy="736207"/>
          </a:xfrm>
          <a:prstGeom prst="wedgeRoundRectCallout">
            <a:avLst>
              <a:gd name="adj1" fmla="val 69650"/>
              <a:gd name="adj2" fmla="val 795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947856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55" y="2515449"/>
            <a:ext cx="8086725" cy="3768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6338098" cy="768156"/>
          </a:xfrm>
          <a:prstGeom prst="wedgeRoundRectCallout">
            <a:avLst>
              <a:gd name="adj1" fmla="val -49579"/>
              <a:gd name="adj2" fmla="val 867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34762" y="1868889"/>
            <a:ext cx="2324236" cy="736207"/>
          </a:xfrm>
          <a:prstGeom prst="wedgeRoundRectCallout">
            <a:avLst>
              <a:gd name="adj1" fmla="val 79979"/>
              <a:gd name="adj2" fmla="val 892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247226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84" y="2493236"/>
            <a:ext cx="8086725" cy="3826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6" y="1248849"/>
            <a:ext cx="5785104" cy="768156"/>
          </a:xfrm>
          <a:prstGeom prst="wedgeRoundRectCallout">
            <a:avLst>
              <a:gd name="adj1" fmla="val -48862"/>
              <a:gd name="adj2" fmla="val 937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box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240846" y="1757029"/>
            <a:ext cx="1948952" cy="736207"/>
          </a:xfrm>
          <a:prstGeom prst="wedgeRoundRectCallout">
            <a:avLst>
              <a:gd name="adj1" fmla="val 79441"/>
              <a:gd name="adj2" fmla="val 86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18126013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259" y="2465295"/>
            <a:ext cx="7468071" cy="393346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10895" y="1248849"/>
            <a:ext cx="6142155" cy="768156"/>
          </a:xfrm>
          <a:prstGeom prst="wedgeRoundRectCallout">
            <a:avLst>
              <a:gd name="adj1" fmla="val -47928"/>
              <a:gd name="adj2" fmla="val 80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living 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18212" y="1847356"/>
            <a:ext cx="1825035" cy="736207"/>
          </a:xfrm>
          <a:prstGeom prst="wedgeRoundRectCallout">
            <a:avLst>
              <a:gd name="adj1" fmla="val 54523"/>
              <a:gd name="adj2" fmla="val 844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37814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0"/>
            <a:ext cx="43338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466342"/>
            <a:ext cx="7046730" cy="393241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97980" y="1168167"/>
            <a:ext cx="5920087" cy="768156"/>
          </a:xfrm>
          <a:prstGeom prst="wedgeRoundRectCallout">
            <a:avLst>
              <a:gd name="adj1" fmla="val -49598"/>
              <a:gd name="adj2" fmla="val 821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192792" y="1730135"/>
            <a:ext cx="1975078" cy="736207"/>
          </a:xfrm>
          <a:prstGeom prst="wedgeRoundRectCallout">
            <a:avLst>
              <a:gd name="adj1" fmla="val 61925"/>
              <a:gd name="adj2" fmla="val 905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val="27734193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</TotalTime>
  <Words>343</Words>
  <Application>Microsoft Office PowerPoint</Application>
  <PresentationFormat>Custom</PresentationFormat>
  <Paragraphs>137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350</cp:revision>
  <dcterms:created xsi:type="dcterms:W3CDTF">2020-12-08T03:17:05Z</dcterms:created>
  <dcterms:modified xsi:type="dcterms:W3CDTF">2022-11-13T09:03:34Z</dcterms:modified>
</cp:coreProperties>
</file>