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92" r:id="rId3"/>
    <p:sldId id="448" r:id="rId4"/>
    <p:sldId id="334" r:id="rId5"/>
    <p:sldId id="410" r:id="rId6"/>
    <p:sldId id="459" r:id="rId7"/>
    <p:sldId id="460" r:id="rId8"/>
    <p:sldId id="461" r:id="rId9"/>
    <p:sldId id="477" r:id="rId10"/>
    <p:sldId id="478" r:id="rId11"/>
    <p:sldId id="479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295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53" d="100"/>
          <a:sy n="53" d="100"/>
        </p:scale>
        <p:origin x="-15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105935" y="-41098"/>
            <a:ext cx="193264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(Units 5-8)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42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Review 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Units 5-8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124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FF8B27-30DB-367A-C494-90CB53B348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7738"/>
            <a:ext cx="12192000" cy="4742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EE16A-5DDC-4FE8-0C97-5F79CAF909EA}"/>
              </a:ext>
            </a:extLst>
          </p:cNvPr>
          <p:cNvSpPr txBox="1"/>
          <p:nvPr/>
        </p:nvSpPr>
        <p:spPr>
          <a:xfrm>
            <a:off x="2439558" y="362936"/>
            <a:ext cx="810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write.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xmlns="" id="{9B33DD18-B41C-41F2-E842-B49DFD39540E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5D57CA-91F7-A672-01A2-AEB0C2862EF7}"/>
              </a:ext>
            </a:extLst>
          </p:cNvPr>
          <p:cNvSpPr txBox="1"/>
          <p:nvPr/>
        </p:nvSpPr>
        <p:spPr>
          <a:xfrm>
            <a:off x="4556559" y="1956389"/>
            <a:ext cx="2636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 donut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5F01FD-A2C1-90C3-CA88-FEB41827E49F}"/>
              </a:ext>
            </a:extLst>
          </p:cNvPr>
          <p:cNvSpPr txBox="1"/>
          <p:nvPr/>
        </p:nvSpPr>
        <p:spPr>
          <a:xfrm>
            <a:off x="4416351" y="4014858"/>
            <a:ext cx="2636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there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5D0FA9-B229-2AAE-8520-5E00B58D3C91}"/>
              </a:ext>
            </a:extLst>
          </p:cNvPr>
          <p:cNvSpPr txBox="1"/>
          <p:nvPr/>
        </p:nvSpPr>
        <p:spPr>
          <a:xfrm>
            <a:off x="3995727" y="4638050"/>
            <a:ext cx="3502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No, there isn’t</a:t>
            </a:r>
          </a:p>
        </p:txBody>
      </p:sp>
    </p:spTree>
    <p:extLst>
      <p:ext uri="{BB962C8B-B14F-4D97-AF65-F5344CB8AC3E}">
        <p14:creationId xmlns:p14="http://schemas.microsoft.com/office/powerpoint/2010/main" val="33691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6128AB-74F4-83E7-A706-143AC065E9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9144"/>
            <a:ext cx="12192000" cy="4719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EE16A-5DDC-4FE8-0C97-5F79CAF909EA}"/>
              </a:ext>
            </a:extLst>
          </p:cNvPr>
          <p:cNvSpPr txBox="1"/>
          <p:nvPr/>
        </p:nvSpPr>
        <p:spPr>
          <a:xfrm>
            <a:off x="2439558" y="362936"/>
            <a:ext cx="810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write.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xmlns="" id="{9B33DD18-B41C-41F2-E842-B49DFD39540E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5D57CA-91F7-A672-01A2-AEB0C2862EF7}"/>
              </a:ext>
            </a:extLst>
          </p:cNvPr>
          <p:cNvSpPr txBox="1"/>
          <p:nvPr/>
        </p:nvSpPr>
        <p:spPr>
          <a:xfrm>
            <a:off x="7275375" y="1554053"/>
            <a:ext cx="2636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ice cream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5F01FD-A2C1-90C3-CA88-FEB41827E49F}"/>
              </a:ext>
            </a:extLst>
          </p:cNvPr>
          <p:cNvSpPr txBox="1"/>
          <p:nvPr/>
        </p:nvSpPr>
        <p:spPr>
          <a:xfrm>
            <a:off x="7498081" y="3901972"/>
            <a:ext cx="1255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5D0FA9-B229-2AAE-8520-5E00B58D3C91}"/>
              </a:ext>
            </a:extLst>
          </p:cNvPr>
          <p:cNvSpPr txBox="1"/>
          <p:nvPr/>
        </p:nvSpPr>
        <p:spPr>
          <a:xfrm>
            <a:off x="4623617" y="4501759"/>
            <a:ext cx="1472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C2193A-3054-BC1C-E61F-3A7A0ADA0B0D}"/>
              </a:ext>
            </a:extLst>
          </p:cNvPr>
          <p:cNvSpPr txBox="1"/>
          <p:nvPr/>
        </p:nvSpPr>
        <p:spPr>
          <a:xfrm>
            <a:off x="4638654" y="2166032"/>
            <a:ext cx="2636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thank you</a:t>
            </a:r>
          </a:p>
        </p:txBody>
      </p:sp>
    </p:spTree>
    <p:extLst>
      <p:ext uri="{BB962C8B-B14F-4D97-AF65-F5344CB8AC3E}">
        <p14:creationId xmlns:p14="http://schemas.microsoft.com/office/powerpoint/2010/main" val="758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xmlns="" id="{D237CA8D-0CE9-9DBA-9826-AAC8AE937550}"/>
              </a:ext>
            </a:extLst>
          </p:cNvPr>
          <p:cNvSpPr/>
          <p:nvPr/>
        </p:nvSpPr>
        <p:spPr>
          <a:xfrm>
            <a:off x="3743455" y="1118979"/>
            <a:ext cx="4705090" cy="46239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xmlns="" id="{068E1B1C-5635-A8BA-63A2-9EC868B8EECD}"/>
              </a:ext>
            </a:extLst>
          </p:cNvPr>
          <p:cNvSpPr/>
          <p:nvPr/>
        </p:nvSpPr>
        <p:spPr>
          <a:xfrm>
            <a:off x="5640547" y="2975694"/>
            <a:ext cx="1306970" cy="1284418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xmlns="" id="{9A7228A2-B85C-D255-987F-1C7B2FCCFACF}"/>
              </a:ext>
            </a:extLst>
          </p:cNvPr>
          <p:cNvGrpSpPr/>
          <p:nvPr/>
        </p:nvGrpSpPr>
        <p:grpSpPr>
          <a:xfrm>
            <a:off x="3542492" y="1036320"/>
            <a:ext cx="5065060" cy="4772572"/>
            <a:chOff x="2608119" y="84826"/>
            <a:chExt cx="6975762" cy="668834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xmlns="" id="{920C464A-DFD8-37C6-582F-6B27A9DDEBBE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xmlns="" id="{92FF8E4A-4994-0243-A379-A6571FA20963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xmlns="" id="{24414E21-B581-2BBC-DD9C-2263C93C6F70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xmlns="" id="{3426B365-A399-E8B8-1FD7-25C8A2A6999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xmlns="" id="{7B5F834A-FAB7-06DD-2E2B-F7BC3AD22EE6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xmlns="" id="{BA1D9C30-5387-ECB5-6B73-997168F0EF06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xmlns="" id="{2B384FDA-C5EC-AD66-A07F-32F8CA25CB6F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xmlns="" id="{BAF02C40-61CE-59DE-5FB4-A11DE61F64F1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xmlns="" id="{9308EA9B-29ED-BF04-B5F0-EC1AAC83398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xmlns="" id="{E34B98FD-E96A-9748-90B0-11E2B87FCFB4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xmlns="" id="{EB428B79-9C68-D8EC-E074-D768FD82BE93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xmlns="" id="{8C620267-CD16-CE8C-4563-D6E7C391DBF6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xmlns="" id="{7FE688CA-9A59-B20E-1228-2554C7066E4D}"/>
              </a:ext>
            </a:extLst>
          </p:cNvPr>
          <p:cNvGrpSpPr/>
          <p:nvPr/>
        </p:nvGrpSpPr>
        <p:grpSpPr>
          <a:xfrm>
            <a:off x="5442515" y="2766598"/>
            <a:ext cx="1306970" cy="1284418"/>
            <a:chOff x="5196000" y="2529000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xmlns="" id="{092E19EB-9471-640B-94C9-DFFBCB63981E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xmlns="" id="{AF0C1858-A3CE-6BFB-2F49-F10472354383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xmlns="" id="{B6BFF4D4-4A73-AC3F-C3CB-4441FCD79DC0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xmlns="" id="{9C4FA8B7-76D4-53AA-95FD-E750366B7272}"/>
              </a:ext>
            </a:extLst>
          </p:cNvPr>
          <p:cNvSpPr/>
          <p:nvPr/>
        </p:nvSpPr>
        <p:spPr>
          <a:xfrm rot="10800000">
            <a:off x="5813682" y="726376"/>
            <a:ext cx="522786" cy="513768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Heptagon 21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D19095-909B-ABD4-FBD8-789CFC8C59B7}"/>
              </a:ext>
            </a:extLst>
          </p:cNvPr>
          <p:cNvSpPr/>
          <p:nvPr/>
        </p:nvSpPr>
        <p:spPr>
          <a:xfrm>
            <a:off x="662121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3" name="Heptagon 2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0B102F-167E-4B4C-8ED6-6F7EE3F6158A}"/>
              </a:ext>
            </a:extLst>
          </p:cNvPr>
          <p:cNvSpPr/>
          <p:nvPr/>
        </p:nvSpPr>
        <p:spPr>
          <a:xfrm>
            <a:off x="686006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Heptagon 23">
            <a:hlinkClick r:id="rId4" action="ppaction://hlinksldjump"/>
            <a:extLst>
              <a:ext uri="{FF2B5EF4-FFF2-40B4-BE49-F238E27FC236}">
                <a16:creationId xmlns:a16="http://schemas.microsoft.com/office/drawing/2014/main" xmlns="" id="{9460490F-A311-E072-6FC5-9C1FACEBB894}"/>
              </a:ext>
            </a:extLst>
          </p:cNvPr>
          <p:cNvSpPr/>
          <p:nvPr/>
        </p:nvSpPr>
        <p:spPr>
          <a:xfrm>
            <a:off x="701094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5" name="Heptagon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B5525D9B-43B1-DF7F-B758-17B88C4148F3}"/>
              </a:ext>
            </a:extLst>
          </p:cNvPr>
          <p:cNvSpPr/>
          <p:nvPr/>
        </p:nvSpPr>
        <p:spPr>
          <a:xfrm>
            <a:off x="10174247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6" name="Heptagon 25">
            <a:hlinkClick r:id="rId6" action="ppaction://hlinksldjump"/>
            <a:extLst>
              <a:ext uri="{FF2B5EF4-FFF2-40B4-BE49-F238E27FC236}">
                <a16:creationId xmlns:a16="http://schemas.microsoft.com/office/drawing/2014/main" xmlns="" id="{7B98D33B-8643-0E8E-E8EB-9B54F670D66A}"/>
              </a:ext>
            </a:extLst>
          </p:cNvPr>
          <p:cNvSpPr/>
          <p:nvPr/>
        </p:nvSpPr>
        <p:spPr>
          <a:xfrm>
            <a:off x="10198132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7" name="Heptagon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0B258545-8674-285E-7CE8-6BCC5831A3EE}"/>
              </a:ext>
            </a:extLst>
          </p:cNvPr>
          <p:cNvSpPr/>
          <p:nvPr/>
        </p:nvSpPr>
        <p:spPr>
          <a:xfrm>
            <a:off x="10213220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8" name="TextBox 27">
            <a:hlinkClick r:id="" action="ppaction://noaction"/>
            <a:extLst>
              <a:ext uri="{FF2B5EF4-FFF2-40B4-BE49-F238E27FC236}">
                <a16:creationId xmlns:a16="http://schemas.microsoft.com/office/drawing/2014/main" xmlns="" id="{BA6F1943-3EF6-5473-B447-956F32CE474F}"/>
              </a:ext>
            </a:extLst>
          </p:cNvPr>
          <p:cNvSpPr txBox="1"/>
          <p:nvPr/>
        </p:nvSpPr>
        <p:spPr>
          <a:xfrm>
            <a:off x="5140228" y="5776260"/>
            <a:ext cx="19508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Part</a:t>
            </a:r>
          </a:p>
        </p:txBody>
      </p:sp>
    </p:spTree>
    <p:extLst>
      <p:ext uri="{BB962C8B-B14F-4D97-AF65-F5344CB8AC3E}">
        <p14:creationId xmlns:p14="http://schemas.microsoft.com/office/powerpoint/2010/main" val="26632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5FE8A4-0A35-0E05-39F7-E2AC25C38AE6}"/>
              </a:ext>
            </a:extLst>
          </p:cNvPr>
          <p:cNvSpPr txBox="1"/>
          <p:nvPr/>
        </p:nvSpPr>
        <p:spPr>
          <a:xfrm>
            <a:off x="3830695" y="352599"/>
            <a:ext cx="45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say.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FD9E0289-822F-D6A4-4265-44096FAD84AD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back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B52112-D524-8699-7B7E-FE24F98EAC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535" y="1447101"/>
            <a:ext cx="4503810" cy="4107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95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FF2819B5-699B-176F-A6FF-1FF26495F051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back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8E7D30-B110-182F-1163-B30AB6FB50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853" y="1538299"/>
            <a:ext cx="4534293" cy="4122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99FC02-7B6F-B38F-81CD-FB386B0F4755}"/>
              </a:ext>
            </a:extLst>
          </p:cNvPr>
          <p:cNvSpPr txBox="1"/>
          <p:nvPr/>
        </p:nvSpPr>
        <p:spPr>
          <a:xfrm>
            <a:off x="3830695" y="352599"/>
            <a:ext cx="45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say.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97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6C5D65E-4B0E-3B29-6A89-9331DD06DD2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back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6DEA3D-8282-0019-43CD-587B30CBCBFA}"/>
              </a:ext>
            </a:extLst>
          </p:cNvPr>
          <p:cNvSpPr txBox="1"/>
          <p:nvPr/>
        </p:nvSpPr>
        <p:spPr>
          <a:xfrm>
            <a:off x="3830695" y="352599"/>
            <a:ext cx="45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say.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2A526D-576D-CF19-4C5F-109CE10E9C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474" y="1359990"/>
            <a:ext cx="4519052" cy="413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938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5F0AFE4E-A2C9-699B-5B97-1BD3FFCE6134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back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89F447-FF48-A4A2-C7AF-6D661EBB9514}"/>
              </a:ext>
            </a:extLst>
          </p:cNvPr>
          <p:cNvSpPr txBox="1"/>
          <p:nvPr/>
        </p:nvSpPr>
        <p:spPr>
          <a:xfrm>
            <a:off x="3830695" y="352599"/>
            <a:ext cx="45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say.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C4BAD6-DD7D-B874-CBFB-F65FA3775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095" y="1359990"/>
            <a:ext cx="4503810" cy="413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184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FFB6D4A-A784-F945-299F-3495FCCB0444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back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2CFF01-8B6A-2C9E-33AB-6235B20964CA}"/>
              </a:ext>
            </a:extLst>
          </p:cNvPr>
          <p:cNvSpPr txBox="1"/>
          <p:nvPr/>
        </p:nvSpPr>
        <p:spPr>
          <a:xfrm>
            <a:off x="3830695" y="352599"/>
            <a:ext cx="45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say.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2FBC04-9F11-E05D-F46B-8C6AD692E4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905" y="1386663"/>
            <a:ext cx="4496190" cy="4084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745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224A60C-8D33-3EBE-1E80-5AA00C1AF7B4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back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0E4F6-9613-F258-2517-AB0FCB90161D}"/>
              </a:ext>
            </a:extLst>
          </p:cNvPr>
          <p:cNvSpPr txBox="1"/>
          <p:nvPr/>
        </p:nvSpPr>
        <p:spPr>
          <a:xfrm>
            <a:off x="3830695" y="352599"/>
            <a:ext cx="45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say.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49795B-BA5D-7D3D-D659-D82557AF58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422" y="1371421"/>
            <a:ext cx="4557155" cy="4115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85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68323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sweater, onion, throw, go swimming,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chicken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, wardrobe, arm, tennis, pajamas, doll</a:t>
            </a:r>
          </a:p>
          <a:p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Structures: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eat noodles with chopsticks./ I’m wearing brown boots./ Would you like some fish?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800DB0-D489-59BD-2D74-0D5C25427808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and write.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6C1C35-D876-AF36-F0D9-09AA9DC42CFF}"/>
              </a:ext>
            </a:extLst>
          </p:cNvPr>
          <p:cNvSpPr/>
          <p:nvPr/>
        </p:nvSpPr>
        <p:spPr>
          <a:xfrm>
            <a:off x="609601" y="1536192"/>
            <a:ext cx="11192256" cy="10352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10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sweatertyhfhsfgchicken</a:t>
            </a:r>
            <a:r>
              <a:rPr lang="en-US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qwbnvc</a:t>
            </a:r>
            <a:r>
              <a:rPr lang="en-US" sz="1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wardrobe</a:t>
            </a:r>
            <a:r>
              <a:rPr lang="en-US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zxsbfrip</a:t>
            </a:r>
            <a:r>
              <a:rPr lang="en-US" sz="1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tennisptfgddolllsds</a:t>
            </a:r>
            <a:endParaRPr lang="en-US" sz="1800" b="1" dirty="0">
              <a:ln/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807A9DF2-D433-9B53-2742-FB2A1790FCD0}"/>
              </a:ext>
            </a:extLst>
          </p:cNvPr>
          <p:cNvSpPr/>
          <p:nvPr/>
        </p:nvSpPr>
        <p:spPr>
          <a:xfrm>
            <a:off x="487680" y="1657553"/>
            <a:ext cx="1389888" cy="793039"/>
          </a:xfrm>
          <a:prstGeom prst="arc">
            <a:avLst>
              <a:gd name="adj1" fmla="val 16200000"/>
              <a:gd name="adj2" fmla="val 1610794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97F5A3E9-5541-6264-E999-0A66D1AF2108}"/>
              </a:ext>
            </a:extLst>
          </p:cNvPr>
          <p:cNvSpPr/>
          <p:nvPr/>
        </p:nvSpPr>
        <p:spPr>
          <a:xfrm>
            <a:off x="3102864" y="1778355"/>
            <a:ext cx="1389888" cy="793039"/>
          </a:xfrm>
          <a:prstGeom prst="arc">
            <a:avLst>
              <a:gd name="adj1" fmla="val 16200000"/>
              <a:gd name="adj2" fmla="val 1610794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6AEC8D33-BD52-FC50-62CD-413312E2CBC0}"/>
              </a:ext>
            </a:extLst>
          </p:cNvPr>
          <p:cNvSpPr/>
          <p:nvPr/>
        </p:nvSpPr>
        <p:spPr>
          <a:xfrm>
            <a:off x="5711952" y="1657273"/>
            <a:ext cx="1603248" cy="793039"/>
          </a:xfrm>
          <a:prstGeom prst="arc">
            <a:avLst>
              <a:gd name="adj1" fmla="val 16200000"/>
              <a:gd name="adj2" fmla="val 1610794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89F7729C-330A-95EB-6A9E-EBD0D74B5CAB}"/>
              </a:ext>
            </a:extLst>
          </p:cNvPr>
          <p:cNvSpPr/>
          <p:nvPr/>
        </p:nvSpPr>
        <p:spPr>
          <a:xfrm>
            <a:off x="8619744" y="1536192"/>
            <a:ext cx="1072896" cy="793039"/>
          </a:xfrm>
          <a:prstGeom prst="arc">
            <a:avLst>
              <a:gd name="adj1" fmla="val 16200000"/>
              <a:gd name="adj2" fmla="val 1610794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417D499F-750D-B3A7-5D33-598D96B4ACAD}"/>
              </a:ext>
            </a:extLst>
          </p:cNvPr>
          <p:cNvSpPr/>
          <p:nvPr/>
        </p:nvSpPr>
        <p:spPr>
          <a:xfrm>
            <a:off x="10497312" y="1536191"/>
            <a:ext cx="652272" cy="793039"/>
          </a:xfrm>
          <a:prstGeom prst="arc">
            <a:avLst>
              <a:gd name="adj1" fmla="val 16200000"/>
              <a:gd name="adj2" fmla="val 1610794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AD96B7A-78D6-7507-6D5B-E81FA5FFF971}"/>
              </a:ext>
            </a:extLst>
          </p:cNvPr>
          <p:cNvSpPr txBox="1"/>
          <p:nvPr/>
        </p:nvSpPr>
        <p:spPr>
          <a:xfrm>
            <a:off x="487680" y="3289523"/>
            <a:ext cx="20726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 sweater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6EF44D-EDFA-6081-1E1B-576A561801D3}"/>
              </a:ext>
            </a:extLst>
          </p:cNvPr>
          <p:cNvSpPr txBox="1"/>
          <p:nvPr/>
        </p:nvSpPr>
        <p:spPr>
          <a:xfrm>
            <a:off x="4300627" y="3289523"/>
            <a:ext cx="20726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 chicken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20AA7DD-4D45-B329-BA26-1AFDBD6A33F3}"/>
              </a:ext>
            </a:extLst>
          </p:cNvPr>
          <p:cNvSpPr txBox="1"/>
          <p:nvPr/>
        </p:nvSpPr>
        <p:spPr>
          <a:xfrm>
            <a:off x="8156448" y="3293152"/>
            <a:ext cx="20726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wardrobe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DA438F2-F9E3-7387-5611-6570E6557A28}"/>
              </a:ext>
            </a:extLst>
          </p:cNvPr>
          <p:cNvSpPr txBox="1"/>
          <p:nvPr/>
        </p:nvSpPr>
        <p:spPr>
          <a:xfrm>
            <a:off x="826008" y="4710831"/>
            <a:ext cx="14203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2E96025-9F3C-D45B-B8F9-E1C78173CBE1}"/>
              </a:ext>
            </a:extLst>
          </p:cNvPr>
          <p:cNvSpPr txBox="1"/>
          <p:nvPr/>
        </p:nvSpPr>
        <p:spPr>
          <a:xfrm>
            <a:off x="4419598" y="4712053"/>
            <a:ext cx="14203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doll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36E935E-C8DE-BD4B-7AC3-79C774E48093}"/>
              </a:ext>
            </a:extLst>
          </p:cNvPr>
          <p:cNvSpPr txBox="1"/>
          <p:nvPr/>
        </p:nvSpPr>
        <p:spPr>
          <a:xfrm>
            <a:off x="10229088" y="5471003"/>
            <a:ext cx="142036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KEYS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E3F3DFF-CA03-678B-B615-DCA8012EE688}"/>
              </a:ext>
            </a:extLst>
          </p:cNvPr>
          <p:cNvSpPr txBox="1"/>
          <p:nvPr/>
        </p:nvSpPr>
        <p:spPr>
          <a:xfrm>
            <a:off x="280215" y="2857386"/>
            <a:ext cx="244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1.________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F1C4EFB-C4FD-271C-EA28-0B5FB50AC6A9}"/>
              </a:ext>
            </a:extLst>
          </p:cNvPr>
          <p:cNvSpPr txBox="1"/>
          <p:nvPr/>
        </p:nvSpPr>
        <p:spPr>
          <a:xfrm>
            <a:off x="4114599" y="2857386"/>
            <a:ext cx="244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2.________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8A61C5C-0986-7DF4-FB5C-EC45BCB4E339}"/>
              </a:ext>
            </a:extLst>
          </p:cNvPr>
          <p:cNvSpPr txBox="1"/>
          <p:nvPr/>
        </p:nvSpPr>
        <p:spPr>
          <a:xfrm>
            <a:off x="7784391" y="2857386"/>
            <a:ext cx="244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3.________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5B716B7-1037-507E-659F-AE20CAF7A4A6}"/>
              </a:ext>
            </a:extLst>
          </p:cNvPr>
          <p:cNvSpPr txBox="1"/>
          <p:nvPr/>
        </p:nvSpPr>
        <p:spPr>
          <a:xfrm>
            <a:off x="278590" y="4270674"/>
            <a:ext cx="244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4.________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0DEF60-DBFD-78AF-8D74-46D11BF805FD}"/>
              </a:ext>
            </a:extLst>
          </p:cNvPr>
          <p:cNvSpPr txBox="1"/>
          <p:nvPr/>
        </p:nvSpPr>
        <p:spPr>
          <a:xfrm>
            <a:off x="4068879" y="4293539"/>
            <a:ext cx="244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5.________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060C2A-3417-E5AD-3D09-87BBE5F3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432"/>
            <a:ext cx="12192000" cy="4340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F390B4-F86B-275D-9DCD-F06370B54CA6}"/>
              </a:ext>
            </a:extLst>
          </p:cNvPr>
          <p:cNvSpPr txBox="1"/>
          <p:nvPr/>
        </p:nvSpPr>
        <p:spPr>
          <a:xfrm>
            <a:off x="1481906" y="405060"/>
            <a:ext cx="922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1. Look and write. The first letters are given.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0401CD-7A46-E6E3-281B-8D0EF1B87F81}"/>
              </a:ext>
            </a:extLst>
          </p:cNvPr>
          <p:cNvSpPr txBox="1"/>
          <p:nvPr/>
        </p:nvSpPr>
        <p:spPr>
          <a:xfrm>
            <a:off x="7936993" y="2185640"/>
            <a:ext cx="1097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nion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D7D32F-5249-0C30-3D64-91B745FA2121}"/>
              </a:ext>
            </a:extLst>
          </p:cNvPr>
          <p:cNvSpPr txBox="1"/>
          <p:nvPr/>
        </p:nvSpPr>
        <p:spPr>
          <a:xfrm>
            <a:off x="7821169" y="2749438"/>
            <a:ext cx="1871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hrowing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D40E0F-F892-E7B5-CFAD-B880A76CA1DA}"/>
              </a:ext>
            </a:extLst>
          </p:cNvPr>
          <p:cNvSpPr txBox="1"/>
          <p:nvPr/>
        </p:nvSpPr>
        <p:spPr>
          <a:xfrm>
            <a:off x="7936993" y="3325428"/>
            <a:ext cx="5364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C44AF4-B79C-DF1C-F2AC-0D7FDEBA7A0F}"/>
              </a:ext>
            </a:extLst>
          </p:cNvPr>
          <p:cNvSpPr txBox="1"/>
          <p:nvPr/>
        </p:nvSpPr>
        <p:spPr>
          <a:xfrm>
            <a:off x="9272017" y="3313236"/>
            <a:ext cx="23103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wimming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F85D14A-20CD-F7A1-F509-1781589F9093}"/>
              </a:ext>
            </a:extLst>
          </p:cNvPr>
          <p:cNvSpPr txBox="1"/>
          <p:nvPr/>
        </p:nvSpPr>
        <p:spPr>
          <a:xfrm>
            <a:off x="7888226" y="3890883"/>
            <a:ext cx="23103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hicken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F2D774-D01F-0066-0A15-E79905C2AD3A}"/>
              </a:ext>
            </a:extLst>
          </p:cNvPr>
          <p:cNvSpPr txBox="1"/>
          <p:nvPr/>
        </p:nvSpPr>
        <p:spPr>
          <a:xfrm>
            <a:off x="7987170" y="4453024"/>
            <a:ext cx="23103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ardrobe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F390B4-F86B-275D-9DCD-F06370B54CA6}"/>
              </a:ext>
            </a:extLst>
          </p:cNvPr>
          <p:cNvSpPr txBox="1"/>
          <p:nvPr/>
        </p:nvSpPr>
        <p:spPr>
          <a:xfrm>
            <a:off x="1481906" y="405060"/>
            <a:ext cx="922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2. Read and circle the odd one out.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8DD1B2-8243-13E2-CAFE-1E02DAB536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76" y="1511808"/>
            <a:ext cx="9857645" cy="3511296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xmlns="" id="{4A553A0E-C8B1-A27D-A899-3DF2A4287E3C}"/>
              </a:ext>
            </a:extLst>
          </p:cNvPr>
          <p:cNvSpPr/>
          <p:nvPr/>
        </p:nvSpPr>
        <p:spPr>
          <a:xfrm>
            <a:off x="8290560" y="2474417"/>
            <a:ext cx="877824" cy="793039"/>
          </a:xfrm>
          <a:prstGeom prst="arc">
            <a:avLst>
              <a:gd name="adj1" fmla="val 16200000"/>
              <a:gd name="adj2" fmla="val 1610794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1C41981B-E21E-8A45-1969-6F2926ECA692}"/>
              </a:ext>
            </a:extLst>
          </p:cNvPr>
          <p:cNvSpPr/>
          <p:nvPr/>
        </p:nvSpPr>
        <p:spPr>
          <a:xfrm>
            <a:off x="2584704" y="3267456"/>
            <a:ext cx="877824" cy="793039"/>
          </a:xfrm>
          <a:prstGeom prst="arc">
            <a:avLst>
              <a:gd name="adj1" fmla="val 16200000"/>
              <a:gd name="adj2" fmla="val 1610794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BFA0663F-E356-B670-3873-7B8C1920699D}"/>
              </a:ext>
            </a:extLst>
          </p:cNvPr>
          <p:cNvSpPr/>
          <p:nvPr/>
        </p:nvSpPr>
        <p:spPr>
          <a:xfrm>
            <a:off x="6365850" y="4060495"/>
            <a:ext cx="1254150" cy="793039"/>
          </a:xfrm>
          <a:prstGeom prst="arc">
            <a:avLst>
              <a:gd name="adj1" fmla="val 16200000"/>
              <a:gd name="adj2" fmla="val 1610794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F390B4-F86B-275D-9DCD-F06370B54CA6}"/>
              </a:ext>
            </a:extLst>
          </p:cNvPr>
          <p:cNvSpPr txBox="1"/>
          <p:nvPr/>
        </p:nvSpPr>
        <p:spPr>
          <a:xfrm>
            <a:off x="1481906" y="405060"/>
            <a:ext cx="922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3. Unscramble and write.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9F38DB-4DD3-054A-B4C0-3679211014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8571"/>
            <a:ext cx="12192000" cy="2958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942CA2-FE7A-6188-5810-60778E11562C}"/>
              </a:ext>
            </a:extLst>
          </p:cNvPr>
          <p:cNvSpPr txBox="1"/>
          <p:nvPr/>
        </p:nvSpPr>
        <p:spPr>
          <a:xfrm>
            <a:off x="731519" y="3761220"/>
            <a:ext cx="5364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Would you like some fish?</a:t>
            </a:r>
          </a:p>
        </p:txBody>
      </p:sp>
    </p:spTree>
    <p:extLst>
      <p:ext uri="{BB962C8B-B14F-4D97-AF65-F5344CB8AC3E}">
        <p14:creationId xmlns:p14="http://schemas.microsoft.com/office/powerpoint/2010/main" val="12190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BC5660-817D-55AA-F664-DAA2A617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56191"/>
            <a:ext cx="12192000" cy="3337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F390B4-F86B-275D-9DCD-F06370B54CA6}"/>
              </a:ext>
            </a:extLst>
          </p:cNvPr>
          <p:cNvSpPr txBox="1"/>
          <p:nvPr/>
        </p:nvSpPr>
        <p:spPr>
          <a:xfrm>
            <a:off x="1481906" y="405060"/>
            <a:ext cx="922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3. Unscramble and write.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942CA2-FE7A-6188-5810-60778E11562C}"/>
              </a:ext>
            </a:extLst>
          </p:cNvPr>
          <p:cNvSpPr txBox="1"/>
          <p:nvPr/>
        </p:nvSpPr>
        <p:spPr>
          <a:xfrm>
            <a:off x="731518" y="2188452"/>
            <a:ext cx="68640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We eat noodles with chopsticks.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E5214B-3C6B-A170-463E-2A3876E42312}"/>
              </a:ext>
            </a:extLst>
          </p:cNvPr>
          <p:cNvSpPr txBox="1"/>
          <p:nvPr/>
        </p:nvSpPr>
        <p:spPr>
          <a:xfrm>
            <a:off x="731518" y="3889236"/>
            <a:ext cx="68640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I can’t kick the ball in basketball.</a:t>
            </a:r>
          </a:p>
        </p:txBody>
      </p:sp>
    </p:spTree>
    <p:extLst>
      <p:ext uri="{BB962C8B-B14F-4D97-AF65-F5344CB8AC3E}">
        <p14:creationId xmlns:p14="http://schemas.microsoft.com/office/powerpoint/2010/main" val="19925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1941BE-DBCD-CBBF-9E07-43076ED1AC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7866"/>
            <a:ext cx="12192000" cy="5010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EE16A-5DDC-4FE8-0C97-5F79CAF909EA}"/>
              </a:ext>
            </a:extLst>
          </p:cNvPr>
          <p:cNvSpPr txBox="1"/>
          <p:nvPr/>
        </p:nvSpPr>
        <p:spPr>
          <a:xfrm>
            <a:off x="2439558" y="362936"/>
            <a:ext cx="810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and write.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xmlns="" id="{9B33DD18-B41C-41F2-E842-B49DFD39540E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5D57CA-91F7-A672-01A2-AEB0C2862EF7}"/>
              </a:ext>
            </a:extLst>
          </p:cNvPr>
          <p:cNvSpPr txBox="1"/>
          <p:nvPr/>
        </p:nvSpPr>
        <p:spPr>
          <a:xfrm>
            <a:off x="4422447" y="4553285"/>
            <a:ext cx="43679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five cupcakes</a:t>
            </a:r>
          </a:p>
        </p:txBody>
      </p:sp>
    </p:spTree>
    <p:extLst>
      <p:ext uri="{BB962C8B-B14F-4D97-AF65-F5344CB8AC3E}">
        <p14:creationId xmlns:p14="http://schemas.microsoft.com/office/powerpoint/2010/main" val="35554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17443</TotalTime>
  <Words>237</Words>
  <Application>Microsoft Office PowerPoint</Application>
  <PresentationFormat>Custom</PresentationFormat>
  <Paragraphs>79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428</cp:revision>
  <dcterms:created xsi:type="dcterms:W3CDTF">2020-12-08T03:17:05Z</dcterms:created>
  <dcterms:modified xsi:type="dcterms:W3CDTF">2023-04-12T15:08:25Z</dcterms:modified>
</cp:coreProperties>
</file>