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3" r:id="rId2"/>
    <p:sldMasterId id="2147483655" r:id="rId3"/>
  </p:sldMasterIdLst>
  <p:notesMasterIdLst>
    <p:notesMasterId r:id="rId20"/>
  </p:notesMasterIdLst>
  <p:sldIdLst>
    <p:sldId id="256" r:id="rId4"/>
    <p:sldId id="257" r:id="rId5"/>
    <p:sldId id="258" r:id="rId6"/>
    <p:sldId id="259" r:id="rId7"/>
    <p:sldId id="260" r:id="rId8"/>
    <p:sldId id="265" r:id="rId9"/>
    <p:sldId id="266" r:id="rId10"/>
    <p:sldId id="267" r:id="rId11"/>
    <p:sldId id="268" r:id="rId12"/>
    <p:sldId id="269" r:id="rId13"/>
    <p:sldId id="270" r:id="rId14"/>
    <p:sldId id="271" r:id="rId15"/>
    <p:sldId id="272" r:id="rId16"/>
    <p:sldId id="273" r:id="rId17"/>
    <p:sldId id="274" r:id="rId18"/>
    <p:sldId id="275"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jU/eB4/RmYYIjVkRErQDFV4V6JN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8" Type="http://customschemas.google.com/relationships/presentationmetadata" Target="metadata"/><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8" name="Google Shape;128;p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19f6e842caf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1" name="Google Shape;221;g19f6e842caf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9f6e842caf_0_1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9f6e842caf_0_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198edbc156d_0_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4" name="Google Shape;234;g198edbc156d_0_1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5" name="Google Shape;235;g198edbc156d_0_1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198edbc156d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g198edbc156d_0_2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3" name="Google Shape;243;g198edbc156d_0_2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198edbc156d_0_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0" name="Google Shape;250;g198edbc156d_0_3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1" name="Google Shape;251;g198edbc156d_0_3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198edbc156d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4" name="Google Shape;264;g198edbc156d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5" name="Google Shape;265;g198edbc156d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0" name="Google Shape;270;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4" name="Google Shape;13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0" name="Google Shape;14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6" name="Google Shape;14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2" name="Google Shape;15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1" name="Google Shape;19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1a129da549e_0_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1" name="Google Shape;201;g1a129da549e_0_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2" name="Google Shape;202;g1a129da549e_0_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0" name="Google Shape;21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5" name="Google Shape;21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8_Tiêu Đề Bài 1-Quyển 3-Internet" type="title">
  <p:cSld name="TITLE">
    <p:spTree>
      <p:nvGrpSpPr>
        <p:cNvPr id="1" name="Shape 16"/>
        <p:cNvGrpSpPr/>
        <p:nvPr/>
      </p:nvGrpSpPr>
      <p:grpSpPr>
        <a:xfrm>
          <a:off x="0" y="0"/>
          <a:ext cx="0" cy="0"/>
          <a:chOff x="0" y="0"/>
          <a:chExt cx="0" cy="0"/>
        </a:xfrm>
      </p:grpSpPr>
      <p:sp>
        <p:nvSpPr>
          <p:cNvPr id="17" name="Google Shape;17;p17"/>
          <p:cNvSpPr/>
          <p:nvPr/>
        </p:nvSpPr>
        <p:spPr>
          <a:xfrm>
            <a:off x="-6843" y="2059012"/>
            <a:ext cx="12195668" cy="18288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p17"/>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lvl1pPr lvl="0" algn="ctr">
              <a:lnSpc>
                <a:spcPct val="80000"/>
              </a:lnSpc>
              <a:spcBef>
                <a:spcPts val="0"/>
              </a:spcBef>
              <a:spcAft>
                <a:spcPts val="0"/>
              </a:spcAft>
              <a:buClr>
                <a:schemeClr val="dk2"/>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7"/>
          <p:cNvSpPr txBox="1">
            <a:spLocks noGrp="1"/>
          </p:cNvSpPr>
          <p:nvPr>
            <p:ph type="subTitle" idx="1"/>
          </p:nvPr>
        </p:nvSpPr>
        <p:spPr>
          <a:xfrm>
            <a:off x="1524000" y="3996250"/>
            <a:ext cx="9144000" cy="130925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20" name="Google Shape;20;p17"/>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7"/>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7"/>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23" name="Google Shape;23;p17"/>
          <p:cNvPicPr preferRelativeResize="0"/>
          <p:nvPr/>
        </p:nvPicPr>
        <p:blipFill rotWithShape="1">
          <a:blip r:embed="rId2">
            <a:alphaModFix/>
          </a:blip>
          <a:srcRect/>
          <a:stretch/>
        </p:blipFill>
        <p:spPr>
          <a:xfrm>
            <a:off x="365759" y="-15913"/>
            <a:ext cx="1943100" cy="2057026"/>
          </a:xfrm>
          <a:prstGeom prst="rect">
            <a:avLst/>
          </a:prstGeom>
          <a:noFill/>
          <a:ln>
            <a:noFill/>
          </a:ln>
        </p:spPr>
      </p:pic>
      <p:pic>
        <p:nvPicPr>
          <p:cNvPr id="24" name="Google Shape;24;p17"/>
          <p:cNvPicPr preferRelativeResize="0"/>
          <p:nvPr/>
        </p:nvPicPr>
        <p:blipFill rotWithShape="1">
          <a:blip r:embed="rId3">
            <a:alphaModFix/>
          </a:blip>
          <a:srcRect/>
          <a:stretch/>
        </p:blipFill>
        <p:spPr>
          <a:xfrm>
            <a:off x="10325088" y="115342"/>
            <a:ext cx="1502698" cy="2118710"/>
          </a:xfrm>
          <a:prstGeom prst="rect">
            <a:avLst/>
          </a:prstGeom>
          <a:noFill/>
          <a:ln>
            <a:noFill/>
          </a:ln>
        </p:spPr>
      </p:pic>
      <p:pic>
        <p:nvPicPr>
          <p:cNvPr id="25" name="Google Shape;25;p17"/>
          <p:cNvPicPr preferRelativeResize="0"/>
          <p:nvPr/>
        </p:nvPicPr>
        <p:blipFill rotWithShape="1">
          <a:blip r:embed="rId4">
            <a:alphaModFix/>
          </a:blip>
          <a:srcRect/>
          <a:stretch/>
        </p:blipFill>
        <p:spPr>
          <a:xfrm>
            <a:off x="9454036" y="4523280"/>
            <a:ext cx="2373750" cy="1901250"/>
          </a:xfrm>
          <a:prstGeom prst="rect">
            <a:avLst/>
          </a:prstGeom>
          <a:noFill/>
          <a:ln>
            <a:noFill/>
          </a:ln>
        </p:spPr>
      </p:pic>
      <p:pic>
        <p:nvPicPr>
          <p:cNvPr id="26" name="Google Shape;26;p17"/>
          <p:cNvPicPr preferRelativeResize="0"/>
          <p:nvPr/>
        </p:nvPicPr>
        <p:blipFill rotWithShape="1">
          <a:blip r:embed="rId5">
            <a:alphaModFix/>
          </a:blip>
          <a:srcRect/>
          <a:stretch/>
        </p:blipFill>
        <p:spPr>
          <a:xfrm>
            <a:off x="720976" y="5023060"/>
            <a:ext cx="1232666" cy="123266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8- Phan 2-Chủ đề A-Bài 1-Nội dung">
  <p:cSld name="8- Phan 2-Chủ đề A-Bài 1-Nội dung">
    <p:bg>
      <p:bgPr>
        <a:solidFill>
          <a:schemeClr val="lt1"/>
        </a:solidFill>
        <a:effectLst/>
      </p:bgPr>
    </p:bg>
    <p:spTree>
      <p:nvGrpSpPr>
        <p:cNvPr id="1" name="Shape 27"/>
        <p:cNvGrpSpPr/>
        <p:nvPr/>
      </p:nvGrpSpPr>
      <p:grpSpPr>
        <a:xfrm>
          <a:off x="0" y="0"/>
          <a:ext cx="0" cy="0"/>
          <a:chOff x="0" y="0"/>
          <a:chExt cx="0" cy="0"/>
        </a:xfrm>
      </p:grpSpPr>
      <p:sp>
        <p:nvSpPr>
          <p:cNvPr id="28" name="Google Shape;28;p21"/>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1"/>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1"/>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31" name="Google Shape;31;p21"/>
          <p:cNvSpPr/>
          <p:nvPr/>
        </p:nvSpPr>
        <p:spPr>
          <a:xfrm>
            <a:off x="0" y="-1"/>
            <a:ext cx="12192000" cy="693019"/>
          </a:xfrm>
          <a:prstGeom prst="rect">
            <a:avLst/>
          </a:prstGeom>
          <a:solidFill>
            <a:srgbClr val="33A3DC"/>
          </a:solid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 name="Google Shape;32;p21"/>
          <p:cNvSpPr txBox="1"/>
          <p:nvPr/>
        </p:nvSpPr>
        <p:spPr>
          <a:xfrm>
            <a:off x="1" y="161842"/>
            <a:ext cx="4480560" cy="36929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Chủ đề A. Internet và truyền thông số</a:t>
            </a:r>
            <a:endParaRPr sz="1400" b="0" i="0" u="none" strike="noStrike" cap="none">
              <a:solidFill>
                <a:srgbClr val="000000"/>
              </a:solidFill>
              <a:latin typeface="Arial"/>
              <a:ea typeface="Arial"/>
              <a:cs typeface="Arial"/>
              <a:sym typeface="Arial"/>
            </a:endParaRPr>
          </a:p>
        </p:txBody>
      </p:sp>
      <p:sp>
        <p:nvSpPr>
          <p:cNvPr id="33" name="Google Shape;33;p21"/>
          <p:cNvSpPr txBox="1"/>
          <p:nvPr/>
        </p:nvSpPr>
        <p:spPr>
          <a:xfrm>
            <a:off x="5535370" y="161842"/>
            <a:ext cx="6656630"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FFFFFF"/>
                </a:solidFill>
                <a:latin typeface="Times New Roman"/>
                <a:ea typeface="Times New Roman"/>
                <a:cs typeface="Times New Roman"/>
                <a:sym typeface="Times New Roman"/>
              </a:rPr>
              <a:t>Bài 2: Tớ liên lạc được với mọi người ở khắp mọi nơi trên thế giới</a:t>
            </a:r>
            <a:endParaRPr sz="1800" b="0" i="0" u="none" strike="noStrike" cap="none">
              <a:solidFill>
                <a:schemeClr val="lt1"/>
              </a:solidFill>
              <a:latin typeface="Times New Roman"/>
              <a:ea typeface="Times New Roman"/>
              <a:cs typeface="Times New Roman"/>
              <a:sym typeface="Times New Roman"/>
            </a:endParaRPr>
          </a:p>
        </p:txBody>
      </p:sp>
      <p:sp>
        <p:nvSpPr>
          <p:cNvPr id="34" name="Google Shape;34;p21"/>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pic>
        <p:nvPicPr>
          <p:cNvPr id="35" name="Google Shape;35;p21"/>
          <p:cNvPicPr preferRelativeResize="0"/>
          <p:nvPr/>
        </p:nvPicPr>
        <p:blipFill rotWithShape="1">
          <a:blip r:embed="rId2">
            <a:alphaModFix/>
          </a:blip>
          <a:srcRect/>
          <a:stretch/>
        </p:blipFill>
        <p:spPr>
          <a:xfrm>
            <a:off x="10894422" y="6322423"/>
            <a:ext cx="1139799" cy="513052"/>
          </a:xfrm>
          <a:prstGeom prst="rect">
            <a:avLst/>
          </a:prstGeom>
          <a:noFill/>
          <a:ln>
            <a:noFill/>
          </a:ln>
        </p:spPr>
      </p:pic>
      <p:pic>
        <p:nvPicPr>
          <p:cNvPr id="36" name="Google Shape;36;p21"/>
          <p:cNvPicPr preferRelativeResize="0"/>
          <p:nvPr/>
        </p:nvPicPr>
        <p:blipFill rotWithShape="1">
          <a:blip r:embed="rId3">
            <a:alphaModFix/>
          </a:blip>
          <a:srcRect/>
          <a:stretch/>
        </p:blipFill>
        <p:spPr>
          <a:xfrm>
            <a:off x="218985" y="5993279"/>
            <a:ext cx="1544501" cy="77799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Chủ Đề - Mục tiêu chủ đề" type="secHead">
  <p:cSld name="SECTION_HEADER">
    <p:bg>
      <p:bgPr>
        <a:solidFill>
          <a:schemeClr val="lt1"/>
        </a:solidFill>
        <a:effectLst/>
      </p:bgPr>
    </p:bg>
    <p:spTree>
      <p:nvGrpSpPr>
        <p:cNvPr id="1" name="Shape 37"/>
        <p:cNvGrpSpPr/>
        <p:nvPr/>
      </p:nvGrpSpPr>
      <p:grpSpPr>
        <a:xfrm>
          <a:off x="0" y="0"/>
          <a:ext cx="0" cy="0"/>
          <a:chOff x="0" y="0"/>
          <a:chExt cx="0" cy="0"/>
        </a:xfrm>
      </p:grpSpPr>
      <p:sp>
        <p:nvSpPr>
          <p:cNvPr id="38" name="Google Shape;38;p19"/>
          <p:cNvSpPr/>
          <p:nvPr/>
        </p:nvSpPr>
        <p:spPr>
          <a:xfrm>
            <a:off x="-6843" y="2059012"/>
            <a:ext cx="12195668" cy="18288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19"/>
          <p:cNvSpPr txBox="1">
            <a:spLocks noGrp="1"/>
          </p:cNvSpPr>
          <p:nvPr>
            <p:ph type="title"/>
          </p:nvPr>
        </p:nvSpPr>
        <p:spPr>
          <a:xfrm>
            <a:off x="833191" y="2208879"/>
            <a:ext cx="10515600" cy="1676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chemeClr val="lt1"/>
              </a:buClr>
              <a:buSzPts val="6000"/>
              <a:buFont typeface="Arial"/>
              <a:buNone/>
              <a:defRPr sz="6000" b="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9"/>
          <p:cNvSpPr txBox="1">
            <a:spLocks noGrp="1"/>
          </p:cNvSpPr>
          <p:nvPr>
            <p:ph type="body" idx="1"/>
          </p:nvPr>
        </p:nvSpPr>
        <p:spPr>
          <a:xfrm>
            <a:off x="833191" y="4010334"/>
            <a:ext cx="10515600" cy="1174639"/>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200"/>
              </a:spcBef>
              <a:spcAft>
                <a:spcPts val="0"/>
              </a:spcAft>
              <a:buSzPts val="2000"/>
              <a:buNone/>
              <a:defRPr sz="2000">
                <a:solidFill>
                  <a:schemeClr val="dk2"/>
                </a:solidFill>
              </a:defRPr>
            </a:lvl1pPr>
            <a:lvl2pPr marL="914400" lvl="1" indent="-228600" algn="l">
              <a:lnSpc>
                <a:spcPct val="90000"/>
              </a:lnSpc>
              <a:spcBef>
                <a:spcPts val="200"/>
              </a:spcBef>
              <a:spcAft>
                <a:spcPts val="0"/>
              </a:spcAft>
              <a:buSzPts val="1800"/>
              <a:buNone/>
              <a:defRPr sz="1800">
                <a:solidFill>
                  <a:srgbClr val="8C8C8C"/>
                </a:solidFill>
              </a:defRPr>
            </a:lvl2pPr>
            <a:lvl3pPr marL="1371600" lvl="2" indent="-228600" algn="l">
              <a:lnSpc>
                <a:spcPct val="90000"/>
              </a:lnSpc>
              <a:spcBef>
                <a:spcPts val="400"/>
              </a:spcBef>
              <a:spcAft>
                <a:spcPts val="0"/>
              </a:spcAft>
              <a:buSzPts val="1600"/>
              <a:buNone/>
              <a:defRPr sz="1600">
                <a:solidFill>
                  <a:srgbClr val="8C8C8C"/>
                </a:solidFill>
              </a:defRPr>
            </a:lvl3pPr>
            <a:lvl4pPr marL="1828800" lvl="3" indent="-228600" algn="l">
              <a:lnSpc>
                <a:spcPct val="90000"/>
              </a:lnSpc>
              <a:spcBef>
                <a:spcPts val="400"/>
              </a:spcBef>
              <a:spcAft>
                <a:spcPts val="0"/>
              </a:spcAft>
              <a:buSzPts val="1400"/>
              <a:buNone/>
              <a:defRPr sz="1400">
                <a:solidFill>
                  <a:srgbClr val="8C8C8C"/>
                </a:solidFill>
              </a:defRPr>
            </a:lvl4pPr>
            <a:lvl5pPr marL="2286000" lvl="4" indent="-228600" algn="l">
              <a:lnSpc>
                <a:spcPct val="90000"/>
              </a:lnSpc>
              <a:spcBef>
                <a:spcPts val="400"/>
              </a:spcBef>
              <a:spcAft>
                <a:spcPts val="0"/>
              </a:spcAft>
              <a:buSzPts val="1400"/>
              <a:buNone/>
              <a:defRPr sz="1400">
                <a:solidFill>
                  <a:srgbClr val="8C8C8C"/>
                </a:solidFill>
              </a:defRPr>
            </a:lvl5pPr>
            <a:lvl6pPr marL="2743200" lvl="5" indent="-228600" algn="l">
              <a:lnSpc>
                <a:spcPct val="90000"/>
              </a:lnSpc>
              <a:spcBef>
                <a:spcPts val="400"/>
              </a:spcBef>
              <a:spcAft>
                <a:spcPts val="0"/>
              </a:spcAft>
              <a:buSzPts val="1400"/>
              <a:buNone/>
              <a:defRPr sz="1400">
                <a:solidFill>
                  <a:srgbClr val="8C8C8C"/>
                </a:solidFill>
              </a:defRPr>
            </a:lvl6pPr>
            <a:lvl7pPr marL="3200400" lvl="6" indent="-228600" algn="l">
              <a:lnSpc>
                <a:spcPct val="90000"/>
              </a:lnSpc>
              <a:spcBef>
                <a:spcPts val="400"/>
              </a:spcBef>
              <a:spcAft>
                <a:spcPts val="0"/>
              </a:spcAft>
              <a:buSzPts val="1400"/>
              <a:buNone/>
              <a:defRPr sz="1400">
                <a:solidFill>
                  <a:srgbClr val="8C8C8C"/>
                </a:solidFill>
              </a:defRPr>
            </a:lvl7pPr>
            <a:lvl8pPr marL="3657600" lvl="7" indent="-228600" algn="l">
              <a:lnSpc>
                <a:spcPct val="90000"/>
              </a:lnSpc>
              <a:spcBef>
                <a:spcPts val="400"/>
              </a:spcBef>
              <a:spcAft>
                <a:spcPts val="0"/>
              </a:spcAft>
              <a:buSzPts val="1400"/>
              <a:buNone/>
              <a:defRPr sz="1400">
                <a:solidFill>
                  <a:srgbClr val="8C8C8C"/>
                </a:solidFill>
              </a:defRPr>
            </a:lvl8pPr>
            <a:lvl9pPr marL="4114800" lvl="8" indent="-228600" algn="l">
              <a:lnSpc>
                <a:spcPct val="90000"/>
              </a:lnSpc>
              <a:spcBef>
                <a:spcPts val="400"/>
              </a:spcBef>
              <a:spcAft>
                <a:spcPts val="400"/>
              </a:spcAft>
              <a:buSzPts val="1400"/>
              <a:buNone/>
              <a:defRPr sz="1400">
                <a:solidFill>
                  <a:srgbClr val="8C8C8C"/>
                </a:solidFill>
              </a:defRPr>
            </a:lvl9pPr>
          </a:lstStyle>
          <a:p>
            <a:endParaRPr/>
          </a:p>
        </p:txBody>
      </p:sp>
      <p:sp>
        <p:nvSpPr>
          <p:cNvPr id="41" name="Google Shape;41;p19"/>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9"/>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9"/>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44" name="Google Shape;44;p19"/>
          <p:cNvPicPr preferRelativeResize="0"/>
          <p:nvPr/>
        </p:nvPicPr>
        <p:blipFill rotWithShape="1">
          <a:blip r:embed="rId2">
            <a:alphaModFix/>
          </a:blip>
          <a:srcRect/>
          <a:stretch/>
        </p:blipFill>
        <p:spPr>
          <a:xfrm>
            <a:off x="452980" y="262439"/>
            <a:ext cx="1289022" cy="1327500"/>
          </a:xfrm>
          <a:prstGeom prst="rect">
            <a:avLst/>
          </a:prstGeom>
          <a:noFill/>
          <a:ln>
            <a:noFill/>
          </a:ln>
        </p:spPr>
      </p:pic>
      <p:pic>
        <p:nvPicPr>
          <p:cNvPr id="45" name="Google Shape;45;p19"/>
          <p:cNvPicPr preferRelativeResize="0"/>
          <p:nvPr/>
        </p:nvPicPr>
        <p:blipFill rotWithShape="1">
          <a:blip r:embed="rId3">
            <a:alphaModFix/>
          </a:blip>
          <a:srcRect/>
          <a:stretch/>
        </p:blipFill>
        <p:spPr>
          <a:xfrm>
            <a:off x="9758643" y="579185"/>
            <a:ext cx="1764536" cy="1010754"/>
          </a:xfrm>
          <a:prstGeom prst="rect">
            <a:avLst/>
          </a:prstGeom>
          <a:noFill/>
          <a:ln>
            <a:noFill/>
          </a:ln>
        </p:spPr>
      </p:pic>
      <p:grpSp>
        <p:nvGrpSpPr>
          <p:cNvPr id="46" name="Google Shape;46;p19"/>
          <p:cNvGrpSpPr/>
          <p:nvPr/>
        </p:nvGrpSpPr>
        <p:grpSpPr>
          <a:xfrm>
            <a:off x="3517905" y="460004"/>
            <a:ext cx="4157131" cy="1475193"/>
            <a:chOff x="3634320" y="261051"/>
            <a:chExt cx="4157131" cy="1475193"/>
          </a:xfrm>
        </p:grpSpPr>
        <p:pic>
          <p:nvPicPr>
            <p:cNvPr id="47" name="Google Shape;47;p19"/>
            <p:cNvPicPr preferRelativeResize="0"/>
            <p:nvPr/>
          </p:nvPicPr>
          <p:blipFill rotWithShape="1">
            <a:blip r:embed="rId4">
              <a:alphaModFix/>
            </a:blip>
            <a:srcRect b="81730"/>
            <a:stretch/>
          </p:blipFill>
          <p:spPr>
            <a:xfrm>
              <a:off x="4095749" y="261051"/>
              <a:ext cx="3695702" cy="341046"/>
            </a:xfrm>
            <a:prstGeom prst="rect">
              <a:avLst/>
            </a:prstGeom>
            <a:noFill/>
            <a:ln>
              <a:noFill/>
            </a:ln>
          </p:spPr>
        </p:pic>
        <p:pic>
          <p:nvPicPr>
            <p:cNvPr id="48" name="Google Shape;48;p19"/>
            <p:cNvPicPr preferRelativeResize="0"/>
            <p:nvPr/>
          </p:nvPicPr>
          <p:blipFill rotWithShape="1">
            <a:blip r:embed="rId5">
              <a:alphaModFix/>
            </a:blip>
            <a:srcRect t="40212"/>
            <a:stretch/>
          </p:blipFill>
          <p:spPr>
            <a:xfrm>
              <a:off x="3634320" y="620207"/>
              <a:ext cx="3695702" cy="1116037"/>
            </a:xfrm>
            <a:prstGeom prst="rect">
              <a:avLst/>
            </a:prstGeom>
            <a:noFill/>
            <a:ln>
              <a:noFill/>
            </a:ln>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9_-Bài 8- Phan 2-Chủ đề B-Nội dung">
  <p:cSld name="9_-Bài 8- Phan 2-Chủ đề B-Nội dung">
    <p:bg>
      <p:bgPr>
        <a:solidFill>
          <a:schemeClr val="lt1"/>
        </a:solidFill>
        <a:effectLst/>
      </p:bgPr>
    </p:bg>
    <p:spTree>
      <p:nvGrpSpPr>
        <p:cNvPr id="1" name="Shape 49"/>
        <p:cNvGrpSpPr/>
        <p:nvPr/>
      </p:nvGrpSpPr>
      <p:grpSpPr>
        <a:xfrm>
          <a:off x="0" y="0"/>
          <a:ext cx="0" cy="0"/>
          <a:chOff x="0" y="0"/>
          <a:chExt cx="0" cy="0"/>
        </a:xfrm>
      </p:grpSpPr>
      <p:sp>
        <p:nvSpPr>
          <p:cNvPr id="50" name="Google Shape;50;p25"/>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5"/>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5"/>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53" name="Google Shape;53;p25"/>
          <p:cNvSpPr/>
          <p:nvPr/>
        </p:nvSpPr>
        <p:spPr>
          <a:xfrm>
            <a:off x="0" y="-1"/>
            <a:ext cx="12192000" cy="693019"/>
          </a:xfrm>
          <a:prstGeom prst="rect">
            <a:avLst/>
          </a:prstGeom>
          <a:solidFill>
            <a:srgbClr val="33A3DC"/>
          </a:solid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4" name="Google Shape;54;p25"/>
          <p:cNvSpPr txBox="1"/>
          <p:nvPr/>
        </p:nvSpPr>
        <p:spPr>
          <a:xfrm>
            <a:off x="510139" y="161842"/>
            <a:ext cx="3385863"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Chủ đề A. Internet và truyền thông số</a:t>
            </a:r>
            <a:endParaRPr sz="1400" b="0" i="0" u="none" strike="noStrike" cap="none">
              <a:solidFill>
                <a:srgbClr val="000000"/>
              </a:solidFill>
              <a:latin typeface="Arial"/>
              <a:ea typeface="Arial"/>
              <a:cs typeface="Arial"/>
              <a:sym typeface="Arial"/>
            </a:endParaRPr>
          </a:p>
        </p:txBody>
      </p:sp>
      <p:sp>
        <p:nvSpPr>
          <p:cNvPr id="55" name="Google Shape;55;p25"/>
          <p:cNvSpPr txBox="1"/>
          <p:nvPr/>
        </p:nvSpPr>
        <p:spPr>
          <a:xfrm>
            <a:off x="5908151" y="161842"/>
            <a:ext cx="5402441"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Bài 2. Tớ liên lạc được với mọi người ở khắp mọi nơi trên thế giới</a:t>
            </a:r>
            <a:endParaRPr sz="1400" b="0" i="0" u="none" strike="noStrike" cap="none">
              <a:solidFill>
                <a:srgbClr val="000000"/>
              </a:solidFill>
              <a:latin typeface="Arial"/>
              <a:ea typeface="Arial"/>
              <a:cs typeface="Arial"/>
              <a:sym typeface="Arial"/>
            </a:endParaRPr>
          </a:p>
        </p:txBody>
      </p:sp>
      <p:sp>
        <p:nvSpPr>
          <p:cNvPr id="56" name="Google Shape;56;p25"/>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pic>
        <p:nvPicPr>
          <p:cNvPr id="57" name="Google Shape;57;p25"/>
          <p:cNvPicPr preferRelativeResize="0"/>
          <p:nvPr/>
        </p:nvPicPr>
        <p:blipFill rotWithShape="1">
          <a:blip r:embed="rId2">
            <a:alphaModFix/>
          </a:blip>
          <a:srcRect/>
          <a:stretch/>
        </p:blipFill>
        <p:spPr>
          <a:xfrm>
            <a:off x="510139" y="5094603"/>
            <a:ext cx="2600794" cy="1693376"/>
          </a:xfrm>
          <a:prstGeom prst="rect">
            <a:avLst/>
          </a:prstGeom>
          <a:noFill/>
          <a:ln>
            <a:noFill/>
          </a:ln>
        </p:spPr>
      </p:pic>
      <p:pic>
        <p:nvPicPr>
          <p:cNvPr id="58" name="Google Shape;58;p25"/>
          <p:cNvPicPr preferRelativeResize="0"/>
          <p:nvPr/>
        </p:nvPicPr>
        <p:blipFill rotWithShape="1">
          <a:blip r:embed="rId3">
            <a:alphaModFix/>
          </a:blip>
          <a:srcRect/>
          <a:stretch/>
        </p:blipFill>
        <p:spPr>
          <a:xfrm>
            <a:off x="9877425" y="5425844"/>
            <a:ext cx="1943100" cy="103089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hủ Đề - Mục tiêu chủ đề" type="secHead">
  <p:cSld name="SECTION_HEADER">
    <p:bg>
      <p:bgPr>
        <a:solidFill>
          <a:schemeClr val="lt1"/>
        </a:solidFill>
        <a:effectLst/>
      </p:bgPr>
    </p:bg>
    <p:spTree>
      <p:nvGrpSpPr>
        <p:cNvPr id="1" name="Shape 66"/>
        <p:cNvGrpSpPr/>
        <p:nvPr/>
      </p:nvGrpSpPr>
      <p:grpSpPr>
        <a:xfrm>
          <a:off x="0" y="0"/>
          <a:ext cx="0" cy="0"/>
          <a:chOff x="0" y="0"/>
          <a:chExt cx="0" cy="0"/>
        </a:xfrm>
      </p:grpSpPr>
      <p:sp>
        <p:nvSpPr>
          <p:cNvPr id="67" name="Google Shape;67;p20"/>
          <p:cNvSpPr/>
          <p:nvPr/>
        </p:nvSpPr>
        <p:spPr>
          <a:xfrm>
            <a:off x="-6843" y="2059012"/>
            <a:ext cx="12195668" cy="18288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20"/>
          <p:cNvSpPr txBox="1">
            <a:spLocks noGrp="1"/>
          </p:cNvSpPr>
          <p:nvPr>
            <p:ph type="title"/>
          </p:nvPr>
        </p:nvSpPr>
        <p:spPr>
          <a:xfrm>
            <a:off x="833191" y="2208879"/>
            <a:ext cx="10515600" cy="1676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chemeClr val="lt1"/>
              </a:buClr>
              <a:buSzPts val="6000"/>
              <a:buFont typeface="Arial"/>
              <a:buNone/>
              <a:defRPr sz="6000" b="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0"/>
          <p:cNvSpPr txBox="1">
            <a:spLocks noGrp="1"/>
          </p:cNvSpPr>
          <p:nvPr>
            <p:ph type="body" idx="1"/>
          </p:nvPr>
        </p:nvSpPr>
        <p:spPr>
          <a:xfrm>
            <a:off x="833191" y="4010334"/>
            <a:ext cx="10515600" cy="1174639"/>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200"/>
              </a:spcBef>
              <a:spcAft>
                <a:spcPts val="0"/>
              </a:spcAft>
              <a:buSzPts val="2000"/>
              <a:buNone/>
              <a:defRPr sz="2000">
                <a:solidFill>
                  <a:schemeClr val="dk2"/>
                </a:solidFill>
              </a:defRPr>
            </a:lvl1pPr>
            <a:lvl2pPr marL="914400" lvl="1" indent="-228600" algn="l">
              <a:lnSpc>
                <a:spcPct val="90000"/>
              </a:lnSpc>
              <a:spcBef>
                <a:spcPts val="200"/>
              </a:spcBef>
              <a:spcAft>
                <a:spcPts val="0"/>
              </a:spcAft>
              <a:buSzPts val="1800"/>
              <a:buNone/>
              <a:defRPr sz="1800">
                <a:solidFill>
                  <a:srgbClr val="8C8C8C"/>
                </a:solidFill>
              </a:defRPr>
            </a:lvl2pPr>
            <a:lvl3pPr marL="1371600" lvl="2" indent="-228600" algn="l">
              <a:lnSpc>
                <a:spcPct val="90000"/>
              </a:lnSpc>
              <a:spcBef>
                <a:spcPts val="400"/>
              </a:spcBef>
              <a:spcAft>
                <a:spcPts val="0"/>
              </a:spcAft>
              <a:buSzPts val="1600"/>
              <a:buNone/>
              <a:defRPr sz="1600">
                <a:solidFill>
                  <a:srgbClr val="8C8C8C"/>
                </a:solidFill>
              </a:defRPr>
            </a:lvl3pPr>
            <a:lvl4pPr marL="1828800" lvl="3" indent="-228600" algn="l">
              <a:lnSpc>
                <a:spcPct val="90000"/>
              </a:lnSpc>
              <a:spcBef>
                <a:spcPts val="400"/>
              </a:spcBef>
              <a:spcAft>
                <a:spcPts val="0"/>
              </a:spcAft>
              <a:buSzPts val="1400"/>
              <a:buNone/>
              <a:defRPr sz="1400">
                <a:solidFill>
                  <a:srgbClr val="8C8C8C"/>
                </a:solidFill>
              </a:defRPr>
            </a:lvl4pPr>
            <a:lvl5pPr marL="2286000" lvl="4" indent="-228600" algn="l">
              <a:lnSpc>
                <a:spcPct val="90000"/>
              </a:lnSpc>
              <a:spcBef>
                <a:spcPts val="400"/>
              </a:spcBef>
              <a:spcAft>
                <a:spcPts val="0"/>
              </a:spcAft>
              <a:buSzPts val="1400"/>
              <a:buNone/>
              <a:defRPr sz="1400">
                <a:solidFill>
                  <a:srgbClr val="8C8C8C"/>
                </a:solidFill>
              </a:defRPr>
            </a:lvl5pPr>
            <a:lvl6pPr marL="2743200" lvl="5" indent="-228600" algn="l">
              <a:lnSpc>
                <a:spcPct val="90000"/>
              </a:lnSpc>
              <a:spcBef>
                <a:spcPts val="400"/>
              </a:spcBef>
              <a:spcAft>
                <a:spcPts val="0"/>
              </a:spcAft>
              <a:buSzPts val="1400"/>
              <a:buNone/>
              <a:defRPr sz="1400">
                <a:solidFill>
                  <a:srgbClr val="8C8C8C"/>
                </a:solidFill>
              </a:defRPr>
            </a:lvl6pPr>
            <a:lvl7pPr marL="3200400" lvl="6" indent="-228600" algn="l">
              <a:lnSpc>
                <a:spcPct val="90000"/>
              </a:lnSpc>
              <a:spcBef>
                <a:spcPts val="400"/>
              </a:spcBef>
              <a:spcAft>
                <a:spcPts val="0"/>
              </a:spcAft>
              <a:buSzPts val="1400"/>
              <a:buNone/>
              <a:defRPr sz="1400">
                <a:solidFill>
                  <a:srgbClr val="8C8C8C"/>
                </a:solidFill>
              </a:defRPr>
            </a:lvl7pPr>
            <a:lvl8pPr marL="3657600" lvl="7" indent="-228600" algn="l">
              <a:lnSpc>
                <a:spcPct val="90000"/>
              </a:lnSpc>
              <a:spcBef>
                <a:spcPts val="400"/>
              </a:spcBef>
              <a:spcAft>
                <a:spcPts val="0"/>
              </a:spcAft>
              <a:buSzPts val="1400"/>
              <a:buNone/>
              <a:defRPr sz="1400">
                <a:solidFill>
                  <a:srgbClr val="8C8C8C"/>
                </a:solidFill>
              </a:defRPr>
            </a:lvl8pPr>
            <a:lvl9pPr marL="4114800" lvl="8" indent="-228600" algn="l">
              <a:lnSpc>
                <a:spcPct val="90000"/>
              </a:lnSpc>
              <a:spcBef>
                <a:spcPts val="400"/>
              </a:spcBef>
              <a:spcAft>
                <a:spcPts val="400"/>
              </a:spcAft>
              <a:buSzPts val="1400"/>
              <a:buNone/>
              <a:defRPr sz="1400">
                <a:solidFill>
                  <a:srgbClr val="8C8C8C"/>
                </a:solidFill>
              </a:defRPr>
            </a:lvl9pPr>
          </a:lstStyle>
          <a:p>
            <a:endParaRPr/>
          </a:p>
        </p:txBody>
      </p:sp>
      <p:sp>
        <p:nvSpPr>
          <p:cNvPr id="70" name="Google Shape;70;p20"/>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0"/>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0"/>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73" name="Google Shape;73;p20"/>
          <p:cNvPicPr preferRelativeResize="0"/>
          <p:nvPr/>
        </p:nvPicPr>
        <p:blipFill rotWithShape="1">
          <a:blip r:embed="rId2">
            <a:alphaModFix/>
          </a:blip>
          <a:srcRect/>
          <a:stretch/>
        </p:blipFill>
        <p:spPr>
          <a:xfrm>
            <a:off x="452980" y="262439"/>
            <a:ext cx="1289022" cy="1327500"/>
          </a:xfrm>
          <a:prstGeom prst="rect">
            <a:avLst/>
          </a:prstGeom>
          <a:noFill/>
          <a:ln>
            <a:noFill/>
          </a:ln>
        </p:spPr>
      </p:pic>
      <p:pic>
        <p:nvPicPr>
          <p:cNvPr id="74" name="Google Shape;74;p20"/>
          <p:cNvPicPr preferRelativeResize="0"/>
          <p:nvPr/>
        </p:nvPicPr>
        <p:blipFill rotWithShape="1">
          <a:blip r:embed="rId3">
            <a:alphaModFix/>
          </a:blip>
          <a:srcRect/>
          <a:stretch/>
        </p:blipFill>
        <p:spPr>
          <a:xfrm>
            <a:off x="9758643" y="579185"/>
            <a:ext cx="1764536" cy="1010754"/>
          </a:xfrm>
          <a:prstGeom prst="rect">
            <a:avLst/>
          </a:prstGeom>
          <a:noFill/>
          <a:ln>
            <a:noFill/>
          </a:ln>
        </p:spPr>
      </p:pic>
      <p:grpSp>
        <p:nvGrpSpPr>
          <p:cNvPr id="75" name="Google Shape;75;p20"/>
          <p:cNvGrpSpPr/>
          <p:nvPr/>
        </p:nvGrpSpPr>
        <p:grpSpPr>
          <a:xfrm>
            <a:off x="3517905" y="460004"/>
            <a:ext cx="4157131" cy="1475193"/>
            <a:chOff x="3634320" y="261051"/>
            <a:chExt cx="4157131" cy="1475193"/>
          </a:xfrm>
        </p:grpSpPr>
        <p:pic>
          <p:nvPicPr>
            <p:cNvPr id="76" name="Google Shape;76;p20"/>
            <p:cNvPicPr preferRelativeResize="0"/>
            <p:nvPr/>
          </p:nvPicPr>
          <p:blipFill rotWithShape="1">
            <a:blip r:embed="rId4">
              <a:alphaModFix/>
            </a:blip>
            <a:srcRect b="81730"/>
            <a:stretch/>
          </p:blipFill>
          <p:spPr>
            <a:xfrm>
              <a:off x="4095749" y="261051"/>
              <a:ext cx="3695702" cy="341046"/>
            </a:xfrm>
            <a:prstGeom prst="rect">
              <a:avLst/>
            </a:prstGeom>
            <a:noFill/>
            <a:ln>
              <a:noFill/>
            </a:ln>
          </p:spPr>
        </p:pic>
        <p:pic>
          <p:nvPicPr>
            <p:cNvPr id="77" name="Google Shape;77;p20"/>
            <p:cNvPicPr preferRelativeResize="0"/>
            <p:nvPr/>
          </p:nvPicPr>
          <p:blipFill rotWithShape="1">
            <a:blip r:embed="rId5">
              <a:alphaModFix/>
            </a:blip>
            <a:srcRect t="40212"/>
            <a:stretch/>
          </p:blipFill>
          <p:spPr>
            <a:xfrm>
              <a:off x="3634320" y="620207"/>
              <a:ext cx="3695702" cy="1116037"/>
            </a:xfrm>
            <a:prstGeom prst="rect">
              <a:avLst/>
            </a:prstGeom>
            <a:noFill/>
            <a:ln>
              <a:noFill/>
            </a:ln>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8- Phan 2-Chủ đề A-Bài 1-Nội dung">
  <p:cSld name="8- Phan 2-Chủ đề A-Bài 1-Nội dung">
    <p:bg>
      <p:bgPr>
        <a:solidFill>
          <a:schemeClr val="lt1"/>
        </a:solidFill>
        <a:effectLst/>
      </p:bgPr>
    </p:bg>
    <p:spTree>
      <p:nvGrpSpPr>
        <p:cNvPr id="1" name="Shape 85"/>
        <p:cNvGrpSpPr/>
        <p:nvPr/>
      </p:nvGrpSpPr>
      <p:grpSpPr>
        <a:xfrm>
          <a:off x="0" y="0"/>
          <a:ext cx="0" cy="0"/>
          <a:chOff x="0" y="0"/>
          <a:chExt cx="0" cy="0"/>
        </a:xfrm>
      </p:grpSpPr>
      <p:sp>
        <p:nvSpPr>
          <p:cNvPr id="86" name="Google Shape;86;p24"/>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24"/>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24"/>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89" name="Google Shape;89;p24"/>
          <p:cNvSpPr/>
          <p:nvPr/>
        </p:nvSpPr>
        <p:spPr>
          <a:xfrm>
            <a:off x="0" y="-1"/>
            <a:ext cx="12192000" cy="693019"/>
          </a:xfrm>
          <a:prstGeom prst="rect">
            <a:avLst/>
          </a:prstGeom>
          <a:solidFill>
            <a:srgbClr val="33A3DC"/>
          </a:solid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0" name="Google Shape;90;p24"/>
          <p:cNvSpPr txBox="1"/>
          <p:nvPr/>
        </p:nvSpPr>
        <p:spPr>
          <a:xfrm>
            <a:off x="510139" y="161842"/>
            <a:ext cx="3385863"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Chủ đề A. Internet và truyền thông số</a:t>
            </a:r>
            <a:endParaRPr sz="1400" b="0" i="0" u="none" strike="noStrike" cap="none">
              <a:solidFill>
                <a:srgbClr val="000000"/>
              </a:solidFill>
              <a:latin typeface="Arial"/>
              <a:ea typeface="Arial"/>
              <a:cs typeface="Arial"/>
              <a:sym typeface="Arial"/>
            </a:endParaRPr>
          </a:p>
        </p:txBody>
      </p:sp>
      <p:sp>
        <p:nvSpPr>
          <p:cNvPr id="91" name="Google Shape;91;p24"/>
          <p:cNvSpPr txBox="1"/>
          <p:nvPr/>
        </p:nvSpPr>
        <p:spPr>
          <a:xfrm>
            <a:off x="7394104" y="178503"/>
            <a:ext cx="3347391"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Bài 1. Thế giới Internet thật là rộng lớn</a:t>
            </a:r>
            <a:endParaRPr sz="1400" b="0" i="0" u="none" strike="noStrike" cap="none">
              <a:solidFill>
                <a:srgbClr val="000000"/>
              </a:solidFill>
              <a:latin typeface="Arial"/>
              <a:ea typeface="Arial"/>
              <a:cs typeface="Arial"/>
              <a:sym typeface="Arial"/>
            </a:endParaRPr>
          </a:p>
        </p:txBody>
      </p:sp>
      <p:sp>
        <p:nvSpPr>
          <p:cNvPr id="92" name="Google Shape;92;p24"/>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pic>
        <p:nvPicPr>
          <p:cNvPr id="93" name="Google Shape;93;p24"/>
          <p:cNvPicPr preferRelativeResize="0"/>
          <p:nvPr/>
        </p:nvPicPr>
        <p:blipFill rotWithShape="1">
          <a:blip r:embed="rId2">
            <a:alphaModFix/>
          </a:blip>
          <a:srcRect/>
          <a:stretch/>
        </p:blipFill>
        <p:spPr>
          <a:xfrm>
            <a:off x="10086975" y="5597612"/>
            <a:ext cx="1600200" cy="825242"/>
          </a:xfrm>
          <a:prstGeom prst="rect">
            <a:avLst/>
          </a:prstGeom>
          <a:noFill/>
          <a:ln>
            <a:noFill/>
          </a:ln>
        </p:spPr>
      </p:pic>
      <p:pic>
        <p:nvPicPr>
          <p:cNvPr id="94" name="Google Shape;94;p24"/>
          <p:cNvPicPr preferRelativeResize="0"/>
          <p:nvPr/>
        </p:nvPicPr>
        <p:blipFill rotWithShape="1">
          <a:blip r:embed="rId3">
            <a:alphaModFix/>
          </a:blip>
          <a:srcRect/>
          <a:stretch/>
        </p:blipFill>
        <p:spPr>
          <a:xfrm>
            <a:off x="318818" y="5265259"/>
            <a:ext cx="2335746" cy="14899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Chủ Đề - Mục tiêu chủ đề" type="secHead">
  <p:cSld name="SECTION_HEADER">
    <p:bg>
      <p:bgPr>
        <a:solidFill>
          <a:schemeClr val="lt1"/>
        </a:solidFill>
        <a:effectLst/>
      </p:bgPr>
    </p:bg>
    <p:spTree>
      <p:nvGrpSpPr>
        <p:cNvPr id="1" name="Shape 95"/>
        <p:cNvGrpSpPr/>
        <p:nvPr/>
      </p:nvGrpSpPr>
      <p:grpSpPr>
        <a:xfrm>
          <a:off x="0" y="0"/>
          <a:ext cx="0" cy="0"/>
          <a:chOff x="0" y="0"/>
          <a:chExt cx="0" cy="0"/>
        </a:xfrm>
      </p:grpSpPr>
      <p:sp>
        <p:nvSpPr>
          <p:cNvPr id="96" name="Google Shape;96;p26"/>
          <p:cNvSpPr/>
          <p:nvPr/>
        </p:nvSpPr>
        <p:spPr>
          <a:xfrm>
            <a:off x="-6843" y="2059012"/>
            <a:ext cx="12195668" cy="18288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 name="Google Shape;97;p26"/>
          <p:cNvSpPr txBox="1">
            <a:spLocks noGrp="1"/>
          </p:cNvSpPr>
          <p:nvPr>
            <p:ph type="title"/>
          </p:nvPr>
        </p:nvSpPr>
        <p:spPr>
          <a:xfrm>
            <a:off x="833191" y="2208879"/>
            <a:ext cx="10515600" cy="1676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chemeClr val="lt1"/>
              </a:buClr>
              <a:buSzPts val="6000"/>
              <a:buFont typeface="Arial"/>
              <a:buNone/>
              <a:defRPr sz="6000" b="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26"/>
          <p:cNvSpPr txBox="1">
            <a:spLocks noGrp="1"/>
          </p:cNvSpPr>
          <p:nvPr>
            <p:ph type="body" idx="1"/>
          </p:nvPr>
        </p:nvSpPr>
        <p:spPr>
          <a:xfrm>
            <a:off x="833191" y="4010334"/>
            <a:ext cx="10515600" cy="1174639"/>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200"/>
              </a:spcBef>
              <a:spcAft>
                <a:spcPts val="0"/>
              </a:spcAft>
              <a:buSzPts val="2000"/>
              <a:buNone/>
              <a:defRPr sz="2000">
                <a:solidFill>
                  <a:schemeClr val="dk2"/>
                </a:solidFill>
              </a:defRPr>
            </a:lvl1pPr>
            <a:lvl2pPr marL="914400" lvl="1" indent="-228600" algn="l">
              <a:lnSpc>
                <a:spcPct val="90000"/>
              </a:lnSpc>
              <a:spcBef>
                <a:spcPts val="200"/>
              </a:spcBef>
              <a:spcAft>
                <a:spcPts val="0"/>
              </a:spcAft>
              <a:buSzPts val="1800"/>
              <a:buNone/>
              <a:defRPr sz="1800">
                <a:solidFill>
                  <a:srgbClr val="8C8C8C"/>
                </a:solidFill>
              </a:defRPr>
            </a:lvl2pPr>
            <a:lvl3pPr marL="1371600" lvl="2" indent="-228600" algn="l">
              <a:lnSpc>
                <a:spcPct val="90000"/>
              </a:lnSpc>
              <a:spcBef>
                <a:spcPts val="400"/>
              </a:spcBef>
              <a:spcAft>
                <a:spcPts val="0"/>
              </a:spcAft>
              <a:buSzPts val="1600"/>
              <a:buNone/>
              <a:defRPr sz="1600">
                <a:solidFill>
                  <a:srgbClr val="8C8C8C"/>
                </a:solidFill>
              </a:defRPr>
            </a:lvl3pPr>
            <a:lvl4pPr marL="1828800" lvl="3" indent="-228600" algn="l">
              <a:lnSpc>
                <a:spcPct val="90000"/>
              </a:lnSpc>
              <a:spcBef>
                <a:spcPts val="400"/>
              </a:spcBef>
              <a:spcAft>
                <a:spcPts val="0"/>
              </a:spcAft>
              <a:buSzPts val="1400"/>
              <a:buNone/>
              <a:defRPr sz="1400">
                <a:solidFill>
                  <a:srgbClr val="8C8C8C"/>
                </a:solidFill>
              </a:defRPr>
            </a:lvl4pPr>
            <a:lvl5pPr marL="2286000" lvl="4" indent="-228600" algn="l">
              <a:lnSpc>
                <a:spcPct val="90000"/>
              </a:lnSpc>
              <a:spcBef>
                <a:spcPts val="400"/>
              </a:spcBef>
              <a:spcAft>
                <a:spcPts val="0"/>
              </a:spcAft>
              <a:buSzPts val="1400"/>
              <a:buNone/>
              <a:defRPr sz="1400">
                <a:solidFill>
                  <a:srgbClr val="8C8C8C"/>
                </a:solidFill>
              </a:defRPr>
            </a:lvl5pPr>
            <a:lvl6pPr marL="2743200" lvl="5" indent="-228600" algn="l">
              <a:lnSpc>
                <a:spcPct val="90000"/>
              </a:lnSpc>
              <a:spcBef>
                <a:spcPts val="400"/>
              </a:spcBef>
              <a:spcAft>
                <a:spcPts val="0"/>
              </a:spcAft>
              <a:buSzPts val="1400"/>
              <a:buNone/>
              <a:defRPr sz="1400">
                <a:solidFill>
                  <a:srgbClr val="8C8C8C"/>
                </a:solidFill>
              </a:defRPr>
            </a:lvl6pPr>
            <a:lvl7pPr marL="3200400" lvl="6" indent="-228600" algn="l">
              <a:lnSpc>
                <a:spcPct val="90000"/>
              </a:lnSpc>
              <a:spcBef>
                <a:spcPts val="400"/>
              </a:spcBef>
              <a:spcAft>
                <a:spcPts val="0"/>
              </a:spcAft>
              <a:buSzPts val="1400"/>
              <a:buNone/>
              <a:defRPr sz="1400">
                <a:solidFill>
                  <a:srgbClr val="8C8C8C"/>
                </a:solidFill>
              </a:defRPr>
            </a:lvl7pPr>
            <a:lvl8pPr marL="3657600" lvl="7" indent="-228600" algn="l">
              <a:lnSpc>
                <a:spcPct val="90000"/>
              </a:lnSpc>
              <a:spcBef>
                <a:spcPts val="400"/>
              </a:spcBef>
              <a:spcAft>
                <a:spcPts val="0"/>
              </a:spcAft>
              <a:buSzPts val="1400"/>
              <a:buNone/>
              <a:defRPr sz="1400">
                <a:solidFill>
                  <a:srgbClr val="8C8C8C"/>
                </a:solidFill>
              </a:defRPr>
            </a:lvl8pPr>
            <a:lvl9pPr marL="4114800" lvl="8" indent="-228600" algn="l">
              <a:lnSpc>
                <a:spcPct val="90000"/>
              </a:lnSpc>
              <a:spcBef>
                <a:spcPts val="400"/>
              </a:spcBef>
              <a:spcAft>
                <a:spcPts val="400"/>
              </a:spcAft>
              <a:buSzPts val="1400"/>
              <a:buNone/>
              <a:defRPr sz="1400">
                <a:solidFill>
                  <a:srgbClr val="8C8C8C"/>
                </a:solidFill>
              </a:defRPr>
            </a:lvl9pPr>
          </a:lstStyle>
          <a:p>
            <a:endParaRPr/>
          </a:p>
        </p:txBody>
      </p:sp>
      <p:sp>
        <p:nvSpPr>
          <p:cNvPr id="99" name="Google Shape;99;p26"/>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26"/>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26"/>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102" name="Google Shape;102;p26"/>
          <p:cNvPicPr preferRelativeResize="0"/>
          <p:nvPr/>
        </p:nvPicPr>
        <p:blipFill rotWithShape="1">
          <a:blip r:embed="rId2">
            <a:alphaModFix/>
          </a:blip>
          <a:srcRect/>
          <a:stretch/>
        </p:blipFill>
        <p:spPr>
          <a:xfrm>
            <a:off x="452980" y="262439"/>
            <a:ext cx="1289022" cy="1327500"/>
          </a:xfrm>
          <a:prstGeom prst="rect">
            <a:avLst/>
          </a:prstGeom>
          <a:noFill/>
          <a:ln>
            <a:noFill/>
          </a:ln>
        </p:spPr>
      </p:pic>
      <p:pic>
        <p:nvPicPr>
          <p:cNvPr id="103" name="Google Shape;103;p26"/>
          <p:cNvPicPr preferRelativeResize="0"/>
          <p:nvPr/>
        </p:nvPicPr>
        <p:blipFill rotWithShape="1">
          <a:blip r:embed="rId3">
            <a:alphaModFix/>
          </a:blip>
          <a:srcRect/>
          <a:stretch/>
        </p:blipFill>
        <p:spPr>
          <a:xfrm>
            <a:off x="9758643" y="579185"/>
            <a:ext cx="1764536" cy="1010754"/>
          </a:xfrm>
          <a:prstGeom prst="rect">
            <a:avLst/>
          </a:prstGeom>
          <a:noFill/>
          <a:ln>
            <a:noFill/>
          </a:ln>
        </p:spPr>
      </p:pic>
      <p:grpSp>
        <p:nvGrpSpPr>
          <p:cNvPr id="104" name="Google Shape;104;p26"/>
          <p:cNvGrpSpPr/>
          <p:nvPr/>
        </p:nvGrpSpPr>
        <p:grpSpPr>
          <a:xfrm>
            <a:off x="3517905" y="460004"/>
            <a:ext cx="4157131" cy="1475193"/>
            <a:chOff x="3634320" y="261051"/>
            <a:chExt cx="4157131" cy="1475193"/>
          </a:xfrm>
        </p:grpSpPr>
        <p:pic>
          <p:nvPicPr>
            <p:cNvPr id="105" name="Google Shape;105;p26"/>
            <p:cNvPicPr preferRelativeResize="0"/>
            <p:nvPr/>
          </p:nvPicPr>
          <p:blipFill rotWithShape="1">
            <a:blip r:embed="rId4">
              <a:alphaModFix/>
            </a:blip>
            <a:srcRect b="81730"/>
            <a:stretch/>
          </p:blipFill>
          <p:spPr>
            <a:xfrm>
              <a:off x="4095749" y="261051"/>
              <a:ext cx="3695702" cy="341046"/>
            </a:xfrm>
            <a:prstGeom prst="rect">
              <a:avLst/>
            </a:prstGeom>
            <a:noFill/>
            <a:ln>
              <a:noFill/>
            </a:ln>
          </p:spPr>
        </p:pic>
        <p:pic>
          <p:nvPicPr>
            <p:cNvPr id="106" name="Google Shape;106;p26"/>
            <p:cNvPicPr preferRelativeResize="0"/>
            <p:nvPr/>
          </p:nvPicPr>
          <p:blipFill rotWithShape="1">
            <a:blip r:embed="rId5">
              <a:alphaModFix/>
            </a:blip>
            <a:srcRect t="40212"/>
            <a:stretch/>
          </p:blipFill>
          <p:spPr>
            <a:xfrm>
              <a:off x="3634320" y="620207"/>
              <a:ext cx="3695702" cy="1116037"/>
            </a:xfrm>
            <a:prstGeom prst="rect">
              <a:avLst/>
            </a:prstGeom>
            <a:noFill/>
            <a:ln>
              <a:noFill/>
            </a:ln>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8_Tiêu Đề Bài 1-Quyển 3-Internet" type="title">
  <p:cSld name="TITLE">
    <p:spTree>
      <p:nvGrpSpPr>
        <p:cNvPr id="1" name="Shape 107"/>
        <p:cNvGrpSpPr/>
        <p:nvPr/>
      </p:nvGrpSpPr>
      <p:grpSpPr>
        <a:xfrm>
          <a:off x="0" y="0"/>
          <a:ext cx="0" cy="0"/>
          <a:chOff x="0" y="0"/>
          <a:chExt cx="0" cy="0"/>
        </a:xfrm>
      </p:grpSpPr>
      <p:sp>
        <p:nvSpPr>
          <p:cNvPr id="108" name="Google Shape;108;p27"/>
          <p:cNvSpPr/>
          <p:nvPr/>
        </p:nvSpPr>
        <p:spPr>
          <a:xfrm>
            <a:off x="-6843" y="2059012"/>
            <a:ext cx="12195668" cy="18288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9" name="Google Shape;109;p27"/>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lvl1pPr lvl="0" algn="ctr">
              <a:lnSpc>
                <a:spcPct val="80000"/>
              </a:lnSpc>
              <a:spcBef>
                <a:spcPts val="0"/>
              </a:spcBef>
              <a:spcAft>
                <a:spcPts val="0"/>
              </a:spcAft>
              <a:buClr>
                <a:schemeClr val="dk2"/>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27"/>
          <p:cNvSpPr txBox="1">
            <a:spLocks noGrp="1"/>
          </p:cNvSpPr>
          <p:nvPr>
            <p:ph type="subTitle" idx="1"/>
          </p:nvPr>
        </p:nvSpPr>
        <p:spPr>
          <a:xfrm>
            <a:off x="1524000" y="3996250"/>
            <a:ext cx="9144000" cy="130925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111" name="Google Shape;111;p27"/>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27"/>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27"/>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114" name="Google Shape;114;p27"/>
          <p:cNvPicPr preferRelativeResize="0"/>
          <p:nvPr/>
        </p:nvPicPr>
        <p:blipFill rotWithShape="1">
          <a:blip r:embed="rId2">
            <a:alphaModFix/>
          </a:blip>
          <a:srcRect/>
          <a:stretch/>
        </p:blipFill>
        <p:spPr>
          <a:xfrm>
            <a:off x="365759" y="-15913"/>
            <a:ext cx="1943100" cy="2057026"/>
          </a:xfrm>
          <a:prstGeom prst="rect">
            <a:avLst/>
          </a:prstGeom>
          <a:noFill/>
          <a:ln>
            <a:noFill/>
          </a:ln>
        </p:spPr>
      </p:pic>
      <p:pic>
        <p:nvPicPr>
          <p:cNvPr id="115" name="Google Shape;115;p27"/>
          <p:cNvPicPr preferRelativeResize="0"/>
          <p:nvPr/>
        </p:nvPicPr>
        <p:blipFill rotWithShape="1">
          <a:blip r:embed="rId3">
            <a:alphaModFix/>
          </a:blip>
          <a:srcRect/>
          <a:stretch/>
        </p:blipFill>
        <p:spPr>
          <a:xfrm>
            <a:off x="10325088" y="115342"/>
            <a:ext cx="1502698" cy="2118710"/>
          </a:xfrm>
          <a:prstGeom prst="rect">
            <a:avLst/>
          </a:prstGeom>
          <a:noFill/>
          <a:ln>
            <a:noFill/>
          </a:ln>
        </p:spPr>
      </p:pic>
      <p:pic>
        <p:nvPicPr>
          <p:cNvPr id="116" name="Google Shape;116;p27"/>
          <p:cNvPicPr preferRelativeResize="0"/>
          <p:nvPr/>
        </p:nvPicPr>
        <p:blipFill rotWithShape="1">
          <a:blip r:embed="rId4">
            <a:alphaModFix/>
          </a:blip>
          <a:srcRect/>
          <a:stretch/>
        </p:blipFill>
        <p:spPr>
          <a:xfrm>
            <a:off x="9454036" y="4523280"/>
            <a:ext cx="2373750" cy="1901250"/>
          </a:xfrm>
          <a:prstGeom prst="rect">
            <a:avLst/>
          </a:prstGeom>
          <a:noFill/>
          <a:ln>
            <a:noFill/>
          </a:ln>
        </p:spPr>
      </p:pic>
      <p:pic>
        <p:nvPicPr>
          <p:cNvPr id="117" name="Google Shape;117;p27"/>
          <p:cNvPicPr preferRelativeResize="0"/>
          <p:nvPr/>
        </p:nvPicPr>
        <p:blipFill rotWithShape="1">
          <a:blip r:embed="rId5">
            <a:alphaModFix/>
          </a:blip>
          <a:srcRect/>
          <a:stretch/>
        </p:blipFill>
        <p:spPr>
          <a:xfrm>
            <a:off x="720976" y="5023060"/>
            <a:ext cx="1232666" cy="123266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Báo hiệu Bài tập">
  <p:cSld name="Báo hiệu Bài tập">
    <p:bg>
      <p:bgPr>
        <a:solidFill>
          <a:schemeClr val="lt1"/>
        </a:solidFill>
        <a:effectLst/>
      </p:bgPr>
    </p:bg>
    <p:spTree>
      <p:nvGrpSpPr>
        <p:cNvPr id="1" name="Shape 118"/>
        <p:cNvGrpSpPr/>
        <p:nvPr/>
      </p:nvGrpSpPr>
      <p:grpSpPr>
        <a:xfrm>
          <a:off x="0" y="0"/>
          <a:ext cx="0" cy="0"/>
          <a:chOff x="0" y="0"/>
          <a:chExt cx="0" cy="0"/>
        </a:xfrm>
      </p:grpSpPr>
      <p:sp>
        <p:nvSpPr>
          <p:cNvPr id="119" name="Google Shape;119;p28"/>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28"/>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1" name="Google Shape;121;p28"/>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122" name="Google Shape;122;p28"/>
          <p:cNvPicPr preferRelativeResize="0"/>
          <p:nvPr/>
        </p:nvPicPr>
        <p:blipFill rotWithShape="1">
          <a:blip r:embed="rId2">
            <a:alphaModFix/>
          </a:blip>
          <a:srcRect/>
          <a:stretch/>
        </p:blipFill>
        <p:spPr>
          <a:xfrm>
            <a:off x="452980" y="262439"/>
            <a:ext cx="1289022" cy="1327500"/>
          </a:xfrm>
          <a:prstGeom prst="rect">
            <a:avLst/>
          </a:prstGeom>
          <a:noFill/>
          <a:ln>
            <a:noFill/>
          </a:ln>
        </p:spPr>
      </p:pic>
      <p:pic>
        <p:nvPicPr>
          <p:cNvPr id="123" name="Google Shape;123;p28"/>
          <p:cNvPicPr preferRelativeResize="0"/>
          <p:nvPr/>
        </p:nvPicPr>
        <p:blipFill rotWithShape="1">
          <a:blip r:embed="rId3">
            <a:alphaModFix/>
          </a:blip>
          <a:srcRect/>
          <a:stretch/>
        </p:blipFill>
        <p:spPr>
          <a:xfrm>
            <a:off x="9758643" y="579185"/>
            <a:ext cx="1764536" cy="1010754"/>
          </a:xfrm>
          <a:prstGeom prst="rect">
            <a:avLst/>
          </a:prstGeom>
          <a:noFill/>
          <a:ln>
            <a:noFill/>
          </a:ln>
        </p:spPr>
      </p:pic>
      <p:pic>
        <p:nvPicPr>
          <p:cNvPr id="124" name="Google Shape;124;p28"/>
          <p:cNvPicPr preferRelativeResize="0"/>
          <p:nvPr/>
        </p:nvPicPr>
        <p:blipFill rotWithShape="1">
          <a:blip r:embed="rId4">
            <a:alphaModFix/>
          </a:blip>
          <a:srcRect/>
          <a:stretch/>
        </p:blipFill>
        <p:spPr>
          <a:xfrm>
            <a:off x="2361000" y="1044000"/>
            <a:ext cx="7470001" cy="477000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theme" Target="../theme/theme3.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
        <p:cNvGrpSpPr/>
        <p:nvPr/>
      </p:nvGrpSpPr>
      <p:grpSpPr>
        <a:xfrm>
          <a:off x="0" y="0"/>
          <a:ext cx="0" cy="0"/>
          <a:chOff x="0" y="0"/>
          <a:chExt cx="0" cy="0"/>
        </a:xfrm>
      </p:grpSpPr>
      <p:sp>
        <p:nvSpPr>
          <p:cNvPr id="10" name="Google Shape;10;p16"/>
          <p:cNvSpPr/>
          <p:nvPr/>
        </p:nvSpPr>
        <p:spPr>
          <a:xfrm>
            <a:off x="483" y="176109"/>
            <a:ext cx="12188952" cy="1645919"/>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16"/>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marR="0" lvl="0" algn="l" rtl="0">
              <a:lnSpc>
                <a:spcPct val="85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 name="Google Shape;12;p16"/>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90000"/>
              </a:lnSpc>
              <a:spcBef>
                <a:spcPts val="1200"/>
              </a:spcBef>
              <a:spcAft>
                <a:spcPts val="0"/>
              </a:spcAft>
              <a:buClr>
                <a:schemeClr val="lt1"/>
              </a:buClr>
              <a:buSzPts val="2200"/>
              <a:buFont typeface="Noto Sans"/>
              <a:buChar char="▪"/>
              <a:defRPr sz="2200" b="0" i="0" u="none" strike="noStrike" cap="none">
                <a:solidFill>
                  <a:schemeClr val="lt1"/>
                </a:solidFill>
                <a:latin typeface="Arial"/>
                <a:ea typeface="Arial"/>
                <a:cs typeface="Arial"/>
                <a:sym typeface="Arial"/>
              </a:defRPr>
            </a:lvl1pPr>
            <a:lvl2pPr marL="914400" marR="0" lvl="1" indent="-355600" algn="l" rtl="0">
              <a:lnSpc>
                <a:spcPct val="90000"/>
              </a:lnSpc>
              <a:spcBef>
                <a:spcPts val="200"/>
              </a:spcBef>
              <a:spcAft>
                <a:spcPts val="0"/>
              </a:spcAft>
              <a:buClr>
                <a:schemeClr val="lt1"/>
              </a:buClr>
              <a:buSzPts val="2000"/>
              <a:buFont typeface="Noto Sans"/>
              <a:buChar char="▪"/>
              <a:defRPr sz="2000" b="0" i="0" u="none" strike="noStrike" cap="none">
                <a:solidFill>
                  <a:schemeClr val="lt1"/>
                </a:solidFill>
                <a:latin typeface="Arial"/>
                <a:ea typeface="Arial"/>
                <a:cs typeface="Arial"/>
                <a:sym typeface="Arial"/>
              </a:defRPr>
            </a:lvl2pPr>
            <a:lvl3pPr marL="1371600" marR="0" lvl="2" indent="-342900" algn="l" rtl="0">
              <a:lnSpc>
                <a:spcPct val="90000"/>
              </a:lnSpc>
              <a:spcBef>
                <a:spcPts val="400"/>
              </a:spcBef>
              <a:spcAft>
                <a:spcPts val="0"/>
              </a:spcAft>
              <a:buClr>
                <a:schemeClr val="lt1"/>
              </a:buClr>
              <a:buSzPts val="1800"/>
              <a:buFont typeface="Noto Sans"/>
              <a:buChar char="▪"/>
              <a:defRPr sz="1800" b="0" i="0" u="none" strike="noStrike" cap="none">
                <a:solidFill>
                  <a:schemeClr val="lt1"/>
                </a:solidFill>
                <a:latin typeface="Arial"/>
                <a:ea typeface="Arial"/>
                <a:cs typeface="Arial"/>
                <a:sym typeface="Arial"/>
              </a:defRPr>
            </a:lvl3pPr>
            <a:lvl4pPr marL="1828800" marR="0" lvl="3"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4pPr>
            <a:lvl5pPr marL="2286000" marR="0" lvl="4"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5pPr>
            <a:lvl6pPr marL="2743200" marR="0" lvl="5"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6pPr>
            <a:lvl7pPr marL="3200400" marR="0" lvl="6"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7pPr>
            <a:lvl8pPr marL="3657600" marR="0" lvl="7"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8pPr>
            <a:lvl9pPr marL="4114800" marR="0" lvl="8" indent="-330200" algn="l" rtl="0">
              <a:lnSpc>
                <a:spcPct val="90000"/>
              </a:lnSpc>
              <a:spcBef>
                <a:spcPts val="400"/>
              </a:spcBef>
              <a:spcAft>
                <a:spcPts val="400"/>
              </a:spcAft>
              <a:buClr>
                <a:schemeClr val="lt1"/>
              </a:buClr>
              <a:buSzPts val="1600"/>
              <a:buFont typeface="Noto Sans"/>
              <a:buChar char="▪"/>
              <a:defRPr sz="1600" b="0" i="0" u="none" strike="noStrike" cap="none">
                <a:solidFill>
                  <a:schemeClr val="lt1"/>
                </a:solidFill>
                <a:latin typeface="Arial"/>
                <a:ea typeface="Arial"/>
                <a:cs typeface="Arial"/>
                <a:sym typeface="Arial"/>
              </a:defRPr>
            </a:lvl9pPr>
          </a:lstStyle>
          <a:p>
            <a:endParaRPr/>
          </a:p>
        </p:txBody>
      </p:sp>
      <p:sp>
        <p:nvSpPr>
          <p:cNvPr id="13" name="Google Shape;13;p16"/>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marR="0" lvl="0" algn="l" rtl="0">
              <a:lnSpc>
                <a:spcPct val="100000"/>
              </a:lnSpc>
              <a:spcBef>
                <a:spcPts val="0"/>
              </a:spcBef>
              <a:spcAft>
                <a:spcPts val="0"/>
              </a:spcAft>
              <a:buClr>
                <a:srgbClr val="000000"/>
              </a:buClr>
              <a:buSzPts val="1400"/>
              <a:buFont typeface="Arial"/>
              <a:buNone/>
              <a:defRPr sz="105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14" name="Google Shape;14;p16"/>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05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15" name="Google Shape;15;p16"/>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9"/>
        <p:cNvGrpSpPr/>
        <p:nvPr/>
      </p:nvGrpSpPr>
      <p:grpSpPr>
        <a:xfrm>
          <a:off x="0" y="0"/>
          <a:ext cx="0" cy="0"/>
          <a:chOff x="0" y="0"/>
          <a:chExt cx="0" cy="0"/>
        </a:xfrm>
      </p:grpSpPr>
      <p:sp>
        <p:nvSpPr>
          <p:cNvPr id="60" name="Google Shape;60;p18"/>
          <p:cNvSpPr/>
          <p:nvPr/>
        </p:nvSpPr>
        <p:spPr>
          <a:xfrm>
            <a:off x="483" y="176109"/>
            <a:ext cx="12188952" cy="1645919"/>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 name="Google Shape;61;p18"/>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marR="0" lvl="0" algn="l" rtl="0">
              <a:lnSpc>
                <a:spcPct val="85000"/>
              </a:lnSpc>
              <a:spcBef>
                <a:spcPts val="0"/>
              </a:spcBef>
              <a:spcAft>
                <a:spcPts val="0"/>
              </a:spcAft>
              <a:buClr>
                <a:schemeClr val="lt2"/>
              </a:buClr>
              <a:buSzPts val="4000"/>
              <a:buFont typeface="Arial"/>
              <a:buNone/>
              <a:defRPr sz="4000" b="0" i="0" u="none" strike="noStrike" cap="none">
                <a:solidFill>
                  <a:schemeClr val="lt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2" name="Google Shape;62;p18"/>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90000"/>
              </a:lnSpc>
              <a:spcBef>
                <a:spcPts val="1200"/>
              </a:spcBef>
              <a:spcAft>
                <a:spcPts val="0"/>
              </a:spcAft>
              <a:buClr>
                <a:schemeClr val="dk1"/>
              </a:buClr>
              <a:buSzPts val="2200"/>
              <a:buFont typeface="Noto Sans"/>
              <a:buChar char="▪"/>
              <a:defRPr sz="2200" b="0" i="0" u="none" strike="noStrike" cap="none">
                <a:solidFill>
                  <a:schemeClr val="dk1"/>
                </a:solidFill>
                <a:latin typeface="Arial"/>
                <a:ea typeface="Arial"/>
                <a:cs typeface="Arial"/>
                <a:sym typeface="Arial"/>
              </a:defRPr>
            </a:lvl1pPr>
            <a:lvl2pPr marL="914400" marR="0" lvl="1" indent="-355600" algn="l" rtl="0">
              <a:lnSpc>
                <a:spcPct val="90000"/>
              </a:lnSpc>
              <a:spcBef>
                <a:spcPts val="200"/>
              </a:spcBef>
              <a:spcAft>
                <a:spcPts val="0"/>
              </a:spcAft>
              <a:buClr>
                <a:schemeClr val="dk1"/>
              </a:buClr>
              <a:buSzPts val="2000"/>
              <a:buFont typeface="Noto Sans"/>
              <a:buChar char="▪"/>
              <a:defRPr sz="2000" b="0" i="0" u="none" strike="noStrike" cap="none">
                <a:solidFill>
                  <a:schemeClr val="dk1"/>
                </a:solidFill>
                <a:latin typeface="Arial"/>
                <a:ea typeface="Arial"/>
                <a:cs typeface="Arial"/>
                <a:sym typeface="Arial"/>
              </a:defRPr>
            </a:lvl2pPr>
            <a:lvl3pPr marL="1371600" marR="0" lvl="2" indent="-342900" algn="l" rtl="0">
              <a:lnSpc>
                <a:spcPct val="90000"/>
              </a:lnSpc>
              <a:spcBef>
                <a:spcPts val="400"/>
              </a:spcBef>
              <a:spcAft>
                <a:spcPts val="0"/>
              </a:spcAft>
              <a:buClr>
                <a:schemeClr val="dk1"/>
              </a:buClr>
              <a:buSzPts val="1800"/>
              <a:buFont typeface="Noto Sans"/>
              <a:buChar char="▪"/>
              <a:defRPr sz="1800" b="0" i="0" u="none" strike="noStrike" cap="none">
                <a:solidFill>
                  <a:schemeClr val="dk1"/>
                </a:solidFill>
                <a:latin typeface="Arial"/>
                <a:ea typeface="Arial"/>
                <a:cs typeface="Arial"/>
                <a:sym typeface="Arial"/>
              </a:defRPr>
            </a:lvl3pPr>
            <a:lvl4pPr marL="1828800" marR="0" lvl="3" indent="-330200" algn="l" rtl="0">
              <a:lnSpc>
                <a:spcPct val="90000"/>
              </a:lnSpc>
              <a:spcBef>
                <a:spcPts val="400"/>
              </a:spcBef>
              <a:spcAft>
                <a:spcPts val="0"/>
              </a:spcAft>
              <a:buClr>
                <a:schemeClr val="dk1"/>
              </a:buClr>
              <a:buSzPts val="1600"/>
              <a:buFont typeface="Noto Sans"/>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400"/>
              </a:spcBef>
              <a:spcAft>
                <a:spcPts val="0"/>
              </a:spcAft>
              <a:buClr>
                <a:schemeClr val="dk1"/>
              </a:buClr>
              <a:buSzPts val="1600"/>
              <a:buFont typeface="Noto Sans"/>
              <a:buChar char="▪"/>
              <a:defRPr sz="1600" b="0" i="0" u="none" strike="noStrike" cap="none">
                <a:solidFill>
                  <a:schemeClr val="dk1"/>
                </a:solidFill>
                <a:latin typeface="Arial"/>
                <a:ea typeface="Arial"/>
                <a:cs typeface="Arial"/>
                <a:sym typeface="Arial"/>
              </a:defRPr>
            </a:lvl5pPr>
            <a:lvl6pPr marL="2743200" marR="0" lvl="5" indent="-330200" algn="l" rtl="0">
              <a:lnSpc>
                <a:spcPct val="90000"/>
              </a:lnSpc>
              <a:spcBef>
                <a:spcPts val="400"/>
              </a:spcBef>
              <a:spcAft>
                <a:spcPts val="0"/>
              </a:spcAft>
              <a:buClr>
                <a:schemeClr val="dk1"/>
              </a:buClr>
              <a:buSzPts val="1600"/>
              <a:buFont typeface="Noto Sans"/>
              <a:buChar char="▪"/>
              <a:defRPr sz="1600" b="0" i="0" u="none" strike="noStrike" cap="none">
                <a:solidFill>
                  <a:schemeClr val="dk1"/>
                </a:solidFill>
                <a:latin typeface="Arial"/>
                <a:ea typeface="Arial"/>
                <a:cs typeface="Arial"/>
                <a:sym typeface="Arial"/>
              </a:defRPr>
            </a:lvl6pPr>
            <a:lvl7pPr marL="3200400" marR="0" lvl="6" indent="-330200" algn="l" rtl="0">
              <a:lnSpc>
                <a:spcPct val="90000"/>
              </a:lnSpc>
              <a:spcBef>
                <a:spcPts val="400"/>
              </a:spcBef>
              <a:spcAft>
                <a:spcPts val="0"/>
              </a:spcAft>
              <a:buClr>
                <a:schemeClr val="dk1"/>
              </a:buClr>
              <a:buSzPts val="1600"/>
              <a:buFont typeface="Noto Sans"/>
              <a:buChar char="▪"/>
              <a:defRPr sz="1600" b="0" i="0" u="none" strike="noStrike" cap="none">
                <a:solidFill>
                  <a:schemeClr val="dk1"/>
                </a:solidFill>
                <a:latin typeface="Arial"/>
                <a:ea typeface="Arial"/>
                <a:cs typeface="Arial"/>
                <a:sym typeface="Arial"/>
              </a:defRPr>
            </a:lvl7pPr>
            <a:lvl8pPr marL="3657600" marR="0" lvl="7" indent="-330200" algn="l" rtl="0">
              <a:lnSpc>
                <a:spcPct val="90000"/>
              </a:lnSpc>
              <a:spcBef>
                <a:spcPts val="400"/>
              </a:spcBef>
              <a:spcAft>
                <a:spcPts val="0"/>
              </a:spcAft>
              <a:buClr>
                <a:schemeClr val="dk1"/>
              </a:buClr>
              <a:buSzPts val="1600"/>
              <a:buFont typeface="Noto Sans"/>
              <a:buChar char="▪"/>
              <a:defRPr sz="1600" b="0" i="0" u="none" strike="noStrike" cap="none">
                <a:solidFill>
                  <a:schemeClr val="dk1"/>
                </a:solidFill>
                <a:latin typeface="Arial"/>
                <a:ea typeface="Arial"/>
                <a:cs typeface="Arial"/>
                <a:sym typeface="Arial"/>
              </a:defRPr>
            </a:lvl8pPr>
            <a:lvl9pPr marL="4114800" marR="0" lvl="8" indent="-330200" algn="l" rtl="0">
              <a:lnSpc>
                <a:spcPct val="90000"/>
              </a:lnSpc>
              <a:spcBef>
                <a:spcPts val="400"/>
              </a:spcBef>
              <a:spcAft>
                <a:spcPts val="400"/>
              </a:spcAft>
              <a:buClr>
                <a:schemeClr val="dk1"/>
              </a:buClr>
              <a:buSzPts val="1600"/>
              <a:buFont typeface="Noto Sans"/>
              <a:buChar char="▪"/>
              <a:defRPr sz="16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marR="0" lvl="0" algn="l" rtl="0">
              <a:lnSpc>
                <a:spcPct val="100000"/>
              </a:lnSpc>
              <a:spcBef>
                <a:spcPts val="0"/>
              </a:spcBef>
              <a:spcAft>
                <a:spcPts val="0"/>
              </a:spcAft>
              <a:buClr>
                <a:srgbClr val="000000"/>
              </a:buClr>
              <a:buSzPts val="1400"/>
              <a:buFont typeface="Arial"/>
              <a:buNone/>
              <a:defRPr sz="105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4" name="Google Shape;64;p18"/>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05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5" name="Google Shape;65;p18"/>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78"/>
        <p:cNvGrpSpPr/>
        <p:nvPr/>
      </p:nvGrpSpPr>
      <p:grpSpPr>
        <a:xfrm>
          <a:off x="0" y="0"/>
          <a:ext cx="0" cy="0"/>
          <a:chOff x="0" y="0"/>
          <a:chExt cx="0" cy="0"/>
        </a:xfrm>
      </p:grpSpPr>
      <p:sp>
        <p:nvSpPr>
          <p:cNvPr id="79" name="Google Shape;79;p22"/>
          <p:cNvSpPr/>
          <p:nvPr/>
        </p:nvSpPr>
        <p:spPr>
          <a:xfrm>
            <a:off x="483" y="176109"/>
            <a:ext cx="12188952" cy="1645919"/>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 name="Google Shape;80;p22"/>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marR="0" lvl="0" algn="l" rtl="0">
              <a:lnSpc>
                <a:spcPct val="85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1" name="Google Shape;81;p22"/>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90000"/>
              </a:lnSpc>
              <a:spcBef>
                <a:spcPts val="1200"/>
              </a:spcBef>
              <a:spcAft>
                <a:spcPts val="0"/>
              </a:spcAft>
              <a:buClr>
                <a:schemeClr val="lt1"/>
              </a:buClr>
              <a:buSzPts val="2200"/>
              <a:buFont typeface="Noto Sans"/>
              <a:buChar char="▪"/>
              <a:defRPr sz="2200" b="0" i="0" u="none" strike="noStrike" cap="none">
                <a:solidFill>
                  <a:schemeClr val="lt1"/>
                </a:solidFill>
                <a:latin typeface="Arial"/>
                <a:ea typeface="Arial"/>
                <a:cs typeface="Arial"/>
                <a:sym typeface="Arial"/>
              </a:defRPr>
            </a:lvl1pPr>
            <a:lvl2pPr marL="914400" marR="0" lvl="1" indent="-355600" algn="l" rtl="0">
              <a:lnSpc>
                <a:spcPct val="90000"/>
              </a:lnSpc>
              <a:spcBef>
                <a:spcPts val="200"/>
              </a:spcBef>
              <a:spcAft>
                <a:spcPts val="0"/>
              </a:spcAft>
              <a:buClr>
                <a:schemeClr val="lt1"/>
              </a:buClr>
              <a:buSzPts val="2000"/>
              <a:buFont typeface="Noto Sans"/>
              <a:buChar char="▪"/>
              <a:defRPr sz="2000" b="0" i="0" u="none" strike="noStrike" cap="none">
                <a:solidFill>
                  <a:schemeClr val="lt1"/>
                </a:solidFill>
                <a:latin typeface="Arial"/>
                <a:ea typeface="Arial"/>
                <a:cs typeface="Arial"/>
                <a:sym typeface="Arial"/>
              </a:defRPr>
            </a:lvl2pPr>
            <a:lvl3pPr marL="1371600" marR="0" lvl="2" indent="-342900" algn="l" rtl="0">
              <a:lnSpc>
                <a:spcPct val="90000"/>
              </a:lnSpc>
              <a:spcBef>
                <a:spcPts val="400"/>
              </a:spcBef>
              <a:spcAft>
                <a:spcPts val="0"/>
              </a:spcAft>
              <a:buClr>
                <a:schemeClr val="lt1"/>
              </a:buClr>
              <a:buSzPts val="1800"/>
              <a:buFont typeface="Noto Sans"/>
              <a:buChar char="▪"/>
              <a:defRPr sz="1800" b="0" i="0" u="none" strike="noStrike" cap="none">
                <a:solidFill>
                  <a:schemeClr val="lt1"/>
                </a:solidFill>
                <a:latin typeface="Arial"/>
                <a:ea typeface="Arial"/>
                <a:cs typeface="Arial"/>
                <a:sym typeface="Arial"/>
              </a:defRPr>
            </a:lvl3pPr>
            <a:lvl4pPr marL="1828800" marR="0" lvl="3"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4pPr>
            <a:lvl5pPr marL="2286000" marR="0" lvl="4"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5pPr>
            <a:lvl6pPr marL="2743200" marR="0" lvl="5"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6pPr>
            <a:lvl7pPr marL="3200400" marR="0" lvl="6"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7pPr>
            <a:lvl8pPr marL="3657600" marR="0" lvl="7"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8pPr>
            <a:lvl9pPr marL="4114800" marR="0" lvl="8" indent="-330200" algn="l" rtl="0">
              <a:lnSpc>
                <a:spcPct val="90000"/>
              </a:lnSpc>
              <a:spcBef>
                <a:spcPts val="400"/>
              </a:spcBef>
              <a:spcAft>
                <a:spcPts val="400"/>
              </a:spcAft>
              <a:buClr>
                <a:schemeClr val="lt1"/>
              </a:buClr>
              <a:buSzPts val="1600"/>
              <a:buFont typeface="Noto Sans"/>
              <a:buChar char="▪"/>
              <a:defRPr sz="1600" b="0" i="0" u="none" strike="noStrike" cap="none">
                <a:solidFill>
                  <a:schemeClr val="lt1"/>
                </a:solidFill>
                <a:latin typeface="Arial"/>
                <a:ea typeface="Arial"/>
                <a:cs typeface="Arial"/>
                <a:sym typeface="Arial"/>
              </a:defRPr>
            </a:lvl9pPr>
          </a:lstStyle>
          <a:p>
            <a:endParaRPr/>
          </a:p>
        </p:txBody>
      </p:sp>
      <p:sp>
        <p:nvSpPr>
          <p:cNvPr id="82" name="Google Shape;82;p22"/>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marR="0" lvl="0" algn="l" rtl="0">
              <a:lnSpc>
                <a:spcPct val="100000"/>
              </a:lnSpc>
              <a:spcBef>
                <a:spcPts val="0"/>
              </a:spcBef>
              <a:spcAft>
                <a:spcPts val="0"/>
              </a:spcAft>
              <a:buClr>
                <a:srgbClr val="000000"/>
              </a:buClr>
              <a:buSzPts val="1400"/>
              <a:buFont typeface="Arial"/>
              <a:buNone/>
              <a:defRPr sz="105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83" name="Google Shape;83;p22"/>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05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84" name="Google Shape;84;p22"/>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quantrimang.com/lam-the-nao-de-mo-chay-file-jar-tren-may-tinh-12704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quantrimang.com/cach-mo-file-reg-tren-windows-145777" TargetMode="External"/><Relationship Id="rId5" Type="http://schemas.openxmlformats.org/officeDocument/2006/relationships/hyperlink" Target="https://quantrimang.com/gioi-thieu-ve-powershell-37928" TargetMode="External"/><Relationship Id="rId4" Type="http://schemas.openxmlformats.org/officeDocument/2006/relationships/hyperlink" Target="https://quantrimang.com/huong-dan-tao-va-su-dung-file-bat-tren-windows-83390"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7"/>
          <p:cNvSpPr txBox="1">
            <a:spLocks noGrp="1"/>
          </p:cNvSpPr>
          <p:nvPr>
            <p:ph type="ctrTitle"/>
          </p:nvPr>
        </p:nvSpPr>
        <p:spPr>
          <a:xfrm>
            <a:off x="365759" y="2166364"/>
            <a:ext cx="11471700" cy="1739400"/>
          </a:xfrm>
          <a:prstGeom prst="rect">
            <a:avLst/>
          </a:prstGeom>
          <a:noFill/>
          <a:ln>
            <a:noFill/>
          </a:ln>
        </p:spPr>
        <p:txBody>
          <a:bodyPr spcFirstLastPara="1" wrap="square" lIns="91425" tIns="45700" rIns="91425" bIns="45700" anchor="ctr" anchorCtr="0">
            <a:normAutofit/>
          </a:bodyPr>
          <a:lstStyle/>
          <a:p>
            <a:pPr marL="0" lvl="0" indent="0" algn="ctr" rtl="0">
              <a:lnSpc>
                <a:spcPct val="80000"/>
              </a:lnSpc>
              <a:spcBef>
                <a:spcPts val="0"/>
              </a:spcBef>
              <a:spcAft>
                <a:spcPts val="0"/>
              </a:spcAft>
              <a:buSzPts val="6000"/>
              <a:buNone/>
            </a:pPr>
            <a:r>
              <a:rPr lang="en-US" b="1">
                <a:solidFill>
                  <a:srgbClr val="FF0000"/>
                </a:solidFill>
              </a:rPr>
              <a:t>TIN HỌC 5 – TUẦN 13</a:t>
            </a:r>
            <a:endParaRPr/>
          </a:p>
        </p:txBody>
      </p:sp>
      <p:sp>
        <p:nvSpPr>
          <p:cNvPr id="131" name="Google Shape;131;p7"/>
          <p:cNvSpPr txBox="1">
            <a:spLocks noGrp="1"/>
          </p:cNvSpPr>
          <p:nvPr>
            <p:ph type="subTitle" idx="1"/>
          </p:nvPr>
        </p:nvSpPr>
        <p:spPr>
          <a:xfrm>
            <a:off x="1524000" y="3996250"/>
            <a:ext cx="9144000" cy="13092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1200"/>
              </a:spcBef>
              <a:spcAft>
                <a:spcPts val="200"/>
              </a:spcAft>
              <a:buSzPts val="20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9f6e842caf_0_0"/>
          <p:cNvSpPr txBox="1">
            <a:spLocks noGrp="1"/>
          </p:cNvSpPr>
          <p:nvPr>
            <p:ph type="title"/>
          </p:nvPr>
        </p:nvSpPr>
        <p:spPr>
          <a:xfrm>
            <a:off x="173831" y="2104466"/>
            <a:ext cx="11844300" cy="17463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3200"/>
              <a:buFont typeface="Times New Roman"/>
              <a:buNone/>
            </a:pPr>
            <a:r>
              <a:rPr lang="en-US" sz="3200" b="1">
                <a:solidFill>
                  <a:srgbClr val="FFFFFF"/>
                </a:solidFill>
                <a:latin typeface="Times New Roman"/>
                <a:ea typeface="Times New Roman"/>
                <a:cs typeface="Times New Roman"/>
                <a:sym typeface="Times New Roman"/>
              </a:rPr>
              <a:t>BÀI 2. TỚ LIÊN LẠC ĐƯỢC VỚI MỌI NGƯỜI </a:t>
            </a:r>
            <a:br>
              <a:rPr lang="en-US" sz="3200" b="1">
                <a:solidFill>
                  <a:srgbClr val="FFFFFF"/>
                </a:solidFill>
                <a:latin typeface="Times New Roman"/>
                <a:ea typeface="Times New Roman"/>
                <a:cs typeface="Times New Roman"/>
                <a:sym typeface="Times New Roman"/>
              </a:rPr>
            </a:br>
            <a:r>
              <a:rPr lang="en-US" sz="3200" b="1">
                <a:solidFill>
                  <a:srgbClr val="FFFFFF"/>
                </a:solidFill>
                <a:latin typeface="Times New Roman"/>
                <a:ea typeface="Times New Roman"/>
                <a:cs typeface="Times New Roman"/>
                <a:sym typeface="Times New Roman"/>
              </a:rPr>
              <a:t>Ở KHẮP MỌI NƠI TRÊN THẾ GIỚI</a:t>
            </a:r>
            <a:r>
              <a:rPr lang="en-US" sz="1800">
                <a:latin typeface="Calibri"/>
                <a:ea typeface="Calibri"/>
                <a:cs typeface="Calibri"/>
                <a:sym typeface="Calibri"/>
              </a:rPr>
              <a:t/>
            </a:r>
            <a:br>
              <a:rPr lang="en-US" sz="1800">
                <a:latin typeface="Calibri"/>
                <a:ea typeface="Calibri"/>
                <a:cs typeface="Calibri"/>
                <a:sym typeface="Calibri"/>
              </a:rPr>
            </a:br>
            <a:r>
              <a:rPr lang="en-US" sz="1800">
                <a:latin typeface="Calibri"/>
                <a:ea typeface="Calibri"/>
                <a:cs typeface="Calibri"/>
                <a:sym typeface="Calibri"/>
              </a:rPr>
              <a:t/>
            </a:r>
            <a:br>
              <a:rPr lang="en-US" sz="1800">
                <a:latin typeface="Calibri"/>
                <a:ea typeface="Calibri"/>
                <a:cs typeface="Calibri"/>
                <a:sym typeface="Calibri"/>
              </a:rPr>
            </a:br>
            <a:r>
              <a:rPr lang="en-US" sz="3400" b="1">
                <a:solidFill>
                  <a:srgbClr val="FF0000"/>
                </a:solidFill>
              </a:rPr>
              <a:t>TUẦN 13: </a:t>
            </a:r>
            <a:r>
              <a:rPr lang="en-US" sz="3400" b="1">
                <a:solidFill>
                  <a:srgbClr val="FF0000"/>
                </a:solidFill>
                <a:latin typeface="Times New Roman"/>
                <a:ea typeface="Times New Roman"/>
                <a:cs typeface="Times New Roman"/>
                <a:sym typeface="Times New Roman"/>
              </a:rPr>
              <a:t>BẢO MẬT THÔNG TIN TÀI KHOẢN ĐIỆN TỬ</a:t>
            </a:r>
            <a:endParaRPr sz="3400" b="1">
              <a:solidFill>
                <a:srgbClr val="FF0000"/>
              </a:solidFill>
            </a:endParaRPr>
          </a:p>
        </p:txBody>
      </p:sp>
      <p:sp>
        <p:nvSpPr>
          <p:cNvPr id="224" name="Google Shape;224;g19f6e842caf_0_0"/>
          <p:cNvSpPr txBox="1"/>
          <p:nvPr/>
        </p:nvSpPr>
        <p:spPr>
          <a:xfrm>
            <a:off x="173825" y="4223425"/>
            <a:ext cx="11555100" cy="1546800"/>
          </a:xfrm>
          <a:prstGeom prst="rect">
            <a:avLst/>
          </a:prstGeom>
          <a:noFill/>
          <a:ln>
            <a:noFill/>
          </a:ln>
        </p:spPr>
        <p:txBody>
          <a:bodyPr spcFirstLastPara="1" wrap="square" lIns="91425" tIns="45700" rIns="91425" bIns="45700" anchor="t" anchorCtr="0">
            <a:spAutoFit/>
          </a:bodyPr>
          <a:lstStyle/>
          <a:p>
            <a:pPr marL="457200" marR="0" lvl="0" indent="-419100" algn="l" rtl="0">
              <a:lnSpc>
                <a:spcPct val="100000"/>
              </a:lnSpc>
              <a:spcBef>
                <a:spcPts val="0"/>
              </a:spcBef>
              <a:spcAft>
                <a:spcPts val="0"/>
              </a:spcAft>
              <a:buClr>
                <a:srgbClr val="000000"/>
              </a:buClr>
              <a:buSzPts val="3000"/>
              <a:buFont typeface="Times New Roman"/>
              <a:buChar char="-"/>
            </a:pPr>
            <a:r>
              <a:rPr lang="en-US" sz="3000" b="0" i="0" u="none" strike="noStrike" cap="none">
                <a:solidFill>
                  <a:srgbClr val="000000"/>
                </a:solidFill>
                <a:latin typeface="Times New Roman"/>
                <a:ea typeface="Times New Roman"/>
                <a:cs typeface="Times New Roman"/>
                <a:sym typeface="Times New Roman"/>
              </a:rPr>
              <a:t> Hiểu tầm quan trọng của việc bảo mật tài khoản thư điện tử</a:t>
            </a:r>
            <a:endParaRPr sz="3000" b="0" i="0" u="none" strike="noStrike" cap="none">
              <a:solidFill>
                <a:srgbClr val="000000"/>
              </a:solidFill>
              <a:latin typeface="Times New Roman"/>
              <a:ea typeface="Times New Roman"/>
              <a:cs typeface="Times New Roman"/>
              <a:sym typeface="Times New Roman"/>
            </a:endParaRPr>
          </a:p>
          <a:p>
            <a:pPr marL="457200" marR="0" lvl="0" indent="-419100" algn="l" rtl="0">
              <a:lnSpc>
                <a:spcPct val="115000"/>
              </a:lnSpc>
              <a:spcBef>
                <a:spcPts val="0"/>
              </a:spcBef>
              <a:spcAft>
                <a:spcPts val="0"/>
              </a:spcAft>
              <a:buClr>
                <a:srgbClr val="000000"/>
              </a:buClr>
              <a:buSzPts val="3000"/>
              <a:buFont typeface="Times New Roman"/>
              <a:buChar char="-"/>
            </a:pPr>
            <a:r>
              <a:rPr lang="en-US" sz="3000" b="0" i="0" u="none" strike="noStrike" cap="none">
                <a:solidFill>
                  <a:srgbClr val="000000"/>
                </a:solidFill>
                <a:latin typeface="Times New Roman"/>
                <a:ea typeface="Times New Roman"/>
                <a:cs typeface="Times New Roman"/>
                <a:sym typeface="Times New Roman"/>
              </a:rPr>
              <a:t> Biết cách dùng và thay đổi mật khẩu để bảo mật tài khoản thư điện tử</a:t>
            </a:r>
            <a:endParaRPr sz="3000" b="0" i="0" u="none" strike="noStrike" cap="none">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2000"/>
              <a:buFont typeface="Arial"/>
              <a:buNone/>
            </a:pPr>
            <a:endParaRPr sz="3000" b="0"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9f6e842caf_0_19"/>
          <p:cNvSpPr/>
          <p:nvPr/>
        </p:nvSpPr>
        <p:spPr>
          <a:xfrm>
            <a:off x="3454400" y="926975"/>
            <a:ext cx="5649000" cy="647100"/>
          </a:xfrm>
          <a:prstGeom prst="roundRect">
            <a:avLst>
              <a:gd name="adj" fmla="val 16667"/>
            </a:avLst>
          </a:prstGeom>
          <a:solidFill>
            <a:schemeClr val="accent1"/>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Arial"/>
              <a:buNone/>
            </a:pPr>
            <a:r>
              <a:rPr lang="en-US" sz="3200" b="1" i="0" u="none" strike="noStrike" cap="none">
                <a:solidFill>
                  <a:srgbClr val="000000"/>
                </a:solidFill>
                <a:latin typeface="Arial"/>
                <a:ea typeface="Arial"/>
                <a:cs typeface="Arial"/>
                <a:sym typeface="Arial"/>
              </a:rPr>
              <a:t>ÔN TẬP KIẾN THỨC CŨ</a:t>
            </a:r>
            <a:endParaRPr sz="1400" b="0" i="0" u="none" strike="noStrike" cap="none">
              <a:solidFill>
                <a:srgbClr val="000000"/>
              </a:solidFill>
              <a:latin typeface="Arial"/>
              <a:ea typeface="Arial"/>
              <a:cs typeface="Arial"/>
              <a:sym typeface="Arial"/>
            </a:endParaRPr>
          </a:p>
        </p:txBody>
      </p:sp>
      <p:pic>
        <p:nvPicPr>
          <p:cNvPr id="230" name="Google Shape;230;g19f6e842caf_0_19" descr="Kiểm tra bài cũ Pick a name trong ClassPoint | Tinh hoa Công ..."/>
          <p:cNvPicPr preferRelativeResize="0"/>
          <p:nvPr/>
        </p:nvPicPr>
        <p:blipFill rotWithShape="1">
          <a:blip r:embed="rId3">
            <a:alphaModFix/>
          </a:blip>
          <a:srcRect/>
          <a:stretch/>
        </p:blipFill>
        <p:spPr>
          <a:xfrm>
            <a:off x="4836391" y="4262315"/>
            <a:ext cx="2311400" cy="2311400"/>
          </a:xfrm>
          <a:prstGeom prst="rect">
            <a:avLst/>
          </a:prstGeom>
          <a:noFill/>
          <a:ln>
            <a:noFill/>
          </a:ln>
        </p:spPr>
      </p:pic>
      <p:sp>
        <p:nvSpPr>
          <p:cNvPr id="231" name="Google Shape;231;g19f6e842caf_0_19"/>
          <p:cNvSpPr txBox="1"/>
          <p:nvPr/>
        </p:nvSpPr>
        <p:spPr>
          <a:xfrm>
            <a:off x="1923220" y="2228671"/>
            <a:ext cx="10146300" cy="600300"/>
          </a:xfrm>
          <a:prstGeom prst="rect">
            <a:avLst/>
          </a:prstGeom>
          <a:noFill/>
          <a:ln>
            <a:noFill/>
          </a:ln>
        </p:spPr>
        <p:txBody>
          <a:bodyPr spcFirstLastPara="1" wrap="square" lIns="91425" tIns="45700" rIns="91425" bIns="45700" anchor="t" anchorCtr="0">
            <a:spAutoFit/>
          </a:bodyPr>
          <a:lstStyle/>
          <a:p>
            <a:pPr marL="914400" marR="0" lvl="0" indent="0" algn="l" rtl="0">
              <a:lnSpc>
                <a:spcPct val="100000"/>
              </a:lnSpc>
              <a:spcBef>
                <a:spcPts val="0"/>
              </a:spcBef>
              <a:spcAft>
                <a:spcPts val="0"/>
              </a:spcAft>
              <a:buClr>
                <a:srgbClr val="000000"/>
              </a:buClr>
              <a:buSzPts val="3300"/>
              <a:buFont typeface="Arial"/>
              <a:buNone/>
            </a:pPr>
            <a:r>
              <a:rPr lang="en-US" sz="3300" b="0" i="0" u="none" strike="noStrike" cap="none">
                <a:solidFill>
                  <a:srgbClr val="000000"/>
                </a:solidFill>
                <a:latin typeface="Times New Roman"/>
                <a:ea typeface="Times New Roman"/>
                <a:cs typeface="Times New Roman"/>
                <a:sym typeface="Times New Roman"/>
              </a:rPr>
              <a:t>Thực hiện đính kèm trong thư điện tử</a:t>
            </a:r>
            <a:endParaRPr sz="4400" b="0"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g198edbc156d_0_16"/>
          <p:cNvSpPr txBox="1">
            <a:spLocks noGrp="1"/>
          </p:cNvSpPr>
          <p:nvPr>
            <p:ph type="body" idx="1"/>
          </p:nvPr>
        </p:nvSpPr>
        <p:spPr>
          <a:xfrm>
            <a:off x="946294" y="810785"/>
            <a:ext cx="9784800" cy="777900"/>
          </a:xfrm>
          <a:prstGeom prst="rect">
            <a:avLst/>
          </a:prstGeom>
          <a:noFill/>
          <a:ln>
            <a:noFill/>
          </a:ln>
        </p:spPr>
        <p:txBody>
          <a:bodyPr spcFirstLastPara="1" wrap="square" lIns="91425" tIns="45700" rIns="91425" bIns="45700" anchor="t" anchorCtr="0">
            <a:normAutofit/>
          </a:bodyPr>
          <a:lstStyle/>
          <a:p>
            <a:pPr marL="0" lvl="0" indent="0" algn="just" rtl="0">
              <a:lnSpc>
                <a:spcPct val="100000"/>
              </a:lnSpc>
              <a:spcBef>
                <a:spcPts val="0"/>
              </a:spcBef>
              <a:spcAft>
                <a:spcPts val="0"/>
              </a:spcAft>
              <a:buSzPts val="1800"/>
              <a:buNone/>
            </a:pPr>
            <a:r>
              <a:rPr lang="en-US" sz="3000" b="1">
                <a:solidFill>
                  <a:srgbClr val="0000FF"/>
                </a:solidFill>
                <a:latin typeface="Times New Roman"/>
                <a:ea typeface="Times New Roman"/>
                <a:cs typeface="Times New Roman"/>
                <a:sym typeface="Times New Roman"/>
              </a:rPr>
              <a:t>Tầm quan trọng của việc bảo mật tài khoản thư điện tử</a:t>
            </a:r>
            <a:endParaRPr sz="3000">
              <a:solidFill>
                <a:srgbClr val="0000FF"/>
              </a:solidFill>
            </a:endParaRPr>
          </a:p>
        </p:txBody>
      </p:sp>
      <p:sp>
        <p:nvSpPr>
          <p:cNvPr id="238" name="Google Shape;238;g198edbc156d_0_16"/>
          <p:cNvSpPr txBox="1"/>
          <p:nvPr/>
        </p:nvSpPr>
        <p:spPr>
          <a:xfrm>
            <a:off x="946300" y="1588675"/>
            <a:ext cx="10070700" cy="1523700"/>
          </a:xfrm>
          <a:prstGeom prst="rect">
            <a:avLst/>
          </a:prstGeom>
          <a:noFill/>
          <a:ln>
            <a:noFill/>
          </a:ln>
        </p:spPr>
        <p:txBody>
          <a:bodyPr spcFirstLastPara="1" wrap="square" lIns="91425" tIns="91425" rIns="91425" bIns="91425" anchor="t" anchorCtr="0">
            <a:spAutoFit/>
          </a:bodyPr>
          <a:lstStyle/>
          <a:p>
            <a:pPr marL="0" marR="0" lvl="0" indent="0" algn="just" rtl="0">
              <a:lnSpc>
                <a:spcPct val="100000"/>
              </a:lnSpc>
              <a:spcBef>
                <a:spcPts val="0"/>
              </a:spcBef>
              <a:spcAft>
                <a:spcPts val="0"/>
              </a:spcAft>
              <a:buClr>
                <a:srgbClr val="000000"/>
              </a:buClr>
              <a:buSzPts val="2900"/>
              <a:buFont typeface="Arial"/>
              <a:buNone/>
            </a:pPr>
            <a:r>
              <a:rPr lang="en-US" sz="2900" b="0" i="0" u="none" strike="noStrike" cap="none">
                <a:solidFill>
                  <a:srgbClr val="000000"/>
                </a:solidFill>
                <a:latin typeface="Times New Roman"/>
                <a:ea typeface="Times New Roman"/>
                <a:cs typeface="Times New Roman"/>
                <a:sym typeface="Times New Roman"/>
              </a:rPr>
              <a:t>Thư điện tử là chìa khóa để lấy mật khẩu ở các tài khoản khác như Facebook, tài khoản ngân hàng nếu em sử dụng tài khoản Gmail thì nó cũng là tài khoản sử dụng các sản phẩm khác của google.</a:t>
            </a:r>
            <a:endParaRPr sz="2900" b="0" i="0" u="none" strike="noStrike" cap="none">
              <a:solidFill>
                <a:srgbClr val="000000"/>
              </a:solidFill>
              <a:latin typeface="Arial"/>
              <a:ea typeface="Arial"/>
              <a:cs typeface="Arial"/>
              <a:sym typeface="Arial"/>
            </a:endParaRPr>
          </a:p>
        </p:txBody>
      </p:sp>
      <p:pic>
        <p:nvPicPr>
          <p:cNvPr id="239" name="Google Shape;239;g198edbc156d_0_16"/>
          <p:cNvPicPr preferRelativeResize="0"/>
          <p:nvPr/>
        </p:nvPicPr>
        <p:blipFill rotWithShape="1">
          <a:blip r:embed="rId3">
            <a:alphaModFix/>
          </a:blip>
          <a:srcRect/>
          <a:stretch/>
        </p:blipFill>
        <p:spPr>
          <a:xfrm>
            <a:off x="3150226" y="3259601"/>
            <a:ext cx="5271149" cy="35173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g198edbc156d_0_23"/>
          <p:cNvSpPr txBox="1">
            <a:spLocks noGrp="1"/>
          </p:cNvSpPr>
          <p:nvPr>
            <p:ph type="body" idx="1"/>
          </p:nvPr>
        </p:nvSpPr>
        <p:spPr>
          <a:xfrm>
            <a:off x="1275744" y="795485"/>
            <a:ext cx="9784800" cy="7779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200"/>
              </a:spcBef>
              <a:spcAft>
                <a:spcPts val="0"/>
              </a:spcAft>
              <a:buSzPts val="1800"/>
              <a:buNone/>
            </a:pPr>
            <a:endParaRPr/>
          </a:p>
        </p:txBody>
      </p:sp>
      <p:sp>
        <p:nvSpPr>
          <p:cNvPr id="246" name="Google Shape;246;g198edbc156d_0_23"/>
          <p:cNvSpPr txBox="1"/>
          <p:nvPr/>
        </p:nvSpPr>
        <p:spPr>
          <a:xfrm>
            <a:off x="744900" y="1099925"/>
            <a:ext cx="10215300" cy="646500"/>
          </a:xfrm>
          <a:prstGeom prst="rect">
            <a:avLst/>
          </a:prstGeom>
          <a:noFill/>
          <a:ln>
            <a:noFill/>
          </a:ln>
        </p:spPr>
        <p:txBody>
          <a:bodyPr spcFirstLastPara="1" wrap="square" lIns="91425" tIns="91425" rIns="91425" bIns="91425" anchor="t" anchorCtr="0">
            <a:spAutoFit/>
          </a:bodyPr>
          <a:lstStyle/>
          <a:p>
            <a:pPr marL="0" marR="0" lvl="0" indent="0" algn="just" rtl="0">
              <a:lnSpc>
                <a:spcPct val="100000"/>
              </a:lnSpc>
              <a:spcBef>
                <a:spcPts val="0"/>
              </a:spcBef>
              <a:spcAft>
                <a:spcPts val="0"/>
              </a:spcAft>
              <a:buClr>
                <a:srgbClr val="000000"/>
              </a:buClr>
              <a:buSzPts val="3000"/>
              <a:buFont typeface="Arial"/>
              <a:buNone/>
            </a:pPr>
            <a:r>
              <a:rPr lang="en-US" sz="3000" b="1" i="0" u="none" strike="noStrike" cap="none">
                <a:solidFill>
                  <a:srgbClr val="0000FF"/>
                </a:solidFill>
                <a:latin typeface="Times New Roman"/>
                <a:ea typeface="Times New Roman"/>
                <a:cs typeface="Times New Roman"/>
                <a:sym typeface="Times New Roman"/>
              </a:rPr>
              <a:t>Thay đổi mật khẩu để bảo mật tài khoản thư điện tử</a:t>
            </a:r>
            <a:endParaRPr sz="3000" b="0" i="0" u="none" strike="noStrike" cap="none">
              <a:solidFill>
                <a:srgbClr val="0000FF"/>
              </a:solidFill>
              <a:latin typeface="Arial"/>
              <a:ea typeface="Arial"/>
              <a:cs typeface="Arial"/>
              <a:sym typeface="Arial"/>
            </a:endParaRPr>
          </a:p>
        </p:txBody>
      </p:sp>
      <p:sp>
        <p:nvSpPr>
          <p:cNvPr id="247" name="Google Shape;247;g198edbc156d_0_23"/>
          <p:cNvSpPr txBox="1"/>
          <p:nvPr/>
        </p:nvSpPr>
        <p:spPr>
          <a:xfrm>
            <a:off x="744900" y="1888400"/>
            <a:ext cx="11076000" cy="3508623"/>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US" sz="3600" b="1" i="0" u="none" strike="noStrike" cap="none">
                <a:solidFill>
                  <a:srgbClr val="FF0000"/>
                </a:solidFill>
                <a:latin typeface="Times New Roman"/>
                <a:ea typeface="Times New Roman"/>
                <a:cs typeface="Times New Roman"/>
                <a:sym typeface="Times New Roman"/>
              </a:rPr>
              <a:t>Cách bảo mật tài khoản thư điện tử</a:t>
            </a:r>
            <a:endParaRPr sz="3600" b="1" i="0" u="none" strike="noStrike" cap="none">
              <a:solidFill>
                <a:srgbClr val="FF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3600"/>
              <a:buFont typeface="Arial"/>
              <a:buNone/>
            </a:pPr>
            <a:r>
              <a:rPr lang="en-US" sz="3600" b="0" i="0" u="none" strike="noStrike" cap="none">
                <a:solidFill>
                  <a:srgbClr val="000000"/>
                </a:solidFill>
                <a:latin typeface="Times New Roman"/>
                <a:ea typeface="Times New Roman"/>
                <a:cs typeface="Times New Roman"/>
                <a:sym typeface="Times New Roman"/>
              </a:rPr>
              <a:t>- Đặt mật khẩu phức tạp dài từ 10 kí tự trở nên có ký tự </a:t>
            </a:r>
            <a:r>
              <a:rPr lang="en-US" sz="3600" b="0" i="1" u="none" strike="noStrike" cap="none">
                <a:solidFill>
                  <a:srgbClr val="000000"/>
                </a:solidFill>
                <a:latin typeface="Times New Roman"/>
                <a:ea typeface="Times New Roman"/>
                <a:cs typeface="Times New Roman"/>
                <a:sym typeface="Times New Roman"/>
              </a:rPr>
              <a:t>hoa, số, ký tự đặc biệt như #$%!?</a:t>
            </a:r>
            <a:endParaRPr sz="3600" b="0" i="1" u="none" strike="noStrike" cap="none">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3600"/>
              <a:buFont typeface="Arial"/>
              <a:buNone/>
            </a:pPr>
            <a:r>
              <a:rPr lang="en-US" sz="3600" b="0" i="0" u="none" strike="noStrike" cap="none">
                <a:solidFill>
                  <a:srgbClr val="000000"/>
                </a:solidFill>
                <a:latin typeface="Times New Roman"/>
                <a:ea typeface="Times New Roman"/>
                <a:cs typeface="Times New Roman"/>
                <a:sym typeface="Times New Roman"/>
              </a:rPr>
              <a:t>- Không nên đặt ngày tháng năm sinh, số điện thoại, đặt tên dễ nhớ</a:t>
            </a:r>
            <a:endParaRPr sz="3600" b="0" i="0" u="none" strike="noStrike" cap="none">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3600"/>
              <a:buFont typeface="Arial"/>
              <a:buNone/>
            </a:pPr>
            <a:r>
              <a:rPr lang="en-US" sz="3600" b="0" i="0" u="none" strike="noStrike" cap="none">
                <a:solidFill>
                  <a:srgbClr val="000000"/>
                </a:solidFill>
                <a:latin typeface="Times New Roman"/>
                <a:ea typeface="Times New Roman"/>
                <a:cs typeface="Times New Roman"/>
                <a:sym typeface="Times New Roman"/>
              </a:rPr>
              <a:t>- Bảo mật bằng cách xác minh số điện thoại cá nhân. </a:t>
            </a:r>
            <a:endParaRPr sz="3600" b="0"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g198edbc156d_0_32"/>
          <p:cNvSpPr txBox="1">
            <a:spLocks noGrp="1"/>
          </p:cNvSpPr>
          <p:nvPr>
            <p:ph type="body" idx="1"/>
          </p:nvPr>
        </p:nvSpPr>
        <p:spPr>
          <a:xfrm>
            <a:off x="1275744" y="795485"/>
            <a:ext cx="9784800" cy="7779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200"/>
              </a:spcBef>
              <a:spcAft>
                <a:spcPts val="0"/>
              </a:spcAft>
              <a:buSzPts val="1800"/>
              <a:buNone/>
            </a:pPr>
            <a:endParaRPr/>
          </a:p>
        </p:txBody>
      </p:sp>
      <p:sp>
        <p:nvSpPr>
          <p:cNvPr id="254" name="Google Shape;254;g198edbc156d_0_32"/>
          <p:cNvSpPr txBox="1"/>
          <p:nvPr/>
        </p:nvSpPr>
        <p:spPr>
          <a:xfrm>
            <a:off x="84900" y="856000"/>
            <a:ext cx="8163600" cy="1754700"/>
          </a:xfrm>
          <a:prstGeom prst="rect">
            <a:avLst/>
          </a:prstGeom>
          <a:noFill/>
          <a:ln>
            <a:noFill/>
          </a:ln>
        </p:spPr>
        <p:txBody>
          <a:bodyPr spcFirstLastPara="1" wrap="square" lIns="91425" tIns="91425" rIns="91425" bIns="91425" anchor="t" anchorCtr="0">
            <a:spAutoFit/>
          </a:bodyPr>
          <a:lstStyle/>
          <a:p>
            <a:pPr marL="457200" marR="0" lvl="0" indent="-419100" algn="l" rtl="0">
              <a:lnSpc>
                <a:spcPct val="100000"/>
              </a:lnSpc>
              <a:spcBef>
                <a:spcPts val="0"/>
              </a:spcBef>
              <a:spcAft>
                <a:spcPts val="0"/>
              </a:spcAft>
              <a:buClr>
                <a:srgbClr val="FF0000"/>
              </a:buClr>
              <a:buSzPts val="3000"/>
              <a:buFont typeface="Times New Roman"/>
              <a:buChar char="●"/>
            </a:pPr>
            <a:r>
              <a:rPr lang="en-US" sz="3000" b="1" i="0" u="none" strike="noStrike" cap="none">
                <a:solidFill>
                  <a:srgbClr val="FF0000"/>
                </a:solidFill>
                <a:latin typeface="Times New Roman"/>
                <a:ea typeface="Times New Roman"/>
                <a:cs typeface="Times New Roman"/>
                <a:sym typeface="Times New Roman"/>
              </a:rPr>
              <a:t>Cách thay đổi mật khẩu trên hòm thư gmail</a:t>
            </a:r>
            <a:endParaRPr sz="3000" b="1" i="0" u="none" strike="noStrike" cap="none">
              <a:solidFill>
                <a:srgbClr val="FF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Times New Roman"/>
                <a:ea typeface="Times New Roman"/>
                <a:cs typeface="Times New Roman"/>
                <a:sym typeface="Times New Roman"/>
              </a:rPr>
              <a:t>B1: Đăng nhập tài khoản Gmail</a:t>
            </a:r>
            <a:endParaRPr sz="2400" b="0" i="0" u="none" strike="noStrike" cap="none">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Times New Roman"/>
                <a:ea typeface="Times New Roman"/>
                <a:cs typeface="Times New Roman"/>
                <a:sym typeface="Times New Roman"/>
              </a:rPr>
              <a:t>B2: Kích vào biểu tượng bánh răng cưa và chọn cài đặt (settings)</a:t>
            </a:r>
            <a:endParaRPr sz="2400" b="0" i="0" u="none" strike="noStrike" cap="none">
              <a:solidFill>
                <a:srgbClr val="000000"/>
              </a:solidFill>
              <a:latin typeface="Times New Roman"/>
              <a:ea typeface="Times New Roman"/>
              <a:cs typeface="Times New Roman"/>
              <a:sym typeface="Times New Roman"/>
            </a:endParaRPr>
          </a:p>
        </p:txBody>
      </p:sp>
      <p:pic>
        <p:nvPicPr>
          <p:cNvPr id="255" name="Google Shape;255;g198edbc156d_0_32"/>
          <p:cNvPicPr preferRelativeResize="0"/>
          <p:nvPr/>
        </p:nvPicPr>
        <p:blipFill rotWithShape="1">
          <a:blip r:embed="rId3">
            <a:alphaModFix/>
          </a:blip>
          <a:srcRect l="3837" r="2336" b="42065"/>
          <a:stretch/>
        </p:blipFill>
        <p:spPr>
          <a:xfrm>
            <a:off x="8535450" y="704988"/>
            <a:ext cx="2812050" cy="1687413"/>
          </a:xfrm>
          <a:prstGeom prst="rect">
            <a:avLst/>
          </a:prstGeom>
          <a:noFill/>
          <a:ln>
            <a:noFill/>
          </a:ln>
        </p:spPr>
      </p:pic>
      <p:sp>
        <p:nvSpPr>
          <p:cNvPr id="256" name="Google Shape;256;g198edbc156d_0_32"/>
          <p:cNvSpPr txBox="1"/>
          <p:nvPr/>
        </p:nvSpPr>
        <p:spPr>
          <a:xfrm>
            <a:off x="114150" y="2622400"/>
            <a:ext cx="8105100" cy="9234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Times New Roman"/>
                <a:ea typeface="Times New Roman"/>
                <a:cs typeface="Times New Roman"/>
                <a:sym typeface="Times New Roman"/>
              </a:rPr>
              <a:t>B3: Nhấn chọn vào mục tài khoản và nhập (Accounts and Import) ở thanh tùy chọn cửa sổ cài đặt</a:t>
            </a:r>
            <a:endParaRPr sz="2400" b="0" i="0" u="none" strike="noStrike" cap="none">
              <a:solidFill>
                <a:srgbClr val="000000"/>
              </a:solidFill>
              <a:latin typeface="Times New Roman"/>
              <a:ea typeface="Times New Roman"/>
              <a:cs typeface="Times New Roman"/>
              <a:sym typeface="Times New Roman"/>
            </a:endParaRPr>
          </a:p>
        </p:txBody>
      </p:sp>
      <p:pic>
        <p:nvPicPr>
          <p:cNvPr id="257" name="Google Shape;257;g198edbc156d_0_32"/>
          <p:cNvPicPr preferRelativeResize="0"/>
          <p:nvPr/>
        </p:nvPicPr>
        <p:blipFill rotWithShape="1">
          <a:blip r:embed="rId4">
            <a:alphaModFix/>
          </a:blip>
          <a:srcRect/>
          <a:stretch/>
        </p:blipFill>
        <p:spPr>
          <a:xfrm>
            <a:off x="8484150" y="2529250"/>
            <a:ext cx="2914650" cy="971550"/>
          </a:xfrm>
          <a:prstGeom prst="rect">
            <a:avLst/>
          </a:prstGeom>
          <a:noFill/>
          <a:ln>
            <a:noFill/>
          </a:ln>
        </p:spPr>
      </p:pic>
      <p:sp>
        <p:nvSpPr>
          <p:cNvPr id="258" name="Google Shape;258;g198edbc156d_0_32"/>
          <p:cNvSpPr txBox="1"/>
          <p:nvPr/>
        </p:nvSpPr>
        <p:spPr>
          <a:xfrm>
            <a:off x="114150" y="3676675"/>
            <a:ext cx="8034000" cy="9234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Times New Roman"/>
                <a:ea typeface="Times New Roman"/>
                <a:cs typeface="Times New Roman"/>
                <a:sym typeface="Times New Roman"/>
              </a:rPr>
              <a:t>B4: Trong mục thay đổi cài đặt tài khoản (change account settings)🡪kích thay đổi mật khẩu (Change password)</a:t>
            </a:r>
            <a:endParaRPr sz="2400" b="0" i="0" u="none" strike="noStrike" cap="none">
              <a:solidFill>
                <a:srgbClr val="000000"/>
              </a:solidFill>
              <a:latin typeface="Arial"/>
              <a:ea typeface="Arial"/>
              <a:cs typeface="Arial"/>
              <a:sym typeface="Arial"/>
            </a:endParaRPr>
          </a:p>
        </p:txBody>
      </p:sp>
      <p:sp>
        <p:nvSpPr>
          <p:cNvPr id="259" name="Google Shape;259;g198edbc156d_0_32"/>
          <p:cNvSpPr txBox="1"/>
          <p:nvPr/>
        </p:nvSpPr>
        <p:spPr>
          <a:xfrm>
            <a:off x="188100" y="4649850"/>
            <a:ext cx="7357500" cy="9234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Times New Roman"/>
                <a:ea typeface="Times New Roman"/>
                <a:cs typeface="Times New Roman"/>
                <a:sym typeface="Times New Roman"/>
              </a:rPr>
              <a:t>B5: Nhập lại mật khẩu cũ rồi nhập lại mật khẩu mới, xác nhận mật khẩu 🡪đổi mật khẩu </a:t>
            </a:r>
            <a:endParaRPr sz="2400" b="0" i="0" u="none" strike="noStrike" cap="none">
              <a:solidFill>
                <a:srgbClr val="000000"/>
              </a:solidFill>
              <a:latin typeface="Times New Roman"/>
              <a:ea typeface="Times New Roman"/>
              <a:cs typeface="Times New Roman"/>
              <a:sym typeface="Times New Roman"/>
            </a:endParaRPr>
          </a:p>
        </p:txBody>
      </p:sp>
      <p:pic>
        <p:nvPicPr>
          <p:cNvPr id="260" name="Google Shape;260;g198edbc156d_0_32"/>
          <p:cNvPicPr preferRelativeResize="0"/>
          <p:nvPr/>
        </p:nvPicPr>
        <p:blipFill rotWithShape="1">
          <a:blip r:embed="rId5">
            <a:alphaModFix/>
          </a:blip>
          <a:srcRect/>
          <a:stretch/>
        </p:blipFill>
        <p:spPr>
          <a:xfrm>
            <a:off x="8346150" y="3500800"/>
            <a:ext cx="2905125" cy="990600"/>
          </a:xfrm>
          <a:prstGeom prst="rect">
            <a:avLst/>
          </a:prstGeom>
          <a:noFill/>
          <a:ln>
            <a:noFill/>
          </a:ln>
        </p:spPr>
      </p:pic>
      <p:pic>
        <p:nvPicPr>
          <p:cNvPr id="261" name="Google Shape;261;g198edbc156d_0_32"/>
          <p:cNvPicPr preferRelativeResize="0"/>
          <p:nvPr/>
        </p:nvPicPr>
        <p:blipFill rotWithShape="1">
          <a:blip r:embed="rId6">
            <a:alphaModFix/>
          </a:blip>
          <a:srcRect/>
          <a:stretch/>
        </p:blipFill>
        <p:spPr>
          <a:xfrm>
            <a:off x="8484150" y="4649850"/>
            <a:ext cx="2158675" cy="22571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g198edbc156d_0_0"/>
          <p:cNvSpPr txBox="1"/>
          <p:nvPr/>
        </p:nvSpPr>
        <p:spPr>
          <a:xfrm>
            <a:off x="1706125" y="1090400"/>
            <a:ext cx="9655800" cy="27705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0000"/>
                </a:solidFill>
                <a:latin typeface="Arial"/>
                <a:ea typeface="Arial"/>
                <a:cs typeface="Arial"/>
                <a:sym typeface="Arial"/>
              </a:rPr>
              <a:t>Theo em, mật khẩu nào dưới đây là mật khẩu mạnh cho người có tên là Ethan Jones?</a:t>
            </a:r>
            <a:endParaRPr sz="2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0000"/>
                </a:solidFill>
                <a:latin typeface="Arial"/>
                <a:ea typeface="Arial"/>
                <a:cs typeface="Arial"/>
                <a:sym typeface="Arial"/>
              </a:rPr>
              <a:t>a. Password</a:t>
            </a:r>
            <a:endParaRPr sz="2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0000"/>
                </a:solidFill>
                <a:latin typeface="Arial"/>
                <a:ea typeface="Arial"/>
                <a:cs typeface="Arial"/>
                <a:sym typeface="Arial"/>
              </a:rPr>
              <a:t>b. 123456</a:t>
            </a:r>
            <a:endParaRPr sz="2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0000"/>
                </a:solidFill>
                <a:latin typeface="Arial"/>
                <a:ea typeface="Arial"/>
                <a:cs typeface="Arial"/>
                <a:sym typeface="Arial"/>
              </a:rPr>
              <a:t>c. Ic3cr3@m!</a:t>
            </a:r>
            <a:endParaRPr sz="2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0000"/>
                </a:solidFill>
                <a:latin typeface="Arial"/>
                <a:ea typeface="Arial"/>
                <a:cs typeface="Arial"/>
                <a:sym typeface="Arial"/>
              </a:rPr>
              <a:t>d. EthanJones!</a:t>
            </a:r>
            <a:endParaRPr sz="2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7"/>
                                        </p:tgtEl>
                                        <p:attrNameLst>
                                          <p:attrName>style.visibility</p:attrName>
                                        </p:attrNameLst>
                                      </p:cBhvr>
                                      <p:to>
                                        <p:strVal val="visible"/>
                                      </p:to>
                                    </p:set>
                                    <p:animEffect transition="in" filter="fade">
                                      <p:cBhvr>
                                        <p:cTn id="7" dur="1000"/>
                                        <p:tgtEl>
                                          <p:spTgt spid="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15"/>
          <p:cNvSpPr txBox="1">
            <a:spLocks noGrp="1"/>
          </p:cNvSpPr>
          <p:nvPr>
            <p:ph type="body" idx="1"/>
          </p:nvPr>
        </p:nvSpPr>
        <p:spPr>
          <a:xfrm>
            <a:off x="1203633" y="1184483"/>
            <a:ext cx="9784733" cy="777996"/>
          </a:xfrm>
          <a:prstGeom prst="rect">
            <a:avLst/>
          </a:prstGeom>
          <a:noFill/>
          <a:ln>
            <a:noFill/>
          </a:ln>
        </p:spPr>
        <p:txBody>
          <a:bodyPr spcFirstLastPara="1" wrap="square" lIns="91425" tIns="45700" rIns="91425" bIns="45700" anchor="t" anchorCtr="0">
            <a:normAutofit/>
          </a:bodyPr>
          <a:lstStyle/>
          <a:p>
            <a:pPr marL="182880" lvl="0" indent="-304800" algn="ctr" rtl="0">
              <a:lnSpc>
                <a:spcPct val="90000"/>
              </a:lnSpc>
              <a:spcBef>
                <a:spcPts val="0"/>
              </a:spcBef>
              <a:spcAft>
                <a:spcPts val="0"/>
              </a:spcAft>
              <a:buSzPts val="4800"/>
              <a:buChar char="▪"/>
            </a:pPr>
            <a:r>
              <a:rPr lang="en-US" sz="4800">
                <a:solidFill>
                  <a:schemeClr val="dk1"/>
                </a:solidFill>
              </a:rPr>
              <a:t>HƯỚNG DẪN VỀ NHÀ</a:t>
            </a:r>
            <a:endParaRPr/>
          </a:p>
        </p:txBody>
      </p:sp>
      <p:pic>
        <p:nvPicPr>
          <p:cNvPr id="273" name="Google Shape;273;p15" descr="Biểu tượng bài tập về nhà Biểu tượng nuôi dạy con cái - png tải về - Miễn  phí trong suốt Màu Vàng png Tải về."/>
          <p:cNvPicPr preferRelativeResize="0"/>
          <p:nvPr/>
        </p:nvPicPr>
        <p:blipFill rotWithShape="1">
          <a:blip r:embed="rId3">
            <a:alphaModFix/>
          </a:blip>
          <a:srcRect/>
          <a:stretch/>
        </p:blipFill>
        <p:spPr>
          <a:xfrm>
            <a:off x="1557470" y="867361"/>
            <a:ext cx="1412240" cy="1412240"/>
          </a:xfrm>
          <a:prstGeom prst="rect">
            <a:avLst/>
          </a:prstGeom>
          <a:noFill/>
          <a:ln>
            <a:noFill/>
          </a:ln>
        </p:spPr>
      </p:pic>
      <p:sp>
        <p:nvSpPr>
          <p:cNvPr id="274" name="Google Shape;274;p15"/>
          <p:cNvSpPr txBox="1"/>
          <p:nvPr/>
        </p:nvSpPr>
        <p:spPr>
          <a:xfrm>
            <a:off x="949450" y="2579549"/>
            <a:ext cx="10565700" cy="2555100"/>
          </a:xfrm>
          <a:prstGeom prst="rect">
            <a:avLst/>
          </a:prstGeom>
          <a:noFill/>
          <a:ln>
            <a:noFill/>
          </a:ln>
        </p:spPr>
        <p:txBody>
          <a:bodyPr spcFirstLastPara="1" wrap="square" lIns="91425" tIns="45700" rIns="91425" bIns="45700" anchor="t" anchorCtr="0">
            <a:spAutoFit/>
          </a:bodyPr>
          <a:lstStyle/>
          <a:p>
            <a:pPr marL="285750" marR="0" lvl="0" indent="-285750" algn="just" rtl="0">
              <a:lnSpc>
                <a:spcPct val="100000"/>
              </a:lnSpc>
              <a:spcBef>
                <a:spcPts val="0"/>
              </a:spcBef>
              <a:spcAft>
                <a:spcPts val="0"/>
              </a:spcAft>
              <a:buClr>
                <a:srgbClr val="002060"/>
              </a:buClr>
              <a:buSzPts val="3200"/>
              <a:buFont typeface="Times New Roman"/>
              <a:buChar char="-"/>
            </a:pPr>
            <a:r>
              <a:rPr lang="en-US" sz="3200" b="0" i="0" u="none" strike="noStrike" cap="none">
                <a:solidFill>
                  <a:srgbClr val="002060"/>
                </a:solidFill>
                <a:latin typeface="Arial"/>
                <a:ea typeface="Arial"/>
                <a:cs typeface="Arial"/>
                <a:sym typeface="Arial"/>
              </a:rPr>
              <a:t>Ôn tập lại các kiến thức về tạo và gửi thư, đính kèm tệp tin</a:t>
            </a:r>
            <a:endParaRPr sz="3200" b="0" i="0" u="none" strike="noStrike" cap="none">
              <a:solidFill>
                <a:srgbClr val="002060"/>
              </a:solidFill>
              <a:latin typeface="Arial"/>
              <a:ea typeface="Arial"/>
              <a:cs typeface="Arial"/>
              <a:sym typeface="Arial"/>
            </a:endParaRPr>
          </a:p>
          <a:p>
            <a:pPr marL="285750" marR="0" lvl="0" indent="-285750" algn="just" rtl="0">
              <a:lnSpc>
                <a:spcPct val="100000"/>
              </a:lnSpc>
              <a:spcBef>
                <a:spcPts val="0"/>
              </a:spcBef>
              <a:spcAft>
                <a:spcPts val="0"/>
              </a:spcAft>
              <a:buClr>
                <a:srgbClr val="002060"/>
              </a:buClr>
              <a:buSzPts val="3200"/>
              <a:buFont typeface="Times New Roman"/>
              <a:buChar char="-"/>
            </a:pPr>
            <a:r>
              <a:rPr lang="en-US" sz="3200" b="0" i="0" u="none" strike="noStrike" cap="none">
                <a:solidFill>
                  <a:srgbClr val="002060"/>
                </a:solidFill>
                <a:latin typeface="Arial"/>
                <a:ea typeface="Arial"/>
                <a:cs typeface="Arial"/>
                <a:sym typeface="Arial"/>
              </a:rPr>
              <a:t>Chú ý cách Mở an toàn tập tin trong thư điện tử nhận được</a:t>
            </a:r>
            <a:endParaRPr sz="3200" b="0" i="0" u="none" strike="noStrike" cap="none">
              <a:solidFill>
                <a:srgbClr val="002060"/>
              </a:solidFill>
              <a:latin typeface="Arial"/>
              <a:ea typeface="Arial"/>
              <a:cs typeface="Arial"/>
              <a:sym typeface="Arial"/>
            </a:endParaRPr>
          </a:p>
          <a:p>
            <a:pPr marL="285750" marR="0" lvl="0" indent="-285750" algn="just" rtl="0">
              <a:lnSpc>
                <a:spcPct val="100000"/>
              </a:lnSpc>
              <a:spcBef>
                <a:spcPts val="0"/>
              </a:spcBef>
              <a:spcAft>
                <a:spcPts val="0"/>
              </a:spcAft>
              <a:buClr>
                <a:srgbClr val="002060"/>
              </a:buClr>
              <a:buSzPts val="3200"/>
              <a:buFont typeface="Arial"/>
              <a:buChar char="-"/>
            </a:pPr>
            <a:r>
              <a:rPr lang="en-US" sz="3200" b="0" i="0" u="none" strike="noStrike" cap="none">
                <a:solidFill>
                  <a:srgbClr val="002060"/>
                </a:solidFill>
                <a:latin typeface="Arial"/>
                <a:ea typeface="Arial"/>
                <a:cs typeface="Arial"/>
                <a:sym typeface="Arial"/>
              </a:rPr>
              <a:t>Đọc trước bài Tin nhắn tức thời</a:t>
            </a:r>
            <a:endParaRPr sz="3200" b="0" i="0" u="none" strike="noStrike" cap="none">
              <a:solidFill>
                <a:srgbClr val="00206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p>
            <a:pPr marL="0" lvl="0" indent="0" algn="ctr" rtl="0">
              <a:lnSpc>
                <a:spcPct val="80000"/>
              </a:lnSpc>
              <a:spcBef>
                <a:spcPts val="0"/>
              </a:spcBef>
              <a:spcAft>
                <a:spcPts val="0"/>
              </a:spcAft>
              <a:buClr>
                <a:srgbClr val="099BDD"/>
              </a:buClr>
              <a:buSzPts val="4000"/>
              <a:buFont typeface="Arial"/>
              <a:buNone/>
            </a:pPr>
            <a:r>
              <a:rPr lang="en-US" sz="4000">
                <a:solidFill>
                  <a:srgbClr val="099BDD"/>
                </a:solidFill>
                <a:latin typeface="Arial"/>
                <a:ea typeface="Arial"/>
                <a:cs typeface="Arial"/>
                <a:sym typeface="Arial"/>
              </a:rPr>
              <a:t>CUỘC SỐNG TRỰC TUYẾN</a:t>
            </a:r>
            <a:endParaRPr sz="4000">
              <a:latin typeface="Arial"/>
              <a:ea typeface="Arial"/>
              <a:cs typeface="Arial"/>
              <a:sym typeface="Arial"/>
            </a:endParaRPr>
          </a:p>
        </p:txBody>
      </p:sp>
      <p:sp>
        <p:nvSpPr>
          <p:cNvPr id="137" name="Google Shape;137;p1"/>
          <p:cNvSpPr txBox="1">
            <a:spLocks noGrp="1"/>
          </p:cNvSpPr>
          <p:nvPr>
            <p:ph type="subTitle" idx="1"/>
          </p:nvPr>
        </p:nvSpPr>
        <p:spPr>
          <a:xfrm>
            <a:off x="1524000" y="3996250"/>
            <a:ext cx="9144000" cy="1309255"/>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SzPts val="3000"/>
              <a:buNone/>
            </a:pPr>
            <a:r>
              <a:rPr lang="en-US" sz="3000">
                <a:latin typeface="Arial"/>
                <a:ea typeface="Arial"/>
                <a:cs typeface="Arial"/>
                <a:sym typeface="Arial"/>
              </a:rPr>
              <a:t>CHỦ ĐỀ A. INTERNET VÀ TRUYỀN THÔNG SỐ</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p>
            <a:pPr marL="0" lvl="0" indent="0" algn="ctr" rtl="0">
              <a:lnSpc>
                <a:spcPct val="80000"/>
              </a:lnSpc>
              <a:spcBef>
                <a:spcPts val="0"/>
              </a:spcBef>
              <a:spcAft>
                <a:spcPts val="0"/>
              </a:spcAft>
              <a:buClr>
                <a:schemeClr val="dk2"/>
              </a:buClr>
              <a:buSzPts val="4000"/>
              <a:buFont typeface="Arial"/>
              <a:buNone/>
            </a:pPr>
            <a:r>
              <a:rPr lang="en-US" sz="4000">
                <a:latin typeface="Arial"/>
                <a:ea typeface="Arial"/>
                <a:cs typeface="Arial"/>
                <a:sym typeface="Arial"/>
              </a:rPr>
              <a:t>CHỦ ĐỀ A. </a:t>
            </a:r>
            <a:br>
              <a:rPr lang="en-US" sz="4000">
                <a:latin typeface="Arial"/>
                <a:ea typeface="Arial"/>
                <a:cs typeface="Arial"/>
                <a:sym typeface="Arial"/>
              </a:rPr>
            </a:br>
            <a:r>
              <a:rPr lang="en-US" sz="4000">
                <a:latin typeface="Arial"/>
                <a:ea typeface="Arial"/>
                <a:cs typeface="Arial"/>
                <a:sym typeface="Arial"/>
              </a:rPr>
              <a:t>INTERNET VÀ TRUYỀN THÔNG SỐ</a:t>
            </a:r>
            <a:endParaRPr/>
          </a:p>
        </p:txBody>
      </p:sp>
      <p:sp>
        <p:nvSpPr>
          <p:cNvPr id="143" name="Google Shape;143;p2"/>
          <p:cNvSpPr txBox="1">
            <a:spLocks noGrp="1"/>
          </p:cNvSpPr>
          <p:nvPr>
            <p:ph type="subTitle" idx="1"/>
          </p:nvPr>
        </p:nvSpPr>
        <p:spPr>
          <a:xfrm>
            <a:off x="771525" y="3931855"/>
            <a:ext cx="10515600" cy="1309255"/>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SzPct val="108107"/>
              <a:buNone/>
            </a:pPr>
            <a:r>
              <a:rPr lang="en-US" sz="3000">
                <a:latin typeface="Arial"/>
                <a:ea typeface="Arial"/>
                <a:cs typeface="Arial"/>
                <a:sym typeface="Arial"/>
              </a:rPr>
              <a:t>Bài 1. Thế giới Internet thật là rộng lớn</a:t>
            </a:r>
            <a:endParaRPr/>
          </a:p>
          <a:p>
            <a:pPr marL="0" lvl="0" indent="0" algn="l" rtl="0">
              <a:lnSpc>
                <a:spcPct val="90000"/>
              </a:lnSpc>
              <a:spcBef>
                <a:spcPts val="1400"/>
              </a:spcBef>
              <a:spcAft>
                <a:spcPts val="0"/>
              </a:spcAft>
              <a:buSzPct val="108107"/>
              <a:buNone/>
            </a:pPr>
            <a:r>
              <a:rPr lang="en-US" sz="3000">
                <a:latin typeface="Arial"/>
                <a:ea typeface="Arial"/>
                <a:cs typeface="Arial"/>
                <a:sym typeface="Arial"/>
              </a:rPr>
              <a:t>Bài 2. Tớ liên lạc được với mọi người ở khắp mọi nơi trên thế giới</a:t>
            </a:r>
            <a:endParaRPr sz="30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
          <p:cNvSpPr txBox="1">
            <a:spLocks noGrp="1"/>
          </p:cNvSpPr>
          <p:nvPr>
            <p:ph type="title"/>
          </p:nvPr>
        </p:nvSpPr>
        <p:spPr>
          <a:xfrm>
            <a:off x="173831" y="2104466"/>
            <a:ext cx="11844337" cy="1746173"/>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3200"/>
              <a:buFont typeface="Times New Roman"/>
              <a:buNone/>
            </a:pPr>
            <a:r>
              <a:rPr lang="en-US" sz="3200" b="1">
                <a:solidFill>
                  <a:srgbClr val="FFFFFF"/>
                </a:solidFill>
                <a:latin typeface="Times New Roman"/>
                <a:ea typeface="Times New Roman"/>
                <a:cs typeface="Times New Roman"/>
                <a:sym typeface="Times New Roman"/>
              </a:rPr>
              <a:t>BÀI 2. TỚ LIÊN LẠC ĐƯỢC VỚI MỌI NGƯỜI </a:t>
            </a:r>
            <a:br>
              <a:rPr lang="en-US" sz="3200" b="1">
                <a:solidFill>
                  <a:srgbClr val="FFFFFF"/>
                </a:solidFill>
                <a:latin typeface="Times New Roman"/>
                <a:ea typeface="Times New Roman"/>
                <a:cs typeface="Times New Roman"/>
                <a:sym typeface="Times New Roman"/>
              </a:rPr>
            </a:br>
            <a:r>
              <a:rPr lang="en-US" sz="3200" b="1">
                <a:solidFill>
                  <a:srgbClr val="FFFFFF"/>
                </a:solidFill>
                <a:latin typeface="Times New Roman"/>
                <a:ea typeface="Times New Roman"/>
                <a:cs typeface="Times New Roman"/>
                <a:sym typeface="Times New Roman"/>
              </a:rPr>
              <a:t>Ở KHẮP MỌI NƠI TRÊN THẾ GIỚI</a:t>
            </a:r>
            <a:r>
              <a:rPr lang="en-US" sz="1800">
                <a:latin typeface="Calibri"/>
                <a:ea typeface="Calibri"/>
                <a:cs typeface="Calibri"/>
                <a:sym typeface="Calibri"/>
              </a:rPr>
              <a:t/>
            </a:r>
            <a:br>
              <a:rPr lang="en-US" sz="1800">
                <a:latin typeface="Calibri"/>
                <a:ea typeface="Calibri"/>
                <a:cs typeface="Calibri"/>
                <a:sym typeface="Calibri"/>
              </a:rPr>
            </a:br>
            <a:r>
              <a:rPr lang="en-US" sz="1800">
                <a:latin typeface="Calibri"/>
                <a:ea typeface="Calibri"/>
                <a:cs typeface="Calibri"/>
                <a:sym typeface="Calibri"/>
              </a:rPr>
              <a:t/>
            </a:r>
            <a:br>
              <a:rPr lang="en-US" sz="1800">
                <a:latin typeface="Calibri"/>
                <a:ea typeface="Calibri"/>
                <a:cs typeface="Calibri"/>
                <a:sym typeface="Calibri"/>
              </a:rPr>
            </a:br>
            <a:r>
              <a:rPr lang="en-US" sz="3200" b="1">
                <a:solidFill>
                  <a:srgbClr val="FF0000"/>
                </a:solidFill>
              </a:rPr>
              <a:t>TUẦN 13: TẬP TIN ĐÍNH KÈM THƯ ĐIỆN TỬ</a:t>
            </a:r>
            <a:endParaRPr sz="4000" b="1">
              <a:solidFill>
                <a:srgbClr val="FF0000"/>
              </a:solidFill>
            </a:endParaRPr>
          </a:p>
        </p:txBody>
      </p:sp>
      <p:sp>
        <p:nvSpPr>
          <p:cNvPr id="149" name="Google Shape;149;p3"/>
          <p:cNvSpPr txBox="1"/>
          <p:nvPr/>
        </p:nvSpPr>
        <p:spPr>
          <a:xfrm>
            <a:off x="173825" y="4223425"/>
            <a:ext cx="11555100" cy="16465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Biết</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khái</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niệm</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của</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tập</a:t>
            </a:r>
            <a:r>
              <a:rPr lang="en-US" sz="3200" b="0" i="0" u="none" strike="noStrike" cap="none" dirty="0">
                <a:solidFill>
                  <a:srgbClr val="000000"/>
                </a:solidFill>
                <a:latin typeface="Times New Roman"/>
                <a:ea typeface="Times New Roman"/>
                <a:cs typeface="Times New Roman"/>
                <a:sym typeface="Times New Roman"/>
              </a:rPr>
              <a:t> tin </a:t>
            </a:r>
            <a:r>
              <a:rPr lang="en-US" sz="3200" b="0" i="0" u="none" strike="noStrike" cap="none" dirty="0" err="1">
                <a:solidFill>
                  <a:srgbClr val="000000"/>
                </a:solidFill>
                <a:latin typeface="Times New Roman"/>
                <a:ea typeface="Times New Roman"/>
                <a:cs typeface="Times New Roman"/>
                <a:sym typeface="Times New Roman"/>
              </a:rPr>
              <a:t>đính</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kèm</a:t>
            </a:r>
            <a:endParaRPr sz="3200" b="0" i="0" u="none" strike="noStrike" cap="none" dirty="0">
              <a:solidFill>
                <a:srgbClr val="000000"/>
              </a:solidFill>
              <a:sym typeface="Arial"/>
            </a:endParaRPr>
          </a:p>
          <a:p>
            <a:pPr marL="0" marR="0" lvl="0" indent="0" algn="l" rtl="0">
              <a:lnSpc>
                <a:spcPct val="100000"/>
              </a:lnSpc>
              <a:spcBef>
                <a:spcPts val="600"/>
              </a:spcBef>
              <a:spcAft>
                <a:spcPts val="0"/>
              </a:spcAft>
              <a:buClr>
                <a:srgbClr val="000000"/>
              </a:buClr>
              <a:buSzPts val="2500"/>
              <a:buFont typeface="Arial"/>
              <a:buNone/>
            </a:pP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Biết</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gửi</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các</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tập</a:t>
            </a:r>
            <a:r>
              <a:rPr lang="en-US" sz="3200" b="0" i="0" u="none" strike="noStrike" cap="none" dirty="0">
                <a:solidFill>
                  <a:srgbClr val="000000"/>
                </a:solidFill>
                <a:latin typeface="Times New Roman"/>
                <a:ea typeface="Times New Roman"/>
                <a:cs typeface="Times New Roman"/>
                <a:sym typeface="Times New Roman"/>
              </a:rPr>
              <a:t> tin </a:t>
            </a:r>
            <a:r>
              <a:rPr lang="en-US" sz="3200" b="0" i="0" u="none" strike="noStrike" cap="none" dirty="0" err="1">
                <a:solidFill>
                  <a:srgbClr val="000000"/>
                </a:solidFill>
                <a:latin typeface="Times New Roman"/>
                <a:ea typeface="Times New Roman"/>
                <a:cs typeface="Times New Roman"/>
                <a:sym typeface="Times New Roman"/>
              </a:rPr>
              <a:t>đính</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kèm</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trong</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thư</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điện</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tử</a:t>
            </a:r>
            <a:endParaRPr sz="3200" b="0" i="0" u="none" strike="noStrike" cap="none" dirty="0">
              <a:solidFill>
                <a:srgbClr val="000000"/>
              </a:solidFill>
              <a:sym typeface="Arial"/>
            </a:endParaRPr>
          </a:p>
          <a:p>
            <a:pPr marL="0" marR="0" lvl="0" indent="0" algn="l" rtl="0">
              <a:lnSpc>
                <a:spcPct val="100000"/>
              </a:lnSpc>
              <a:spcBef>
                <a:spcPts val="0"/>
              </a:spcBef>
              <a:spcAft>
                <a:spcPts val="0"/>
              </a:spcAft>
              <a:buClr>
                <a:srgbClr val="000000"/>
              </a:buClr>
              <a:buSzPts val="2500"/>
              <a:buFont typeface="Arial"/>
              <a:buNone/>
            </a:pP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Biết</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cách</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mở</a:t>
            </a:r>
            <a:r>
              <a:rPr lang="en-US" sz="3200" b="0" i="0" u="none" strike="noStrike" cap="none" dirty="0">
                <a:solidFill>
                  <a:srgbClr val="000000"/>
                </a:solidFill>
                <a:latin typeface="Times New Roman"/>
                <a:ea typeface="Times New Roman"/>
                <a:cs typeface="Times New Roman"/>
                <a:sym typeface="Times New Roman"/>
              </a:rPr>
              <a:t> an </a:t>
            </a:r>
            <a:r>
              <a:rPr lang="en-US" sz="3200" b="0" i="0" u="none" strike="noStrike" cap="none" dirty="0" err="1">
                <a:solidFill>
                  <a:srgbClr val="000000"/>
                </a:solidFill>
                <a:latin typeface="Times New Roman"/>
                <a:ea typeface="Times New Roman"/>
                <a:cs typeface="Times New Roman"/>
                <a:sym typeface="Times New Roman"/>
              </a:rPr>
              <a:t>toàn</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tập</a:t>
            </a:r>
            <a:r>
              <a:rPr lang="en-US" sz="3200" b="0" i="0" u="none" strike="noStrike" cap="none" dirty="0">
                <a:solidFill>
                  <a:srgbClr val="000000"/>
                </a:solidFill>
                <a:latin typeface="Times New Roman"/>
                <a:ea typeface="Times New Roman"/>
                <a:cs typeface="Times New Roman"/>
                <a:sym typeface="Times New Roman"/>
              </a:rPr>
              <a:t> tin </a:t>
            </a:r>
            <a:r>
              <a:rPr lang="en-US" sz="3200" b="0" i="0" u="none" strike="noStrike" cap="none" dirty="0" err="1">
                <a:solidFill>
                  <a:srgbClr val="000000"/>
                </a:solidFill>
                <a:latin typeface="Times New Roman"/>
                <a:ea typeface="Times New Roman"/>
                <a:cs typeface="Times New Roman"/>
                <a:sym typeface="Times New Roman"/>
              </a:rPr>
              <a:t>đính</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kèm</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trong</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thư</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điện</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tử</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nhận</a:t>
            </a:r>
            <a:r>
              <a:rPr lang="en-US" sz="3200" b="0" i="0" u="none" strike="noStrike" cap="none" dirty="0">
                <a:solidFill>
                  <a:srgbClr val="000000"/>
                </a:solidFill>
                <a:latin typeface="Times New Roman"/>
                <a:ea typeface="Times New Roman"/>
                <a:cs typeface="Times New Roman"/>
                <a:sym typeface="Times New Roman"/>
              </a:rPr>
              <a:t> </a:t>
            </a:r>
            <a:r>
              <a:rPr lang="en-US" sz="3200" b="0" i="0" u="none" strike="noStrike" cap="none" dirty="0" err="1">
                <a:solidFill>
                  <a:srgbClr val="000000"/>
                </a:solidFill>
                <a:latin typeface="Times New Roman"/>
                <a:ea typeface="Times New Roman"/>
                <a:cs typeface="Times New Roman"/>
                <a:sym typeface="Times New Roman"/>
              </a:rPr>
              <a:t>được</a:t>
            </a:r>
            <a:endParaRPr sz="3200" b="0" i="0" u="none" strike="noStrike" cap="none" dirty="0">
              <a:solidFill>
                <a:srgbClr val="000000"/>
              </a:solidFill>
              <a:latin typeface="Times New Roman"/>
              <a:ea typeface="Times New Roman"/>
              <a:cs typeface="Times New Roman"/>
              <a:sym typeface="Times New Roman"/>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4"/>
          <p:cNvSpPr/>
          <p:nvPr/>
        </p:nvSpPr>
        <p:spPr>
          <a:xfrm>
            <a:off x="3454400" y="926975"/>
            <a:ext cx="5648960" cy="646986"/>
          </a:xfrm>
          <a:prstGeom prst="roundRect">
            <a:avLst>
              <a:gd name="adj" fmla="val 16667"/>
            </a:avLst>
          </a:prstGeom>
          <a:solidFill>
            <a:schemeClr val="accen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1" i="0" u="none" strike="noStrike" cap="none">
                <a:solidFill>
                  <a:srgbClr val="000000"/>
                </a:solidFill>
                <a:latin typeface="Arial"/>
                <a:ea typeface="Arial"/>
                <a:cs typeface="Arial"/>
                <a:sym typeface="Arial"/>
              </a:rPr>
              <a:t>ÔN TẬP KIẾN THỨC CŨ</a:t>
            </a:r>
            <a:endParaRPr sz="1400" b="0" i="0" u="none" strike="noStrike" cap="none">
              <a:solidFill>
                <a:srgbClr val="000000"/>
              </a:solidFill>
              <a:latin typeface="Arial"/>
              <a:ea typeface="Arial"/>
              <a:cs typeface="Arial"/>
              <a:sym typeface="Arial"/>
            </a:endParaRPr>
          </a:p>
        </p:txBody>
      </p:sp>
      <p:pic>
        <p:nvPicPr>
          <p:cNvPr id="155" name="Google Shape;155;p4" descr="Kiểm tra bài cũ Pick a name trong ClassPoint | Tinh hoa Công ..."/>
          <p:cNvPicPr preferRelativeResize="0"/>
          <p:nvPr/>
        </p:nvPicPr>
        <p:blipFill rotWithShape="1">
          <a:blip r:embed="rId3">
            <a:alphaModFix/>
          </a:blip>
          <a:srcRect/>
          <a:stretch/>
        </p:blipFill>
        <p:spPr>
          <a:xfrm>
            <a:off x="4836391" y="4262315"/>
            <a:ext cx="2311400" cy="2311400"/>
          </a:xfrm>
          <a:prstGeom prst="rect">
            <a:avLst/>
          </a:prstGeom>
          <a:noFill/>
          <a:ln>
            <a:noFill/>
          </a:ln>
        </p:spPr>
      </p:pic>
      <p:sp>
        <p:nvSpPr>
          <p:cNvPr id="156" name="Google Shape;156;p4"/>
          <p:cNvSpPr txBox="1"/>
          <p:nvPr/>
        </p:nvSpPr>
        <p:spPr>
          <a:xfrm>
            <a:off x="1313620" y="2228671"/>
            <a:ext cx="10146296" cy="83095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Times New Roman"/>
                <a:ea typeface="Times New Roman"/>
                <a:cs typeface="Times New Roman"/>
                <a:sym typeface="Times New Roman"/>
              </a:rPr>
              <a:t>1. </a:t>
            </a:r>
            <a:r>
              <a:rPr lang="en-US" sz="2400" b="0" i="0" u="none" strike="noStrike" cap="none">
                <a:solidFill>
                  <a:srgbClr val="000000"/>
                </a:solidFill>
                <a:latin typeface="Times New Roman"/>
                <a:ea typeface="Times New Roman"/>
                <a:cs typeface="Times New Roman"/>
                <a:sym typeface="Times New Roman"/>
              </a:rPr>
              <a:t>Chữ ký điện tử là gì? Công dụng của chữ ký điện tử?</a:t>
            </a:r>
            <a:endParaRPr sz="2400" b="0" i="0" u="none" strike="noStrike" cap="none">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Times New Roman"/>
                <a:ea typeface="Times New Roman"/>
                <a:cs typeface="Times New Roman"/>
                <a:sym typeface="Times New Roman"/>
              </a:rPr>
              <a:t>2. Trình bày thao tác tạo chữ ký điện tử</a:t>
            </a:r>
            <a:r>
              <a:rPr lang="en-US" sz="2400" b="0" i="0" u="none" strike="noStrike" cap="none">
                <a:solidFill>
                  <a:schemeClr val="dk1"/>
                </a:solidFill>
                <a:latin typeface="Times New Roman"/>
                <a:ea typeface="Times New Roman"/>
                <a:cs typeface="Times New Roman"/>
                <a:sym typeface="Times New Roman"/>
              </a:rPr>
              <a:t>?</a:t>
            </a:r>
            <a:endParaRPr sz="2400" b="0"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0"/>
          <p:cNvSpPr/>
          <p:nvPr/>
        </p:nvSpPr>
        <p:spPr>
          <a:xfrm>
            <a:off x="141015" y="1187289"/>
            <a:ext cx="11565300" cy="3113700"/>
          </a:xfrm>
          <a:prstGeom prst="roundRect">
            <a:avLst>
              <a:gd name="adj" fmla="val 9238"/>
            </a:avLst>
          </a:prstGeom>
          <a:solidFill>
            <a:schemeClr val="lt2"/>
          </a:solid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2600"/>
              <a:buFont typeface="Arial"/>
              <a:buNone/>
            </a:pPr>
            <a:r>
              <a:rPr lang="en-US" sz="2600" b="1" i="0" u="sng" strike="noStrike" cap="none">
                <a:solidFill>
                  <a:srgbClr val="002060"/>
                </a:solidFill>
                <a:latin typeface="Arial"/>
                <a:ea typeface="Arial"/>
                <a:cs typeface="Arial"/>
                <a:sym typeface="Arial"/>
              </a:rPr>
              <a:t>Đính kèm tập tin</a:t>
            </a:r>
            <a:endParaRPr sz="26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600"/>
              <a:buFont typeface="Arial"/>
              <a:buNone/>
            </a:pPr>
            <a:r>
              <a:rPr lang="en-US" sz="2600" b="0" i="0" u="none" strike="noStrike" cap="none">
                <a:solidFill>
                  <a:srgbClr val="002060"/>
                </a:solidFill>
                <a:latin typeface="Arial"/>
                <a:ea typeface="Arial"/>
                <a:cs typeface="Arial"/>
                <a:sym typeface="Arial"/>
              </a:rPr>
              <a:t>Đính kèm tập tin vào Email là cách mình gửi thư cho người khác kèm theo file tài liệu</a:t>
            </a:r>
            <a:endParaRPr sz="26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600"/>
              <a:buFont typeface="Arial"/>
              <a:buNone/>
            </a:pPr>
            <a:r>
              <a:rPr lang="en-US" sz="2600" b="0" i="0" u="none" strike="noStrike" cap="none">
                <a:solidFill>
                  <a:srgbClr val="002060"/>
                </a:solidFill>
                <a:latin typeface="Arial"/>
                <a:ea typeface="Arial"/>
                <a:cs typeface="Arial"/>
                <a:sym typeface="Arial"/>
              </a:rPr>
              <a:t>Trong thư gửi nội dung thường trao đổi ngắn. Tuy nhiên, trường hợp người gửi muốn gửi cho người nhận nhiều thông tin hơn ta cần đính kèm file</a:t>
            </a:r>
            <a:endParaRPr sz="26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600"/>
              <a:buFont typeface="Arial"/>
              <a:buNone/>
            </a:pPr>
            <a:r>
              <a:rPr lang="en-US" sz="2600" b="0" i="0" u="none" strike="noStrike" cap="none">
                <a:solidFill>
                  <a:srgbClr val="002060"/>
                </a:solidFill>
                <a:latin typeface="Arial"/>
                <a:ea typeface="Arial"/>
                <a:cs typeface="Arial"/>
                <a:sym typeface="Arial"/>
              </a:rPr>
              <a:t>File tài liệu đính kèm gửi cho người khác có thể là file word, excel, txt, pdf, rar…</a:t>
            </a:r>
            <a:endParaRPr sz="26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600"/>
              <a:buFont typeface="Arial"/>
              <a:buNone/>
            </a:pPr>
            <a:r>
              <a:rPr lang="en-US" sz="2600" b="1" i="0" u="none" strike="noStrike" cap="none">
                <a:solidFill>
                  <a:srgbClr val="002060"/>
                </a:solidFill>
                <a:latin typeface="Arial"/>
                <a:ea typeface="Arial"/>
                <a:cs typeface="Arial"/>
                <a:sym typeface="Arial"/>
              </a:rPr>
              <a:t>+ Cách đính kèm tập tin:</a:t>
            </a:r>
            <a:endParaRPr sz="26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600"/>
              <a:buFont typeface="Arial"/>
              <a:buNone/>
            </a:pPr>
            <a:r>
              <a:rPr lang="en-US" sz="2600" b="0" i="0" u="none" strike="noStrike" cap="none">
                <a:solidFill>
                  <a:srgbClr val="002060"/>
                </a:solidFill>
                <a:latin typeface="Arial"/>
                <a:ea typeface="Arial"/>
                <a:cs typeface="Arial"/>
                <a:sym typeface="Arial"/>
              </a:rPr>
              <a:t>Kích biểu tượng ghim (attach) 		🡪 chỉ đường dẫn đến file muốn đính kèm</a:t>
            </a:r>
            <a:endParaRPr sz="26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600"/>
              <a:buFont typeface="Arial"/>
              <a:buNone/>
            </a:pPr>
            <a:r>
              <a:rPr lang="en-US" sz="2600" b="0" i="0" u="none" strike="noStrike" cap="none">
                <a:solidFill>
                  <a:srgbClr val="002060"/>
                </a:solidFill>
                <a:latin typeface="Arial"/>
                <a:ea typeface="Arial"/>
                <a:cs typeface="Arial"/>
                <a:sym typeface="Arial"/>
              </a:rPr>
              <a:t>Xóa file đính kèm: nhìn sang bên phải file đã đính kèm. Kích vào dấu </a:t>
            </a:r>
            <a:r>
              <a:rPr lang="en-US" sz="2600" b="1" i="0" u="none" strike="noStrike" cap="none">
                <a:solidFill>
                  <a:srgbClr val="002060"/>
                </a:solidFill>
                <a:latin typeface="Arial"/>
                <a:ea typeface="Arial"/>
                <a:cs typeface="Arial"/>
                <a:sym typeface="Arial"/>
              </a:rPr>
              <a:t>X</a:t>
            </a:r>
            <a:endParaRPr sz="2600" b="0" i="0" u="none" strike="noStrike" cap="none">
              <a:solidFill>
                <a:srgbClr val="002060"/>
              </a:solidFill>
              <a:latin typeface="Arial"/>
              <a:ea typeface="Arial"/>
              <a:cs typeface="Arial"/>
              <a:sym typeface="Arial"/>
            </a:endParaRPr>
          </a:p>
        </p:txBody>
      </p:sp>
      <p:pic>
        <p:nvPicPr>
          <p:cNvPr id="194" name="Google Shape;194;p10"/>
          <p:cNvPicPr preferRelativeResize="0"/>
          <p:nvPr/>
        </p:nvPicPr>
        <p:blipFill rotWithShape="1">
          <a:blip r:embed="rId3">
            <a:alphaModFix/>
          </a:blip>
          <a:srcRect/>
          <a:stretch/>
        </p:blipFill>
        <p:spPr>
          <a:xfrm>
            <a:off x="3053763" y="738382"/>
            <a:ext cx="8120274" cy="1077748"/>
          </a:xfrm>
          <a:prstGeom prst="rect">
            <a:avLst/>
          </a:prstGeom>
          <a:noFill/>
          <a:ln>
            <a:noFill/>
          </a:ln>
        </p:spPr>
      </p:pic>
      <p:pic>
        <p:nvPicPr>
          <p:cNvPr id="195" name="Google Shape;195;p10"/>
          <p:cNvPicPr preferRelativeResize="0"/>
          <p:nvPr/>
        </p:nvPicPr>
        <p:blipFill rotWithShape="1">
          <a:blip r:embed="rId3">
            <a:alphaModFix/>
          </a:blip>
          <a:srcRect l="26569" t="11473" r="66327" b="16145"/>
          <a:stretch/>
        </p:blipFill>
        <p:spPr>
          <a:xfrm>
            <a:off x="4706729" y="4300989"/>
            <a:ext cx="576777" cy="780091"/>
          </a:xfrm>
          <a:prstGeom prst="rect">
            <a:avLst/>
          </a:prstGeom>
          <a:noFill/>
          <a:ln>
            <a:noFill/>
          </a:ln>
        </p:spPr>
      </p:pic>
      <p:grpSp>
        <p:nvGrpSpPr>
          <p:cNvPr id="196" name="Google Shape;196;p10"/>
          <p:cNvGrpSpPr/>
          <p:nvPr/>
        </p:nvGrpSpPr>
        <p:grpSpPr>
          <a:xfrm>
            <a:off x="5758462" y="5625717"/>
            <a:ext cx="3595972" cy="1232391"/>
            <a:chOff x="7201910" y="3736071"/>
            <a:chExt cx="4676775" cy="2219325"/>
          </a:xfrm>
        </p:grpSpPr>
        <p:pic>
          <p:nvPicPr>
            <p:cNvPr id="197" name="Google Shape;197;p10"/>
            <p:cNvPicPr preferRelativeResize="0"/>
            <p:nvPr/>
          </p:nvPicPr>
          <p:blipFill rotWithShape="1">
            <a:blip r:embed="rId4">
              <a:alphaModFix/>
            </a:blip>
            <a:srcRect/>
            <a:stretch/>
          </p:blipFill>
          <p:spPr>
            <a:xfrm>
              <a:off x="7201910" y="3736071"/>
              <a:ext cx="4676775" cy="2219325"/>
            </a:xfrm>
            <a:prstGeom prst="rect">
              <a:avLst/>
            </a:prstGeom>
            <a:noFill/>
            <a:ln>
              <a:noFill/>
            </a:ln>
          </p:spPr>
        </p:pic>
        <p:sp>
          <p:nvSpPr>
            <p:cNvPr id="198" name="Google Shape;198;p10"/>
            <p:cNvSpPr/>
            <p:nvPr/>
          </p:nvSpPr>
          <p:spPr>
            <a:xfrm>
              <a:off x="10832123" y="5167124"/>
              <a:ext cx="407963" cy="337625"/>
            </a:xfrm>
            <a:prstGeom prst="rect">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3">
                                            <p:txEl>
                                              <p:pRg st="0" end="0"/>
                                            </p:txEl>
                                          </p:spTgt>
                                        </p:tgtEl>
                                        <p:attrNameLst>
                                          <p:attrName>style.visibility</p:attrName>
                                        </p:attrNameLst>
                                      </p:cBhvr>
                                      <p:to>
                                        <p:strVal val="visible"/>
                                      </p:to>
                                    </p:set>
                                    <p:animEffect transition="in" filter="fade">
                                      <p:cBhvr>
                                        <p:cTn id="7" dur="500"/>
                                        <p:tgtEl>
                                          <p:spTgt spid="1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3">
                                            <p:txEl>
                                              <p:pRg st="1" end="1"/>
                                            </p:txEl>
                                          </p:spTgt>
                                        </p:tgtEl>
                                        <p:attrNameLst>
                                          <p:attrName>style.visibility</p:attrName>
                                        </p:attrNameLst>
                                      </p:cBhvr>
                                      <p:to>
                                        <p:strVal val="visible"/>
                                      </p:to>
                                    </p:set>
                                    <p:animEffect transition="in" filter="fade">
                                      <p:cBhvr>
                                        <p:cTn id="12" dur="500"/>
                                        <p:tgtEl>
                                          <p:spTgt spid="1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3">
                                            <p:txEl>
                                              <p:pRg st="2" end="2"/>
                                            </p:txEl>
                                          </p:spTgt>
                                        </p:tgtEl>
                                        <p:attrNameLst>
                                          <p:attrName>style.visibility</p:attrName>
                                        </p:attrNameLst>
                                      </p:cBhvr>
                                      <p:to>
                                        <p:strVal val="visible"/>
                                      </p:to>
                                    </p:set>
                                    <p:animEffect transition="in" filter="fade">
                                      <p:cBhvr>
                                        <p:cTn id="17" dur="500"/>
                                        <p:tgtEl>
                                          <p:spTgt spid="1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3">
                                            <p:txEl>
                                              <p:pRg st="3" end="3"/>
                                            </p:txEl>
                                          </p:spTgt>
                                        </p:tgtEl>
                                        <p:attrNameLst>
                                          <p:attrName>style.visibility</p:attrName>
                                        </p:attrNameLst>
                                      </p:cBhvr>
                                      <p:to>
                                        <p:strVal val="visible"/>
                                      </p:to>
                                    </p:set>
                                    <p:animEffect transition="in" filter="fade">
                                      <p:cBhvr>
                                        <p:cTn id="22" dur="500"/>
                                        <p:tgtEl>
                                          <p:spTgt spid="19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3">
                                            <p:txEl>
                                              <p:pRg st="4" end="4"/>
                                            </p:txEl>
                                          </p:spTgt>
                                        </p:tgtEl>
                                        <p:attrNameLst>
                                          <p:attrName>style.visibility</p:attrName>
                                        </p:attrNameLst>
                                      </p:cBhvr>
                                      <p:to>
                                        <p:strVal val="visible"/>
                                      </p:to>
                                    </p:set>
                                    <p:animEffect transition="in" filter="fade">
                                      <p:cBhvr>
                                        <p:cTn id="27" dur="500"/>
                                        <p:tgtEl>
                                          <p:spTgt spid="19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3">
                                            <p:txEl>
                                              <p:pRg st="5" end="5"/>
                                            </p:txEl>
                                          </p:spTgt>
                                        </p:tgtEl>
                                        <p:attrNameLst>
                                          <p:attrName>style.visibility</p:attrName>
                                        </p:attrNameLst>
                                      </p:cBhvr>
                                      <p:to>
                                        <p:strVal val="visible"/>
                                      </p:to>
                                    </p:set>
                                    <p:animEffect transition="in" filter="fade">
                                      <p:cBhvr>
                                        <p:cTn id="32" dur="500"/>
                                        <p:tgtEl>
                                          <p:spTgt spid="19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3">
                                            <p:txEl>
                                              <p:pRg st="6" end="6"/>
                                            </p:txEl>
                                          </p:spTgt>
                                        </p:tgtEl>
                                        <p:attrNameLst>
                                          <p:attrName>style.visibility</p:attrName>
                                        </p:attrNameLst>
                                      </p:cBhvr>
                                      <p:to>
                                        <p:strVal val="visible"/>
                                      </p:to>
                                    </p:set>
                                    <p:animEffect transition="in" filter="fade">
                                      <p:cBhvr>
                                        <p:cTn id="37" dur="500"/>
                                        <p:tgtEl>
                                          <p:spTgt spid="19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95"/>
                                        </p:tgtEl>
                                        <p:attrNameLst>
                                          <p:attrName>style.visibility</p:attrName>
                                        </p:attrNameLst>
                                      </p:cBhvr>
                                      <p:to>
                                        <p:strVal val="visible"/>
                                      </p:to>
                                    </p:set>
                                    <p:animEffect transition="in" filter="fade">
                                      <p:cBhvr>
                                        <p:cTn id="42" dur="500"/>
                                        <p:tgtEl>
                                          <p:spTgt spid="19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96"/>
                                        </p:tgtEl>
                                        <p:attrNameLst>
                                          <p:attrName>style.visibility</p:attrName>
                                        </p:attrNameLst>
                                      </p:cBhvr>
                                      <p:to>
                                        <p:strVal val="visible"/>
                                      </p:to>
                                    </p:set>
                                    <p:animEffect transition="in" filter="fade">
                                      <p:cBhvr>
                                        <p:cTn id="47" dur="500"/>
                                        <p:tgtEl>
                                          <p:spTgt spid="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g1a129da549e_0_3"/>
          <p:cNvSpPr txBox="1">
            <a:spLocks noGrp="1"/>
          </p:cNvSpPr>
          <p:nvPr>
            <p:ph type="body" idx="1"/>
          </p:nvPr>
        </p:nvSpPr>
        <p:spPr>
          <a:xfrm>
            <a:off x="287651" y="795475"/>
            <a:ext cx="10773000" cy="7779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200"/>
              </a:spcBef>
              <a:spcAft>
                <a:spcPts val="0"/>
              </a:spcAft>
              <a:buSzPts val="1800"/>
              <a:buNone/>
            </a:pPr>
            <a:r>
              <a:rPr lang="en-US" sz="2500" b="1">
                <a:solidFill>
                  <a:srgbClr val="FF0000"/>
                </a:solidFill>
              </a:rPr>
              <a:t>Chú ý khi sử dụng chức năng đính kèm tập tin</a:t>
            </a:r>
            <a:endParaRPr sz="2300" b="1">
              <a:solidFill>
                <a:srgbClr val="FF0000"/>
              </a:solidFill>
            </a:endParaRPr>
          </a:p>
        </p:txBody>
      </p:sp>
      <p:pic>
        <p:nvPicPr>
          <p:cNvPr id="205" name="Google Shape;205;g1a129da549e_0_3"/>
          <p:cNvPicPr preferRelativeResize="0"/>
          <p:nvPr/>
        </p:nvPicPr>
        <p:blipFill rotWithShape="1">
          <a:blip r:embed="rId3">
            <a:alphaModFix/>
          </a:blip>
          <a:srcRect/>
          <a:stretch/>
        </p:blipFill>
        <p:spPr>
          <a:xfrm>
            <a:off x="0" y="2494788"/>
            <a:ext cx="1802175" cy="1868425"/>
          </a:xfrm>
          <a:prstGeom prst="rect">
            <a:avLst/>
          </a:prstGeom>
          <a:noFill/>
          <a:ln>
            <a:noFill/>
          </a:ln>
        </p:spPr>
      </p:pic>
      <p:sp>
        <p:nvSpPr>
          <p:cNvPr id="206" name="Google Shape;206;g1a129da549e_0_3"/>
          <p:cNvSpPr txBox="1"/>
          <p:nvPr/>
        </p:nvSpPr>
        <p:spPr>
          <a:xfrm>
            <a:off x="2244650" y="1318575"/>
            <a:ext cx="9699900" cy="3879000"/>
          </a:xfrm>
          <a:prstGeom prst="rect">
            <a:avLst/>
          </a:prstGeom>
          <a:noFill/>
          <a:ln>
            <a:noFill/>
          </a:ln>
        </p:spPr>
        <p:txBody>
          <a:bodyPr spcFirstLastPara="1" wrap="square" lIns="91425" tIns="91425" rIns="91425" bIns="91425" anchor="t" anchorCtr="0">
            <a:spAutoFit/>
          </a:bodyPr>
          <a:lstStyle/>
          <a:p>
            <a:pPr marL="457200" marR="0" lvl="0" indent="-381000" algn="just" rtl="0">
              <a:lnSpc>
                <a:spcPct val="100000"/>
              </a:lnSpc>
              <a:spcBef>
                <a:spcPts val="0"/>
              </a:spcBef>
              <a:spcAft>
                <a:spcPts val="0"/>
              </a:spcAft>
              <a:buClr>
                <a:srgbClr val="000000"/>
              </a:buClr>
              <a:buSzPts val="2400"/>
              <a:buFont typeface="Arial"/>
              <a:buChar char="●"/>
            </a:pPr>
            <a:r>
              <a:rPr lang="en-US" sz="2400" b="0" i="0" u="none" strike="noStrike" cap="none">
                <a:solidFill>
                  <a:srgbClr val="099BDD"/>
                </a:solidFill>
                <a:latin typeface="Arial"/>
                <a:ea typeface="Arial"/>
                <a:cs typeface="Arial"/>
                <a:sym typeface="Arial"/>
              </a:rPr>
              <a:t>Giữ kích thước của các tập tin đính kèm nhỏ nhất có thể.</a:t>
            </a:r>
            <a:endParaRPr sz="2400" b="0" i="0" u="none" strike="noStrike" cap="none">
              <a:solidFill>
                <a:srgbClr val="099BDD"/>
              </a:solidFill>
              <a:latin typeface="Arial"/>
              <a:ea typeface="Arial"/>
              <a:cs typeface="Arial"/>
              <a:sym typeface="Arial"/>
            </a:endParaRPr>
          </a:p>
          <a:p>
            <a:pPr marL="457200" marR="0" lvl="0" indent="-381000" algn="just" rtl="0">
              <a:lnSpc>
                <a:spcPct val="100000"/>
              </a:lnSpc>
              <a:spcBef>
                <a:spcPts val="0"/>
              </a:spcBef>
              <a:spcAft>
                <a:spcPts val="0"/>
              </a:spcAft>
              <a:buClr>
                <a:srgbClr val="000000"/>
              </a:buClr>
              <a:buSzPts val="2400"/>
              <a:buFont typeface="Arial"/>
              <a:buChar char="●"/>
            </a:pPr>
            <a:r>
              <a:rPr lang="en-US" sz="2400" b="0" i="0" u="none" strike="noStrike" cap="none">
                <a:solidFill>
                  <a:srgbClr val="099BDD"/>
                </a:solidFill>
                <a:latin typeface="Arial"/>
                <a:ea typeface="Arial"/>
                <a:cs typeface="Arial"/>
                <a:sym typeface="Arial"/>
              </a:rPr>
              <a:t>Xem xét chèn siêu liên kết hoặc liên kết URL vào nội dung thư điện tử thay vì gửi một tập tin lớn đính kèm.</a:t>
            </a:r>
            <a:endParaRPr sz="2400" b="0" i="0" u="none" strike="noStrike" cap="none">
              <a:solidFill>
                <a:srgbClr val="099BDD"/>
              </a:solidFill>
              <a:latin typeface="Arial"/>
              <a:ea typeface="Arial"/>
              <a:cs typeface="Arial"/>
              <a:sym typeface="Arial"/>
            </a:endParaRPr>
          </a:p>
          <a:p>
            <a:pPr marL="457200" marR="0" lvl="0" indent="-381000" algn="just" rtl="0">
              <a:lnSpc>
                <a:spcPct val="100000"/>
              </a:lnSpc>
              <a:spcBef>
                <a:spcPts val="0"/>
              </a:spcBef>
              <a:spcAft>
                <a:spcPts val="0"/>
              </a:spcAft>
              <a:buClr>
                <a:srgbClr val="000000"/>
              </a:buClr>
              <a:buSzPts val="2400"/>
              <a:buFont typeface="Arial"/>
              <a:buChar char="●"/>
            </a:pPr>
            <a:r>
              <a:rPr lang="en-US" sz="2400" b="0" i="0" u="none" strike="noStrike" cap="none">
                <a:solidFill>
                  <a:srgbClr val="099BDD"/>
                </a:solidFill>
                <a:latin typeface="Arial"/>
                <a:ea typeface="Arial"/>
                <a:cs typeface="Arial"/>
                <a:sym typeface="Arial"/>
              </a:rPr>
              <a:t>Đối với những tài liệu yêu cầu tính bảo mật, cần cân nhắc việc kèm gửi tệp để bảo vệ tài liệu đó khỏi sự truy cập bởi những người dùng trực tuyến khác.</a:t>
            </a:r>
            <a:endParaRPr sz="2400" b="0" i="0" u="none" strike="noStrike" cap="none">
              <a:solidFill>
                <a:srgbClr val="099BDD"/>
              </a:solidFill>
              <a:latin typeface="Arial"/>
              <a:ea typeface="Arial"/>
              <a:cs typeface="Arial"/>
              <a:sym typeface="Arial"/>
            </a:endParaRPr>
          </a:p>
          <a:p>
            <a:pPr marL="457200" marR="0" lvl="0" indent="-381000" algn="just" rtl="0">
              <a:lnSpc>
                <a:spcPct val="100000"/>
              </a:lnSpc>
              <a:spcBef>
                <a:spcPts val="0"/>
              </a:spcBef>
              <a:spcAft>
                <a:spcPts val="0"/>
              </a:spcAft>
              <a:buClr>
                <a:srgbClr val="000000"/>
              </a:buClr>
              <a:buSzPts val="2400"/>
              <a:buFont typeface="Arial"/>
              <a:buChar char="●"/>
            </a:pPr>
            <a:r>
              <a:rPr lang="en-US" sz="2400" b="0" i="0" u="none" strike="noStrike" cap="none">
                <a:solidFill>
                  <a:srgbClr val="099BDD"/>
                </a:solidFill>
                <a:latin typeface="Arial"/>
                <a:ea typeface="Arial"/>
                <a:cs typeface="Arial"/>
                <a:sym typeface="Arial"/>
              </a:rPr>
              <a:t>Xem xét loại tập tin và người nhận có chương trình để mở tập tin đó hay không.</a:t>
            </a:r>
            <a:endParaRPr sz="2400" b="0" i="0" u="none" strike="noStrike" cap="none">
              <a:solidFill>
                <a:srgbClr val="099BDD"/>
              </a:solidFill>
              <a:latin typeface="Arial"/>
              <a:ea typeface="Arial"/>
              <a:cs typeface="Arial"/>
              <a:sym typeface="Arial"/>
            </a:endParaRPr>
          </a:p>
          <a:p>
            <a:pPr marL="457200" marR="0" lvl="0" indent="-381000" algn="just" rtl="0">
              <a:lnSpc>
                <a:spcPct val="100000"/>
              </a:lnSpc>
              <a:spcBef>
                <a:spcPts val="0"/>
              </a:spcBef>
              <a:spcAft>
                <a:spcPts val="0"/>
              </a:spcAft>
              <a:buClr>
                <a:srgbClr val="000000"/>
              </a:buClr>
              <a:buSzPts val="2400"/>
              <a:buFont typeface="Arial"/>
              <a:buChar char="●"/>
            </a:pPr>
            <a:r>
              <a:rPr lang="en-US" sz="2400" b="0" i="0" u="none" strike="noStrike" cap="none">
                <a:solidFill>
                  <a:srgbClr val="099BDD"/>
                </a:solidFill>
                <a:latin typeface="Arial"/>
                <a:ea typeface="Arial"/>
                <a:cs typeface="Arial"/>
                <a:sym typeface="Arial"/>
              </a:rPr>
              <a:t>Một vài máy chủ thư điện tử được cấu hình để chặn các bản tin chứa các hình đồ họa hoặc các URL. </a:t>
            </a:r>
            <a:endParaRPr sz="2400" b="0" i="0" u="none" strike="noStrike" cap="none">
              <a:solidFill>
                <a:srgbClr val="099BDD"/>
              </a:solidFill>
              <a:latin typeface="Arial"/>
              <a:ea typeface="Arial"/>
              <a:cs typeface="Arial"/>
              <a:sym typeface="Arial"/>
            </a:endParaRPr>
          </a:p>
        </p:txBody>
      </p:sp>
      <p:sp>
        <p:nvSpPr>
          <p:cNvPr id="207" name="Google Shape;207;g1a129da549e_0_3"/>
          <p:cNvSpPr txBox="1"/>
          <p:nvPr/>
        </p:nvSpPr>
        <p:spPr>
          <a:xfrm>
            <a:off x="2738900" y="5161825"/>
            <a:ext cx="9137700" cy="1108200"/>
          </a:xfrm>
          <a:prstGeom prst="rect">
            <a:avLst/>
          </a:prstGeom>
          <a:noFill/>
          <a:ln>
            <a:noFill/>
          </a:ln>
        </p:spPr>
        <p:txBody>
          <a:bodyPr spcFirstLastPara="1" wrap="square" lIns="91425" tIns="91425" rIns="91425" bIns="91425" anchor="t" anchorCtr="0">
            <a:spAutoFit/>
          </a:bodyPr>
          <a:lstStyle/>
          <a:p>
            <a:pPr marL="0" marR="0" lvl="0" indent="0" algn="just" rtl="0">
              <a:lnSpc>
                <a:spcPct val="150000"/>
              </a:lnSpc>
              <a:spcBef>
                <a:spcPts val="0"/>
              </a:spcBef>
              <a:spcAft>
                <a:spcPts val="0"/>
              </a:spcAft>
              <a:buClr>
                <a:srgbClr val="000000"/>
              </a:buClr>
              <a:buSzPts val="2400"/>
              <a:buFont typeface="Arial"/>
              <a:buNone/>
            </a:pPr>
            <a:r>
              <a:rPr lang="en-US" sz="2400" b="0" i="0" u="none" strike="noStrike" cap="none">
                <a:solidFill>
                  <a:srgbClr val="099BDD"/>
                </a:solidFill>
                <a:latin typeface="Arial"/>
                <a:ea typeface="Arial"/>
                <a:cs typeface="Arial"/>
                <a:sym typeface="Arial"/>
              </a:rPr>
              <a:t>Các tập tin đính kèm là những nguồn lây lan chủ yếu của vi rút và các phần mềm độc hại khác</a:t>
            </a:r>
            <a:endParaRPr sz="22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1"/>
          <p:cNvSpPr>
            <a:spLocks noGrp="1"/>
          </p:cNvSpPr>
          <p:nvPr>
            <p:ph type="body" idx="1"/>
          </p:nvPr>
        </p:nvSpPr>
        <p:spPr>
          <a:xfrm>
            <a:off x="363056" y="577435"/>
            <a:ext cx="11828944" cy="6153956"/>
          </a:xfrm>
          <a:prstGeom prst="roundRect">
            <a:avLst>
              <a:gd name="adj" fmla="val 13036"/>
            </a:avLst>
          </a:prstGeom>
          <a:solidFill>
            <a:schemeClr val="lt2"/>
          </a:solidFill>
          <a:ln>
            <a:noFill/>
          </a:ln>
        </p:spPr>
        <p:txBody>
          <a:bodyPr spcFirstLastPara="1" wrap="square" lIns="91425" tIns="45700" rIns="91425" bIns="45700" anchor="t" anchorCtr="0">
            <a:normAutofit lnSpcReduction="10000"/>
          </a:bodyPr>
          <a:lstStyle/>
          <a:p>
            <a:pPr marL="0" lvl="0" indent="0" algn="l" rtl="0">
              <a:lnSpc>
                <a:spcPct val="95000"/>
              </a:lnSpc>
              <a:spcBef>
                <a:spcPts val="0"/>
              </a:spcBef>
              <a:spcAft>
                <a:spcPts val="0"/>
              </a:spcAft>
              <a:buSzPts val="2220"/>
              <a:buNone/>
            </a:pPr>
            <a:r>
              <a:rPr lang="en-US" sz="2600" b="1" u="sng">
                <a:solidFill>
                  <a:srgbClr val="002060"/>
                </a:solidFill>
              </a:rPr>
              <a:t>Mở an toàn tập tin trong thư điện tử nhận được</a:t>
            </a:r>
            <a:endParaRPr sz="2600" b="1" u="sng">
              <a:solidFill>
                <a:srgbClr val="002060"/>
              </a:solidFill>
            </a:endParaRPr>
          </a:p>
          <a:p>
            <a:pPr marL="457200" lvl="0" indent="0" algn="l" rtl="0">
              <a:lnSpc>
                <a:spcPct val="95000"/>
              </a:lnSpc>
              <a:spcBef>
                <a:spcPts val="1200"/>
              </a:spcBef>
              <a:spcAft>
                <a:spcPts val="0"/>
              </a:spcAft>
              <a:buSzPts val="1800"/>
              <a:buNone/>
            </a:pPr>
            <a:r>
              <a:rPr lang="en-US" sz="2600" b="1" i="1">
                <a:solidFill>
                  <a:srgbClr val="FF0000"/>
                </a:solidFill>
              </a:rPr>
              <a:t>Những phát hiện file đính kèm </a:t>
            </a:r>
            <a:r>
              <a:rPr lang="en-US" sz="2600" b="1" i="1" u="sng">
                <a:solidFill>
                  <a:srgbClr val="FF0000"/>
                </a:solidFill>
              </a:rPr>
              <a:t>không an toàn</a:t>
            </a:r>
            <a:endParaRPr sz="2400"/>
          </a:p>
          <a:p>
            <a:pPr marL="457200" lvl="0" indent="0" algn="l" rtl="0">
              <a:lnSpc>
                <a:spcPct val="95000"/>
              </a:lnSpc>
              <a:spcBef>
                <a:spcPts val="1200"/>
              </a:spcBef>
              <a:spcAft>
                <a:spcPts val="0"/>
              </a:spcAft>
              <a:buSzPts val="1800"/>
              <a:buNone/>
            </a:pPr>
            <a:r>
              <a:rPr lang="en-US" sz="2600">
                <a:solidFill>
                  <a:srgbClr val="002060"/>
                </a:solidFill>
              </a:rPr>
              <a:t>- </a:t>
            </a:r>
            <a:r>
              <a:rPr lang="en-US" sz="2600" b="1">
                <a:solidFill>
                  <a:srgbClr val="002060"/>
                </a:solidFill>
              </a:rPr>
              <a:t>Phần mở rộng file nguy hiểm</a:t>
            </a:r>
            <a:endParaRPr sz="2600">
              <a:solidFill>
                <a:srgbClr val="002060"/>
              </a:solidFill>
            </a:endParaRPr>
          </a:p>
          <a:p>
            <a:pPr marL="457200" lvl="0" indent="0" algn="l" rtl="0">
              <a:lnSpc>
                <a:spcPct val="95000"/>
              </a:lnSpc>
              <a:spcBef>
                <a:spcPts val="1200"/>
              </a:spcBef>
              <a:spcAft>
                <a:spcPts val="0"/>
              </a:spcAft>
              <a:buSzPts val="1800"/>
              <a:buNone/>
            </a:pPr>
            <a:r>
              <a:rPr lang="en-US" sz="2600" b="1" u="sng">
                <a:solidFill>
                  <a:srgbClr val="002060"/>
                </a:solid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JAR</a:t>
            </a:r>
            <a:r>
              <a:rPr lang="en-US" sz="2600">
                <a:solidFill>
                  <a:srgbClr val="002060"/>
                </a:solidFill>
              </a:rPr>
              <a:t>: Chúng có thể tận dụng sự không an toàn của thời gian chạy Java.</a:t>
            </a:r>
            <a:endParaRPr sz="2400"/>
          </a:p>
          <a:p>
            <a:pPr marL="457200" lvl="0" indent="0" algn="l" rtl="0">
              <a:lnSpc>
                <a:spcPct val="95000"/>
              </a:lnSpc>
              <a:spcBef>
                <a:spcPts val="1200"/>
              </a:spcBef>
              <a:spcAft>
                <a:spcPts val="0"/>
              </a:spcAft>
              <a:buSzPts val="1800"/>
              <a:buNone/>
            </a:pPr>
            <a:r>
              <a:rPr lang="en-US" sz="2600" b="1" u="sng">
                <a:solidFill>
                  <a:srgbClr val="002060"/>
                </a:solidFill>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BAT</a:t>
            </a:r>
            <a:r>
              <a:rPr lang="en-US" sz="2600">
                <a:solidFill>
                  <a:srgbClr val="002060"/>
                </a:solidFill>
              </a:rPr>
              <a:t>: Chứa danh sách các lệnh chạy trong MS-DOS.</a:t>
            </a:r>
            <a:endParaRPr sz="2400"/>
          </a:p>
          <a:p>
            <a:pPr marL="457200" lvl="0" indent="0" algn="l" rtl="0">
              <a:lnSpc>
                <a:spcPct val="95000"/>
              </a:lnSpc>
              <a:spcBef>
                <a:spcPts val="1200"/>
              </a:spcBef>
              <a:spcAft>
                <a:spcPts val="0"/>
              </a:spcAft>
              <a:buSzPts val="1800"/>
              <a:buNone/>
            </a:pPr>
            <a:r>
              <a:rPr lang="en-US" sz="2600" b="1">
                <a:solidFill>
                  <a:srgbClr val="002060"/>
                </a:solidFill>
              </a:rPr>
              <a:t>PSC1</a:t>
            </a:r>
            <a:r>
              <a:rPr lang="en-US" sz="2600">
                <a:solidFill>
                  <a:srgbClr val="002060"/>
                </a:solidFill>
              </a:rPr>
              <a:t>: Một script </a:t>
            </a:r>
            <a:r>
              <a:rPr lang="en-US" sz="2600" u="sng">
                <a:solidFill>
                  <a:srgbClr val="002060"/>
                </a:solidFill>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PowerShell</a:t>
            </a:r>
            <a:r>
              <a:rPr lang="en-US" sz="2600">
                <a:solidFill>
                  <a:srgbClr val="002060"/>
                </a:solidFill>
              </a:rPr>
              <a:t> với các lệnh.</a:t>
            </a:r>
            <a:endParaRPr sz="2400"/>
          </a:p>
          <a:p>
            <a:pPr marL="457200" lvl="0" indent="0" algn="l" rtl="0">
              <a:lnSpc>
                <a:spcPct val="95000"/>
              </a:lnSpc>
              <a:spcBef>
                <a:spcPts val="1200"/>
              </a:spcBef>
              <a:spcAft>
                <a:spcPts val="0"/>
              </a:spcAft>
              <a:buSzPts val="1800"/>
              <a:buNone/>
            </a:pPr>
            <a:r>
              <a:rPr lang="en-US" sz="2600" b="1">
                <a:solidFill>
                  <a:srgbClr val="002060"/>
                </a:solidFill>
              </a:rPr>
              <a:t>VB và VBS</a:t>
            </a:r>
            <a:r>
              <a:rPr lang="en-US" sz="2600">
                <a:solidFill>
                  <a:srgbClr val="002060"/>
                </a:solidFill>
              </a:rPr>
              <a:t>: Một script Visual Basic với mã nhúng.</a:t>
            </a:r>
            <a:endParaRPr sz="2400"/>
          </a:p>
          <a:p>
            <a:pPr marL="457200" lvl="0" indent="0" algn="l" rtl="0">
              <a:lnSpc>
                <a:spcPct val="95000"/>
              </a:lnSpc>
              <a:spcBef>
                <a:spcPts val="1200"/>
              </a:spcBef>
              <a:spcAft>
                <a:spcPts val="0"/>
              </a:spcAft>
              <a:buSzPts val="1800"/>
              <a:buNone/>
            </a:pPr>
            <a:r>
              <a:rPr lang="en-US" sz="2600" b="1">
                <a:solidFill>
                  <a:srgbClr val="002060"/>
                </a:solidFill>
              </a:rPr>
              <a:t>MSI:</a:t>
            </a:r>
            <a:r>
              <a:rPr lang="en-US" sz="2600">
                <a:solidFill>
                  <a:srgbClr val="002060"/>
                </a:solidFill>
              </a:rPr>
              <a:t> Một loại trình cài đặt Windows khác.</a:t>
            </a:r>
            <a:endParaRPr sz="2400"/>
          </a:p>
          <a:p>
            <a:pPr marL="457200" lvl="0" indent="0" algn="l" rtl="0">
              <a:lnSpc>
                <a:spcPct val="95000"/>
              </a:lnSpc>
              <a:spcBef>
                <a:spcPts val="1200"/>
              </a:spcBef>
              <a:spcAft>
                <a:spcPts val="0"/>
              </a:spcAft>
              <a:buSzPts val="1800"/>
              <a:buNone/>
            </a:pPr>
            <a:r>
              <a:rPr lang="en-US" sz="2600" b="1">
                <a:solidFill>
                  <a:srgbClr val="002060"/>
                </a:solidFill>
              </a:rPr>
              <a:t>CMD:</a:t>
            </a:r>
            <a:r>
              <a:rPr lang="en-US" sz="2600">
                <a:solidFill>
                  <a:srgbClr val="002060"/>
                </a:solidFill>
              </a:rPr>
              <a:t> Tương tự như file BAT.</a:t>
            </a:r>
            <a:endParaRPr sz="2400"/>
          </a:p>
          <a:p>
            <a:pPr marL="457200" lvl="0" indent="0" algn="l" rtl="0">
              <a:lnSpc>
                <a:spcPct val="95000"/>
              </a:lnSpc>
              <a:spcBef>
                <a:spcPts val="1200"/>
              </a:spcBef>
              <a:spcAft>
                <a:spcPts val="0"/>
              </a:spcAft>
              <a:buSzPts val="1800"/>
              <a:buNone/>
            </a:pPr>
            <a:r>
              <a:rPr lang="en-US" sz="2600" b="1" u="sng">
                <a:solidFill>
                  <a:srgbClr val="002060"/>
                </a:solidFill>
                <a:hlinkClick r:id="rId6">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REG</a:t>
            </a:r>
            <a:r>
              <a:rPr lang="en-US" sz="2600">
                <a:solidFill>
                  <a:srgbClr val="002060"/>
                </a:solidFill>
              </a:rPr>
              <a:t>: File Windows registry.</a:t>
            </a:r>
            <a:endParaRPr sz="2400"/>
          </a:p>
          <a:p>
            <a:pPr marL="457200" lvl="0" indent="0" algn="l" rtl="0">
              <a:lnSpc>
                <a:spcPct val="95000"/>
              </a:lnSpc>
              <a:spcBef>
                <a:spcPts val="1200"/>
              </a:spcBef>
              <a:spcAft>
                <a:spcPts val="0"/>
              </a:spcAft>
              <a:buSzPts val="1800"/>
              <a:buNone/>
            </a:pPr>
            <a:r>
              <a:rPr lang="en-US" sz="2600" b="1">
                <a:solidFill>
                  <a:srgbClr val="002060"/>
                </a:solidFill>
              </a:rPr>
              <a:t>WSF:</a:t>
            </a:r>
            <a:r>
              <a:rPr lang="en-US" sz="2600">
                <a:solidFill>
                  <a:srgbClr val="002060"/>
                </a:solidFill>
              </a:rPr>
              <a:t> Windows Script File cho phép các ngôn ngữ kịch bản hỗn hợp.</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2">
                                            <p:txEl>
                                              <p:pRg st="0" end="0"/>
                                            </p:txEl>
                                          </p:spTgt>
                                        </p:tgtEl>
                                        <p:attrNameLst>
                                          <p:attrName>style.visibility</p:attrName>
                                        </p:attrNameLst>
                                      </p:cBhvr>
                                      <p:to>
                                        <p:strVal val="visible"/>
                                      </p:to>
                                    </p:set>
                                    <p:anim calcmode="lin" valueType="num">
                                      <p:cBhvr additive="base">
                                        <p:cTn id="7" dur="500"/>
                                        <p:tgtEl>
                                          <p:spTgt spid="2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12">
                                            <p:txEl>
                                              <p:pRg st="1" end="1"/>
                                            </p:txEl>
                                          </p:spTgt>
                                        </p:tgtEl>
                                        <p:attrNameLst>
                                          <p:attrName>style.visibility</p:attrName>
                                        </p:attrNameLst>
                                      </p:cBhvr>
                                      <p:to>
                                        <p:strVal val="visible"/>
                                      </p:to>
                                    </p:set>
                                    <p:anim calcmode="lin" valueType="num">
                                      <p:cBhvr additive="base">
                                        <p:cTn id="12" dur="500"/>
                                        <p:tgtEl>
                                          <p:spTgt spid="2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12">
                                            <p:txEl>
                                              <p:pRg st="2" end="2"/>
                                            </p:txEl>
                                          </p:spTgt>
                                        </p:tgtEl>
                                        <p:attrNameLst>
                                          <p:attrName>style.visibility</p:attrName>
                                        </p:attrNameLst>
                                      </p:cBhvr>
                                      <p:to>
                                        <p:strVal val="visible"/>
                                      </p:to>
                                    </p:set>
                                    <p:anim calcmode="lin" valueType="num">
                                      <p:cBhvr additive="base">
                                        <p:cTn id="17" dur="500"/>
                                        <p:tgtEl>
                                          <p:spTgt spid="2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12">
                                            <p:txEl>
                                              <p:pRg st="3" end="3"/>
                                            </p:txEl>
                                          </p:spTgt>
                                        </p:tgtEl>
                                        <p:attrNameLst>
                                          <p:attrName>style.visibility</p:attrName>
                                        </p:attrNameLst>
                                      </p:cBhvr>
                                      <p:to>
                                        <p:strVal val="visible"/>
                                      </p:to>
                                    </p:set>
                                    <p:anim calcmode="lin" valueType="num">
                                      <p:cBhvr additive="base">
                                        <p:cTn id="22" dur="500"/>
                                        <p:tgtEl>
                                          <p:spTgt spid="2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12">
                                            <p:txEl>
                                              <p:pRg st="4" end="4"/>
                                            </p:txEl>
                                          </p:spTgt>
                                        </p:tgtEl>
                                        <p:attrNameLst>
                                          <p:attrName>style.visibility</p:attrName>
                                        </p:attrNameLst>
                                      </p:cBhvr>
                                      <p:to>
                                        <p:strVal val="visible"/>
                                      </p:to>
                                    </p:set>
                                    <p:anim calcmode="lin" valueType="num">
                                      <p:cBhvr additive="base">
                                        <p:cTn id="27" dur="500"/>
                                        <p:tgtEl>
                                          <p:spTgt spid="21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12">
                                            <p:txEl>
                                              <p:pRg st="5" end="5"/>
                                            </p:txEl>
                                          </p:spTgt>
                                        </p:tgtEl>
                                        <p:attrNameLst>
                                          <p:attrName>style.visibility</p:attrName>
                                        </p:attrNameLst>
                                      </p:cBhvr>
                                      <p:to>
                                        <p:strVal val="visible"/>
                                      </p:to>
                                    </p:set>
                                    <p:anim calcmode="lin" valueType="num">
                                      <p:cBhvr additive="base">
                                        <p:cTn id="32" dur="500"/>
                                        <p:tgtEl>
                                          <p:spTgt spid="21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12">
                                            <p:txEl>
                                              <p:pRg st="6" end="6"/>
                                            </p:txEl>
                                          </p:spTgt>
                                        </p:tgtEl>
                                        <p:attrNameLst>
                                          <p:attrName>style.visibility</p:attrName>
                                        </p:attrNameLst>
                                      </p:cBhvr>
                                      <p:to>
                                        <p:strVal val="visible"/>
                                      </p:to>
                                    </p:set>
                                    <p:anim calcmode="lin" valueType="num">
                                      <p:cBhvr additive="base">
                                        <p:cTn id="37" dur="500"/>
                                        <p:tgtEl>
                                          <p:spTgt spid="21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12">
                                            <p:txEl>
                                              <p:pRg st="7" end="7"/>
                                            </p:txEl>
                                          </p:spTgt>
                                        </p:tgtEl>
                                        <p:attrNameLst>
                                          <p:attrName>style.visibility</p:attrName>
                                        </p:attrNameLst>
                                      </p:cBhvr>
                                      <p:to>
                                        <p:strVal val="visible"/>
                                      </p:to>
                                    </p:set>
                                    <p:anim calcmode="lin" valueType="num">
                                      <p:cBhvr additive="base">
                                        <p:cTn id="42" dur="500"/>
                                        <p:tgtEl>
                                          <p:spTgt spid="21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12">
                                            <p:txEl>
                                              <p:pRg st="8" end="8"/>
                                            </p:txEl>
                                          </p:spTgt>
                                        </p:tgtEl>
                                        <p:attrNameLst>
                                          <p:attrName>style.visibility</p:attrName>
                                        </p:attrNameLst>
                                      </p:cBhvr>
                                      <p:to>
                                        <p:strVal val="visible"/>
                                      </p:to>
                                    </p:set>
                                    <p:anim calcmode="lin" valueType="num">
                                      <p:cBhvr additive="base">
                                        <p:cTn id="47" dur="500"/>
                                        <p:tgtEl>
                                          <p:spTgt spid="21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212">
                                            <p:txEl>
                                              <p:pRg st="9" end="9"/>
                                            </p:txEl>
                                          </p:spTgt>
                                        </p:tgtEl>
                                        <p:attrNameLst>
                                          <p:attrName>style.visibility</p:attrName>
                                        </p:attrNameLst>
                                      </p:cBhvr>
                                      <p:to>
                                        <p:strVal val="visible"/>
                                      </p:to>
                                    </p:set>
                                    <p:anim calcmode="lin" valueType="num">
                                      <p:cBhvr additive="base">
                                        <p:cTn id="52" dur="500"/>
                                        <p:tgtEl>
                                          <p:spTgt spid="21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12">
                                            <p:txEl>
                                              <p:pRg st="10" end="10"/>
                                            </p:txEl>
                                          </p:spTgt>
                                        </p:tgtEl>
                                        <p:attrNameLst>
                                          <p:attrName>style.visibility</p:attrName>
                                        </p:attrNameLst>
                                      </p:cBhvr>
                                      <p:to>
                                        <p:strVal val="visible"/>
                                      </p:to>
                                    </p:set>
                                    <p:anim calcmode="lin" valueType="num">
                                      <p:cBhvr additive="base">
                                        <p:cTn id="57" dur="500"/>
                                        <p:tgtEl>
                                          <p:spTgt spid="21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12"/>
          <p:cNvSpPr txBox="1"/>
          <p:nvPr/>
        </p:nvSpPr>
        <p:spPr>
          <a:xfrm>
            <a:off x="545122" y="1291645"/>
            <a:ext cx="11547300" cy="489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2060"/>
                </a:solidFill>
                <a:latin typeface="Arial"/>
                <a:ea typeface="Arial"/>
                <a:cs typeface="Arial"/>
                <a:sym typeface="Arial"/>
              </a:rPr>
              <a:t>- </a:t>
            </a:r>
            <a:r>
              <a:rPr lang="en-US" sz="2400" b="1" i="0" u="none" strike="noStrike" cap="none">
                <a:solidFill>
                  <a:srgbClr val="002060"/>
                </a:solidFill>
                <a:latin typeface="Arial"/>
                <a:ea typeface="Arial"/>
                <a:cs typeface="Arial"/>
                <a:sym typeface="Arial"/>
              </a:rPr>
              <a:t>Xem người gửi Email</a:t>
            </a:r>
            <a:endParaRPr sz="2400" b="0" i="0" u="none" strike="noStrike" cap="none">
              <a:solidFill>
                <a:srgbClr val="00206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2060"/>
                </a:solidFill>
                <a:latin typeface="Arial"/>
                <a:ea typeface="Arial"/>
                <a:cs typeface="Arial"/>
                <a:sym typeface="Arial"/>
              </a:rPr>
              <a:t>Một email đến từ một địa chỉ vô nghĩa như e34vcs@hotmail.com hoặc các Email từ người lạ là thứ bạn không nên mở. Thay vào đó hãy gắn cờ nó là thư rác và xóa nó khỏi hộp thư của bạn.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2060"/>
                </a:solidFill>
                <a:latin typeface="Arial"/>
                <a:ea typeface="Arial"/>
                <a:cs typeface="Arial"/>
                <a:sym typeface="Arial"/>
              </a:rPr>
              <a:t>- </a:t>
            </a:r>
            <a:r>
              <a:rPr lang="en-US" sz="2400" b="1" i="0" u="none" strike="noStrike" cap="none">
                <a:solidFill>
                  <a:srgbClr val="002060"/>
                </a:solidFill>
                <a:latin typeface="Arial"/>
                <a:ea typeface="Arial"/>
                <a:cs typeface="Arial"/>
                <a:sym typeface="Arial"/>
              </a:rPr>
              <a:t>Tên tập tin lạ</a:t>
            </a:r>
            <a:endParaRPr sz="2400" b="0" i="0" u="none" strike="noStrike" cap="none">
              <a:solidFill>
                <a:srgbClr val="00206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2060"/>
                </a:solidFill>
                <a:latin typeface="Arial"/>
                <a:ea typeface="Arial"/>
                <a:cs typeface="Arial"/>
                <a:sym typeface="Arial"/>
              </a:rPr>
              <a:t>Cũng tương tự như địa chỉ email lạ, bạn cũng nên cảnh giác với các file đính kèm với tên chứa các chuỗi ký tự ngẫu nhiên.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2060"/>
                </a:solidFill>
                <a:latin typeface="Arial"/>
                <a:ea typeface="Arial"/>
                <a:cs typeface="Arial"/>
                <a:sym typeface="Arial"/>
              </a:rPr>
              <a:t>- </a:t>
            </a:r>
            <a:r>
              <a:rPr lang="en-US" sz="2400" b="1" i="0" u="none" strike="noStrike" cap="none">
                <a:solidFill>
                  <a:srgbClr val="002060"/>
                </a:solidFill>
                <a:latin typeface="Arial"/>
                <a:ea typeface="Arial"/>
                <a:cs typeface="Arial"/>
                <a:sym typeface="Arial"/>
              </a:rPr>
              <a:t>Nghiên cứu nội dung Email</a:t>
            </a:r>
            <a:endParaRPr sz="2400" b="0" i="0" u="none" strike="noStrike" cap="none">
              <a:solidFill>
                <a:srgbClr val="00206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2060"/>
                </a:solidFill>
                <a:latin typeface="Arial"/>
                <a:ea typeface="Arial"/>
                <a:cs typeface="Arial"/>
                <a:sym typeface="Arial"/>
              </a:rPr>
              <a:t>Văn bản của email có thể đưa ra một số manh mối về việc liệu tin nhắn, file đính kèm có đáng tin cậy hay không. Nó thường có lỗi định dạng và lỗi chính tả hay ngôn ngữ sử dụng.</a:t>
            </a:r>
            <a:r>
              <a:rPr lang="en-US" sz="1400" b="0" i="0" u="none" strike="noStrike" cap="none">
                <a:solidFill>
                  <a:srgbClr val="000000"/>
                </a:solidFill>
                <a:latin typeface="Arial"/>
                <a:ea typeface="Arial"/>
                <a:cs typeface="Arial"/>
                <a:sym typeface="Arial"/>
              </a:rPr>
              <a:t> </a:t>
            </a:r>
            <a:r>
              <a:rPr lang="en-US" sz="2400" b="0" i="0" u="none" strike="noStrike" cap="none">
                <a:solidFill>
                  <a:srgbClr val="002060"/>
                </a:solidFill>
                <a:latin typeface="Arial"/>
                <a:ea typeface="Arial"/>
                <a:cs typeface="Arial"/>
                <a:sym typeface="Arial"/>
              </a:rPr>
              <a:t>Bạn cũng nên nghi ngờ một email yêu cầu bạn tải xuống và chạy file đính kèm.</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2060"/>
                </a:solidFill>
                <a:latin typeface="Arial"/>
                <a:ea typeface="Arial"/>
                <a:cs typeface="Arial"/>
                <a:sym typeface="Arial"/>
              </a:rPr>
              <a:t>- </a:t>
            </a:r>
            <a:r>
              <a:rPr lang="en-US" sz="2400" b="1" i="0" u="none" strike="noStrike" cap="none">
                <a:solidFill>
                  <a:srgbClr val="002060"/>
                </a:solidFill>
                <a:latin typeface="Arial"/>
                <a:ea typeface="Arial"/>
                <a:cs typeface="Arial"/>
                <a:sym typeface="Arial"/>
              </a:rPr>
              <a:t>Sử dụng phần mềm diệt Virus</a:t>
            </a:r>
            <a:endParaRPr sz="2400" b="1" i="0" u="none" strike="noStrike" cap="none">
              <a:solidFill>
                <a:srgbClr val="FF0000"/>
              </a:solidFill>
              <a:latin typeface="Times New Roman"/>
              <a:ea typeface="Times New Roman"/>
              <a:cs typeface="Times New Roman"/>
              <a:sym typeface="Times New Roman"/>
            </a:endParaRPr>
          </a:p>
        </p:txBody>
      </p:sp>
      <p:sp>
        <p:nvSpPr>
          <p:cNvPr id="218" name="Google Shape;218;p12"/>
          <p:cNvSpPr txBox="1"/>
          <p:nvPr/>
        </p:nvSpPr>
        <p:spPr>
          <a:xfrm>
            <a:off x="545122" y="729760"/>
            <a:ext cx="8584809" cy="561885"/>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Clr>
                <a:srgbClr val="000000"/>
              </a:buClr>
              <a:buSzPts val="2220"/>
              <a:buFont typeface="Arial"/>
              <a:buNone/>
            </a:pPr>
            <a:r>
              <a:rPr lang="en-US" sz="2800" b="1" i="0" u="sng" strike="noStrike" cap="none">
                <a:solidFill>
                  <a:srgbClr val="002060"/>
                </a:solidFill>
                <a:latin typeface="Arial"/>
                <a:ea typeface="Arial"/>
                <a:cs typeface="Arial"/>
                <a:sym typeface="Arial"/>
              </a:rPr>
              <a:t>Mở an toàn tập tin trong thư điện tử nhận được</a:t>
            </a:r>
            <a:endParaRPr sz="2800" b="1" i="0" u="sng" strike="noStrike" cap="none">
              <a:solidFill>
                <a:srgbClr val="00206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7">
                                            <p:txEl>
                                              <p:pRg st="0" end="0"/>
                                            </p:txEl>
                                          </p:spTgt>
                                        </p:tgtEl>
                                        <p:attrNameLst>
                                          <p:attrName>style.visibility</p:attrName>
                                        </p:attrNameLst>
                                      </p:cBhvr>
                                      <p:to>
                                        <p:strVal val="visible"/>
                                      </p:to>
                                    </p:set>
                                    <p:anim calcmode="lin" valueType="num">
                                      <p:cBhvr additive="base">
                                        <p:cTn id="7" dur="500"/>
                                        <p:tgtEl>
                                          <p:spTgt spid="2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17">
                                            <p:txEl>
                                              <p:pRg st="1" end="1"/>
                                            </p:txEl>
                                          </p:spTgt>
                                        </p:tgtEl>
                                        <p:attrNameLst>
                                          <p:attrName>style.visibility</p:attrName>
                                        </p:attrNameLst>
                                      </p:cBhvr>
                                      <p:to>
                                        <p:strVal val="visible"/>
                                      </p:to>
                                    </p:set>
                                    <p:anim calcmode="lin" valueType="num">
                                      <p:cBhvr additive="base">
                                        <p:cTn id="12" dur="500"/>
                                        <p:tgtEl>
                                          <p:spTgt spid="21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17">
                                            <p:txEl>
                                              <p:pRg st="2" end="2"/>
                                            </p:txEl>
                                          </p:spTgt>
                                        </p:tgtEl>
                                        <p:attrNameLst>
                                          <p:attrName>style.visibility</p:attrName>
                                        </p:attrNameLst>
                                      </p:cBhvr>
                                      <p:to>
                                        <p:strVal val="visible"/>
                                      </p:to>
                                    </p:set>
                                    <p:anim calcmode="lin" valueType="num">
                                      <p:cBhvr additive="base">
                                        <p:cTn id="17" dur="500"/>
                                        <p:tgtEl>
                                          <p:spTgt spid="21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17">
                                            <p:txEl>
                                              <p:pRg st="3" end="3"/>
                                            </p:txEl>
                                          </p:spTgt>
                                        </p:tgtEl>
                                        <p:attrNameLst>
                                          <p:attrName>style.visibility</p:attrName>
                                        </p:attrNameLst>
                                      </p:cBhvr>
                                      <p:to>
                                        <p:strVal val="visible"/>
                                      </p:to>
                                    </p:set>
                                    <p:anim calcmode="lin" valueType="num">
                                      <p:cBhvr additive="base">
                                        <p:cTn id="22" dur="500"/>
                                        <p:tgtEl>
                                          <p:spTgt spid="21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17">
                                            <p:txEl>
                                              <p:pRg st="4" end="4"/>
                                            </p:txEl>
                                          </p:spTgt>
                                        </p:tgtEl>
                                        <p:attrNameLst>
                                          <p:attrName>style.visibility</p:attrName>
                                        </p:attrNameLst>
                                      </p:cBhvr>
                                      <p:to>
                                        <p:strVal val="visible"/>
                                      </p:to>
                                    </p:set>
                                    <p:anim calcmode="lin" valueType="num">
                                      <p:cBhvr additive="base">
                                        <p:cTn id="27" dur="500"/>
                                        <p:tgtEl>
                                          <p:spTgt spid="21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17">
                                            <p:txEl>
                                              <p:pRg st="5" end="5"/>
                                            </p:txEl>
                                          </p:spTgt>
                                        </p:tgtEl>
                                        <p:attrNameLst>
                                          <p:attrName>style.visibility</p:attrName>
                                        </p:attrNameLst>
                                      </p:cBhvr>
                                      <p:to>
                                        <p:strVal val="visible"/>
                                      </p:to>
                                    </p:set>
                                    <p:anim calcmode="lin" valueType="num">
                                      <p:cBhvr additive="base">
                                        <p:cTn id="32" dur="500"/>
                                        <p:tgtEl>
                                          <p:spTgt spid="21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17">
                                            <p:txEl>
                                              <p:pRg st="6" end="6"/>
                                            </p:txEl>
                                          </p:spTgt>
                                        </p:tgtEl>
                                        <p:attrNameLst>
                                          <p:attrName>style.visibility</p:attrName>
                                        </p:attrNameLst>
                                      </p:cBhvr>
                                      <p:to>
                                        <p:strVal val="visible"/>
                                      </p:to>
                                    </p:set>
                                    <p:anim calcmode="lin" valueType="num">
                                      <p:cBhvr additive="base">
                                        <p:cTn id="37" dur="500"/>
                                        <p:tgtEl>
                                          <p:spTgt spid="21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970</Words>
  <Application>Microsoft Office PowerPoint</Application>
  <PresentationFormat>Widescreen</PresentationFormat>
  <Paragraphs>80</Paragraphs>
  <Slides>16</Slides>
  <Notes>16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16</vt:i4>
      </vt:variant>
    </vt:vector>
  </HeadingPairs>
  <TitlesOfParts>
    <vt:vector size="23" baseType="lpstr">
      <vt:lpstr>Arial</vt:lpstr>
      <vt:lpstr>Calibri</vt:lpstr>
      <vt:lpstr>Noto Sans</vt:lpstr>
      <vt:lpstr>Times New Roman</vt:lpstr>
      <vt:lpstr>Banded</vt:lpstr>
      <vt:lpstr>Banded</vt:lpstr>
      <vt:lpstr>1_Banded</vt:lpstr>
      <vt:lpstr>TIN HỌC 5 – TUẦN 13</vt:lpstr>
      <vt:lpstr>CUỘC SỐNG TRỰC TUYẾN</vt:lpstr>
      <vt:lpstr>CHỦ ĐỀ A.  INTERNET VÀ TRUYỀN THÔNG SỐ</vt:lpstr>
      <vt:lpstr>BÀI 2. TỚ LIÊN LẠC ĐƯỢC VỚI MỌI NGƯỜI  Ở KHẮP MỌI NƠI TRÊN THẾ GIỚI  TUẦN 13: TẬP TIN ĐÍNH KÈM THƯ ĐIỆN TỬ</vt:lpstr>
      <vt:lpstr>PowerPoint Presentation</vt:lpstr>
      <vt:lpstr>PowerPoint Presentation</vt:lpstr>
      <vt:lpstr>PowerPoint Presentation</vt:lpstr>
      <vt:lpstr>PowerPoint Presentation</vt:lpstr>
      <vt:lpstr>PowerPoint Presentation</vt:lpstr>
      <vt:lpstr>BÀI 2. TỚ LIÊN LẠC ĐƯỢC VỚI MỌI NGƯỜI  Ở KHẮP MỌI NƠI TRÊN THẾ GIỚI  TUẦN 13: BẢO MẬT THÔNG TIN TÀI KHOẢN ĐIỆN TỬ</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TIN HỌC 5 – TUẦN 13</dc:title>
  <dc:creator>Nguyen Thanh Trung</dc:creator>
  <cp:lastModifiedBy>TOPICA</cp:lastModifiedBy>
  <cp:revision>1</cp:revision>
  <dcterms:created xsi:type="dcterms:W3CDTF">2014-06-09T03:12:12Z</dcterms:created>
  <dcterms:modified xsi:type="dcterms:W3CDTF">2023-11-18T13:36:51Z</dcterms:modified>
</cp:coreProperties>
</file>