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3" r:id="rId2"/>
    <p:sldMasterId id="2147483655" r:id="rId3"/>
  </p:sldMasterIdLst>
  <p:notesMasterIdLst>
    <p:notesMasterId r:id="rId20"/>
  </p:notesMasterIdLst>
  <p:sldIdLst>
    <p:sldId id="256" r:id="rId4"/>
    <p:sldId id="257" r:id="rId5"/>
    <p:sldId id="258" r:id="rId6"/>
    <p:sldId id="271" r:id="rId7"/>
    <p:sldId id="260" r:id="rId8"/>
    <p:sldId id="261" r:id="rId9"/>
    <p:sldId id="262" r:id="rId10"/>
    <p:sldId id="263" r:id="rId11"/>
    <p:sldId id="264" r:id="rId12"/>
    <p:sldId id="265" r:id="rId13"/>
    <p:sldId id="266" r:id="rId14"/>
    <p:sldId id="267" r:id="rId15"/>
    <p:sldId id="268" r:id="rId16"/>
    <p:sldId id="269" r:id="rId17"/>
    <p:sldId id="270" r:id="rId18"/>
    <p:sldId id="272" r:id="rId19"/>
  </p:sldIdLst>
  <p:sldSz cx="12192000" cy="6858000"/>
  <p:notesSz cx="6858000" cy="9144000"/>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oOTlOnbFx4j1MYpG3d9ITA0TW4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A43B765-97F3-49CD-8338-DFB5CC885418}">
  <a:tblStyle styleId="{4A43B765-97F3-49CD-8338-DFB5CC885418}" styleName="Table_0">
    <a:wholeTbl>
      <a:tcTxStyle b="off" i="off">
        <a:font>
          <a:latin typeface="UTM Duepuntozero"/>
          <a:ea typeface="UTM Duepuntozero"/>
          <a:cs typeface="UTM Duepuntozer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a:tcStyle>
        <a:tcBdr/>
        <a:fill>
          <a:solidFill>
            <a:srgbClr val="FFE8CA"/>
          </a:solidFill>
        </a:fill>
      </a:tcStyle>
    </a:band1H>
    <a:band2H>
      <a:tcTxStyle/>
      <a:tcStyle>
        <a:tcBdr/>
      </a:tcStyle>
    </a:band2H>
    <a:band1V>
      <a:tcTxStyle/>
      <a:tcStyle>
        <a:tcBdr/>
        <a:fill>
          <a:solidFill>
            <a:srgbClr val="FFE8CA"/>
          </a:solidFill>
        </a:fill>
      </a:tcStyle>
    </a:band1V>
    <a:band2V>
      <a:tcTxStyle/>
      <a:tcStyle>
        <a:tcBdr/>
      </a:tcStyle>
    </a:band2V>
    <a:lastCol>
      <a:tcTxStyle b="on" i="off">
        <a:font>
          <a:latin typeface="UTM Duepuntozero"/>
          <a:ea typeface="UTM Duepuntozero"/>
          <a:cs typeface="UTM Duepuntozero"/>
        </a:font>
        <a:schemeClr val="lt1"/>
      </a:tcTxStyle>
      <a:tcStyle>
        <a:tcBdr/>
        <a:fill>
          <a:solidFill>
            <a:schemeClr val="accent1"/>
          </a:solidFill>
        </a:fill>
      </a:tcStyle>
    </a:lastCol>
    <a:firstCol>
      <a:tcTxStyle b="on" i="off">
        <a:font>
          <a:latin typeface="UTM Duepuntozero"/>
          <a:ea typeface="UTM Duepuntozero"/>
          <a:cs typeface="UTM Duepuntozero"/>
        </a:font>
        <a:schemeClr val="lt1"/>
      </a:tcTxStyle>
      <a:tcStyle>
        <a:tcBdr/>
        <a:fill>
          <a:solidFill>
            <a:schemeClr val="accent1"/>
          </a:solidFill>
        </a:fill>
      </a:tcStyle>
    </a:firstCol>
    <a:lastRow>
      <a:tcTxStyle b="on" i="off">
        <a:font>
          <a:latin typeface="UTM Duepuntozero"/>
          <a:ea typeface="UTM Duepuntozero"/>
          <a:cs typeface="UTM Duepuntozer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UTM Duepuntozero"/>
          <a:ea typeface="UTM Duepuntozero"/>
          <a:cs typeface="UTM Duepuntozer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2" d="100"/>
          <a:sy n="72" d="100"/>
        </p:scale>
        <p:origin x="-55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12830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8_Tiêu Đề Bài 1-Quyển 3-Internet" type="title">
  <p:cSld name="TITLE">
    <p:spTree>
      <p:nvGrpSpPr>
        <p:cNvPr id="1" name="Shape 16"/>
        <p:cNvGrpSpPr/>
        <p:nvPr/>
      </p:nvGrpSpPr>
      <p:grpSpPr>
        <a:xfrm>
          <a:off x="0" y="0"/>
          <a:ext cx="0" cy="0"/>
          <a:chOff x="0" y="0"/>
          <a:chExt cx="0" cy="0"/>
        </a:xfrm>
      </p:grpSpPr>
      <p:sp>
        <p:nvSpPr>
          <p:cNvPr id="17" name="Google Shape;17;p17"/>
          <p:cNvSpPr/>
          <p:nvPr/>
        </p:nvSpPr>
        <p:spPr>
          <a:xfrm>
            <a:off x="-6843" y="2059012"/>
            <a:ext cx="12195668" cy="182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7"/>
          <p:cNvSpPr txBox="1">
            <a:spLocks noGrp="1"/>
          </p:cNvSpPr>
          <p:nvPr>
            <p:ph type="ctrTitle"/>
          </p:nvPr>
        </p:nvSpPr>
        <p:spPr>
          <a:xfrm>
            <a:off x="365759" y="2166364"/>
            <a:ext cx="11471565" cy="1739347"/>
          </a:xfrm>
          <a:prstGeom prst="rect">
            <a:avLst/>
          </a:prstGeom>
          <a:noFill/>
          <a:ln>
            <a:noFill/>
          </a:ln>
        </p:spPr>
        <p:txBody>
          <a:bodyPr spcFirstLastPara="1" wrap="square" lIns="91425" tIns="45700" rIns="91425" bIns="45700" anchor="ctr" anchorCtr="0">
            <a:normAutofit/>
          </a:bodyPr>
          <a:lstStyle>
            <a:lvl1pPr lvl="0" algn="ctr">
              <a:lnSpc>
                <a:spcPct val="8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7"/>
          <p:cNvSpPr txBox="1">
            <a:spLocks noGrp="1"/>
          </p:cNvSpPr>
          <p:nvPr>
            <p:ph type="subTitle" idx="1"/>
          </p:nvPr>
        </p:nvSpPr>
        <p:spPr>
          <a:xfrm>
            <a:off x="1524000" y="3996250"/>
            <a:ext cx="9144000" cy="130925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200"/>
              </a:spcBef>
              <a:spcAft>
                <a:spcPts val="0"/>
              </a:spcAft>
              <a:buSzPts val="2000"/>
              <a:buNone/>
              <a:defRPr sz="2000"/>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2000"/>
              <a:buNone/>
              <a:defRPr sz="20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0" name="Google Shape;20;p17"/>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7"/>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7"/>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23" name="Google Shape;23;p17"/>
          <p:cNvPicPr preferRelativeResize="0"/>
          <p:nvPr/>
        </p:nvPicPr>
        <p:blipFill rotWithShape="1">
          <a:blip r:embed="rId2">
            <a:alphaModFix/>
          </a:blip>
          <a:srcRect/>
          <a:stretch/>
        </p:blipFill>
        <p:spPr>
          <a:xfrm>
            <a:off x="365759" y="-15913"/>
            <a:ext cx="1943100" cy="2057026"/>
          </a:xfrm>
          <a:prstGeom prst="rect">
            <a:avLst/>
          </a:prstGeom>
          <a:noFill/>
          <a:ln>
            <a:noFill/>
          </a:ln>
        </p:spPr>
      </p:pic>
      <p:pic>
        <p:nvPicPr>
          <p:cNvPr id="24" name="Google Shape;24;p17"/>
          <p:cNvPicPr preferRelativeResize="0"/>
          <p:nvPr/>
        </p:nvPicPr>
        <p:blipFill rotWithShape="1">
          <a:blip r:embed="rId3">
            <a:alphaModFix/>
          </a:blip>
          <a:srcRect/>
          <a:stretch/>
        </p:blipFill>
        <p:spPr>
          <a:xfrm>
            <a:off x="10325088" y="115342"/>
            <a:ext cx="1502698" cy="2118710"/>
          </a:xfrm>
          <a:prstGeom prst="rect">
            <a:avLst/>
          </a:prstGeom>
          <a:noFill/>
          <a:ln>
            <a:noFill/>
          </a:ln>
        </p:spPr>
      </p:pic>
      <p:pic>
        <p:nvPicPr>
          <p:cNvPr id="25" name="Google Shape;25;p17"/>
          <p:cNvPicPr preferRelativeResize="0"/>
          <p:nvPr/>
        </p:nvPicPr>
        <p:blipFill rotWithShape="1">
          <a:blip r:embed="rId4">
            <a:alphaModFix/>
          </a:blip>
          <a:srcRect/>
          <a:stretch/>
        </p:blipFill>
        <p:spPr>
          <a:xfrm>
            <a:off x="9454036" y="4523280"/>
            <a:ext cx="2373750" cy="1901250"/>
          </a:xfrm>
          <a:prstGeom prst="rect">
            <a:avLst/>
          </a:prstGeom>
          <a:noFill/>
          <a:ln>
            <a:noFill/>
          </a:ln>
        </p:spPr>
      </p:pic>
      <p:pic>
        <p:nvPicPr>
          <p:cNvPr id="26" name="Google Shape;26;p17"/>
          <p:cNvPicPr preferRelativeResize="0"/>
          <p:nvPr/>
        </p:nvPicPr>
        <p:blipFill rotWithShape="1">
          <a:blip r:embed="rId5">
            <a:alphaModFix/>
          </a:blip>
          <a:srcRect/>
          <a:stretch/>
        </p:blipFill>
        <p:spPr>
          <a:xfrm>
            <a:off x="720976" y="5023060"/>
            <a:ext cx="1232666" cy="12326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áo hiệu Bài tập">
  <p:cSld name="Báo hiệu Bài tập">
    <p:bg>
      <p:bgPr>
        <a:solidFill>
          <a:schemeClr val="lt1"/>
        </a:solidFill>
        <a:effectLst/>
      </p:bgPr>
    </p:bg>
    <p:spTree>
      <p:nvGrpSpPr>
        <p:cNvPr id="1" name="Shape 128"/>
        <p:cNvGrpSpPr/>
        <p:nvPr/>
      </p:nvGrpSpPr>
      <p:grpSpPr>
        <a:xfrm>
          <a:off x="0" y="0"/>
          <a:ext cx="0" cy="0"/>
          <a:chOff x="0" y="0"/>
          <a:chExt cx="0" cy="0"/>
        </a:xfrm>
      </p:grpSpPr>
      <p:sp>
        <p:nvSpPr>
          <p:cNvPr id="129" name="Google Shape;129;p28"/>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8"/>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8"/>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sz="1200" b="0">
                <a:solidFill>
                  <a:schemeClr val="dk2"/>
                </a:solidFill>
                <a:latin typeface="Arial"/>
                <a:ea typeface="Arial"/>
                <a:cs typeface="Arial"/>
                <a:sym typeface="Arial"/>
              </a:defRPr>
            </a:lvl1pPr>
            <a:lvl2pPr marL="0" lvl="1" indent="0" algn="l">
              <a:spcBef>
                <a:spcPts val="0"/>
              </a:spcBef>
              <a:buNone/>
              <a:defRPr sz="1200" b="0">
                <a:solidFill>
                  <a:schemeClr val="dk2"/>
                </a:solidFill>
                <a:latin typeface="Arial"/>
                <a:ea typeface="Arial"/>
                <a:cs typeface="Arial"/>
                <a:sym typeface="Arial"/>
              </a:defRPr>
            </a:lvl2pPr>
            <a:lvl3pPr marL="0" lvl="2" indent="0" algn="l">
              <a:spcBef>
                <a:spcPts val="0"/>
              </a:spcBef>
              <a:buNone/>
              <a:defRPr sz="1200" b="0">
                <a:solidFill>
                  <a:schemeClr val="dk2"/>
                </a:solidFill>
                <a:latin typeface="Arial"/>
                <a:ea typeface="Arial"/>
                <a:cs typeface="Arial"/>
                <a:sym typeface="Arial"/>
              </a:defRPr>
            </a:lvl3pPr>
            <a:lvl4pPr marL="0" lvl="3" indent="0" algn="l">
              <a:spcBef>
                <a:spcPts val="0"/>
              </a:spcBef>
              <a:buNone/>
              <a:defRPr sz="1200" b="0">
                <a:solidFill>
                  <a:schemeClr val="dk2"/>
                </a:solidFill>
                <a:latin typeface="Arial"/>
                <a:ea typeface="Arial"/>
                <a:cs typeface="Arial"/>
                <a:sym typeface="Arial"/>
              </a:defRPr>
            </a:lvl4pPr>
            <a:lvl5pPr marL="0" lvl="4" indent="0" algn="l">
              <a:spcBef>
                <a:spcPts val="0"/>
              </a:spcBef>
              <a:buNone/>
              <a:defRPr sz="1200" b="0">
                <a:solidFill>
                  <a:schemeClr val="dk2"/>
                </a:solidFill>
                <a:latin typeface="Arial"/>
                <a:ea typeface="Arial"/>
                <a:cs typeface="Arial"/>
                <a:sym typeface="Arial"/>
              </a:defRPr>
            </a:lvl5pPr>
            <a:lvl6pPr marL="0" lvl="5" indent="0" algn="l">
              <a:spcBef>
                <a:spcPts val="0"/>
              </a:spcBef>
              <a:buNone/>
              <a:defRPr sz="1200" b="0">
                <a:solidFill>
                  <a:schemeClr val="dk2"/>
                </a:solidFill>
                <a:latin typeface="Arial"/>
                <a:ea typeface="Arial"/>
                <a:cs typeface="Arial"/>
                <a:sym typeface="Arial"/>
              </a:defRPr>
            </a:lvl6pPr>
            <a:lvl7pPr marL="0" lvl="6" indent="0" algn="l">
              <a:spcBef>
                <a:spcPts val="0"/>
              </a:spcBef>
              <a:buNone/>
              <a:defRPr sz="1200" b="0">
                <a:solidFill>
                  <a:schemeClr val="dk2"/>
                </a:solidFill>
                <a:latin typeface="Arial"/>
                <a:ea typeface="Arial"/>
                <a:cs typeface="Arial"/>
                <a:sym typeface="Arial"/>
              </a:defRPr>
            </a:lvl7pPr>
            <a:lvl8pPr marL="0" lvl="7" indent="0" algn="l">
              <a:spcBef>
                <a:spcPts val="0"/>
              </a:spcBef>
              <a:buNone/>
              <a:defRPr sz="1200" b="0">
                <a:solidFill>
                  <a:schemeClr val="dk2"/>
                </a:solidFill>
                <a:latin typeface="Arial"/>
                <a:ea typeface="Arial"/>
                <a:cs typeface="Arial"/>
                <a:sym typeface="Arial"/>
              </a:defRPr>
            </a:lvl8pPr>
            <a:lvl9pPr marL="0" lvl="8" indent="0" algn="l">
              <a:spcBef>
                <a:spcPts val="0"/>
              </a:spcBef>
              <a:buNone/>
              <a:defRPr sz="1200" b="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2" name="Google Shape;132;p28"/>
          <p:cNvPicPr preferRelativeResize="0"/>
          <p:nvPr/>
        </p:nvPicPr>
        <p:blipFill rotWithShape="1">
          <a:blip r:embed="rId2">
            <a:alphaModFix/>
          </a:blip>
          <a:srcRect/>
          <a:stretch/>
        </p:blipFill>
        <p:spPr>
          <a:xfrm>
            <a:off x="452980" y="262439"/>
            <a:ext cx="1289022" cy="1327500"/>
          </a:xfrm>
          <a:prstGeom prst="rect">
            <a:avLst/>
          </a:prstGeom>
          <a:noFill/>
          <a:ln>
            <a:noFill/>
          </a:ln>
        </p:spPr>
      </p:pic>
      <p:pic>
        <p:nvPicPr>
          <p:cNvPr id="133" name="Google Shape;133;p28"/>
          <p:cNvPicPr preferRelativeResize="0"/>
          <p:nvPr/>
        </p:nvPicPr>
        <p:blipFill rotWithShape="1">
          <a:blip r:embed="rId3">
            <a:alphaModFix/>
          </a:blip>
          <a:srcRect/>
          <a:stretch/>
        </p:blipFill>
        <p:spPr>
          <a:xfrm>
            <a:off x="9758643" y="579185"/>
            <a:ext cx="1764536" cy="1010754"/>
          </a:xfrm>
          <a:prstGeom prst="rect">
            <a:avLst/>
          </a:prstGeom>
          <a:noFill/>
          <a:ln>
            <a:noFill/>
          </a:ln>
        </p:spPr>
      </p:pic>
      <p:pic>
        <p:nvPicPr>
          <p:cNvPr id="134" name="Google Shape;134;p28"/>
          <p:cNvPicPr preferRelativeResize="0"/>
          <p:nvPr/>
        </p:nvPicPr>
        <p:blipFill rotWithShape="1">
          <a:blip r:embed="rId4">
            <a:alphaModFix/>
          </a:blip>
          <a:srcRect/>
          <a:stretch/>
        </p:blipFill>
        <p:spPr>
          <a:xfrm>
            <a:off x="2361000" y="1044000"/>
            <a:ext cx="7470001" cy="47700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 Phan 2-Chủ đề A-Bài 1-Nội dung">
  <p:cSld name="8- Phan 2-Chủ đề A-Bài 1-Nội dung">
    <p:bg>
      <p:bgPr>
        <a:solidFill>
          <a:schemeClr val="lt1"/>
        </a:solidFill>
        <a:effectLst/>
      </p:bgPr>
    </p:bg>
    <p:spTree>
      <p:nvGrpSpPr>
        <p:cNvPr id="1" name="Shape 27"/>
        <p:cNvGrpSpPr/>
        <p:nvPr/>
      </p:nvGrpSpPr>
      <p:grpSpPr>
        <a:xfrm>
          <a:off x="0" y="0"/>
          <a:ext cx="0" cy="0"/>
          <a:chOff x="0" y="0"/>
          <a:chExt cx="0" cy="0"/>
        </a:xfrm>
      </p:grpSpPr>
      <p:sp>
        <p:nvSpPr>
          <p:cNvPr id="28" name="Google Shape;28;p23"/>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23"/>
          <p:cNvSpPr/>
          <p:nvPr/>
        </p:nvSpPr>
        <p:spPr>
          <a:xfrm>
            <a:off x="0" y="-1"/>
            <a:ext cx="12192000" cy="693019"/>
          </a:xfrm>
          <a:prstGeom prst="rect">
            <a:avLst/>
          </a:prstGeom>
          <a:solidFill>
            <a:srgbClr val="33A3DC"/>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32" name="Google Shape;32;p23"/>
          <p:cNvSpPr txBox="1"/>
          <p:nvPr/>
        </p:nvSpPr>
        <p:spPr>
          <a:xfrm>
            <a:off x="510139" y="161842"/>
            <a:ext cx="31209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lt1"/>
                </a:solidFill>
                <a:latin typeface="Arial"/>
                <a:ea typeface="Arial"/>
                <a:cs typeface="Arial"/>
                <a:sym typeface="Arial"/>
              </a:rPr>
              <a:t>Chủ</a:t>
            </a:r>
            <a:r>
              <a:rPr lang="en-US" sz="1800" dirty="0">
                <a:solidFill>
                  <a:schemeClr val="lt1"/>
                </a:solidFill>
                <a:latin typeface="Arial"/>
                <a:ea typeface="Arial"/>
                <a:cs typeface="Arial"/>
                <a:sym typeface="Arial"/>
              </a:rPr>
              <a:t> </a:t>
            </a:r>
            <a:r>
              <a:rPr lang="en-US" sz="1800" dirty="0" err="1">
                <a:solidFill>
                  <a:schemeClr val="lt1"/>
                </a:solidFill>
                <a:latin typeface="Arial"/>
                <a:ea typeface="Arial"/>
                <a:cs typeface="Arial"/>
                <a:sym typeface="Arial"/>
              </a:rPr>
              <a:t>đề</a:t>
            </a:r>
            <a:r>
              <a:rPr lang="en-US" sz="1800" dirty="0">
                <a:solidFill>
                  <a:schemeClr val="lt1"/>
                </a:solidFill>
                <a:latin typeface="Arial"/>
                <a:ea typeface="Arial"/>
                <a:cs typeface="Arial"/>
                <a:sym typeface="Arial"/>
              </a:rPr>
              <a:t> B. </a:t>
            </a:r>
            <a:r>
              <a:rPr lang="en-US" sz="1800" dirty="0" err="1">
                <a:solidFill>
                  <a:schemeClr val="lt1"/>
                </a:solidFill>
                <a:latin typeface="Arial"/>
                <a:ea typeface="Arial"/>
                <a:cs typeface="Arial"/>
                <a:sym typeface="Arial"/>
              </a:rPr>
              <a:t>Công</a:t>
            </a:r>
            <a:r>
              <a:rPr lang="en-US" sz="1800" dirty="0">
                <a:solidFill>
                  <a:schemeClr val="lt1"/>
                </a:solidFill>
                <a:latin typeface="Arial"/>
                <a:ea typeface="Arial"/>
                <a:cs typeface="Arial"/>
                <a:sym typeface="Arial"/>
              </a:rPr>
              <a:t> </a:t>
            </a:r>
            <a:r>
              <a:rPr lang="en-US" sz="1800" dirty="0" err="1">
                <a:solidFill>
                  <a:schemeClr val="lt1"/>
                </a:solidFill>
                <a:latin typeface="Arial"/>
                <a:ea typeface="Arial"/>
                <a:cs typeface="Arial"/>
                <a:sym typeface="Arial"/>
              </a:rPr>
              <a:t>dân</a:t>
            </a:r>
            <a:r>
              <a:rPr lang="en-US" sz="1800" dirty="0">
                <a:solidFill>
                  <a:schemeClr val="lt1"/>
                </a:solidFill>
                <a:latin typeface="Arial"/>
                <a:ea typeface="Arial"/>
                <a:cs typeface="Arial"/>
                <a:sym typeface="Arial"/>
              </a:rPr>
              <a:t> </a:t>
            </a:r>
            <a:r>
              <a:rPr lang="en-US" sz="1800" dirty="0" err="1">
                <a:solidFill>
                  <a:schemeClr val="lt1"/>
                </a:solidFill>
                <a:latin typeface="Arial"/>
                <a:ea typeface="Arial"/>
                <a:cs typeface="Arial"/>
                <a:sym typeface="Arial"/>
              </a:rPr>
              <a:t>số</a:t>
            </a:r>
            <a:endParaRPr sz="1800" dirty="0">
              <a:solidFill>
                <a:schemeClr val="lt1"/>
              </a:solidFill>
              <a:latin typeface="Arial"/>
              <a:ea typeface="Arial"/>
              <a:cs typeface="Arial"/>
              <a:sym typeface="Arial"/>
            </a:endParaRPr>
          </a:p>
        </p:txBody>
      </p:sp>
      <p:sp>
        <p:nvSpPr>
          <p:cNvPr id="33" name="Google Shape;33;p23"/>
          <p:cNvSpPr txBox="1"/>
          <p:nvPr/>
        </p:nvSpPr>
        <p:spPr>
          <a:xfrm>
            <a:off x="7878960" y="198198"/>
            <a:ext cx="43130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Times New Roman"/>
                <a:ea typeface="Times New Roman"/>
                <a:cs typeface="Times New Roman"/>
                <a:sym typeface="Times New Roman"/>
              </a:rPr>
              <a:t>Bài 1: Tớ cần chú ý những gì khi “online”</a:t>
            </a:r>
            <a:endParaRPr sz="1800">
              <a:solidFill>
                <a:schemeClr val="lt1"/>
              </a:solidFill>
              <a:latin typeface="Times New Roman"/>
              <a:ea typeface="Times New Roman"/>
              <a:cs typeface="Times New Roman"/>
              <a:sym typeface="Times New Roman"/>
            </a:endParaRPr>
          </a:p>
        </p:txBody>
      </p:sp>
      <p:sp>
        <p:nvSpPr>
          <p:cNvPr id="34" name="Google Shape;34;p23"/>
          <p:cNvSpPr txBox="1">
            <a:spLocks noGrp="1"/>
          </p:cNvSpPr>
          <p:nvPr>
            <p:ph type="body" idx="1"/>
          </p:nvPr>
        </p:nvSpPr>
        <p:spPr>
          <a:xfrm>
            <a:off x="1275744" y="795485"/>
            <a:ext cx="9784733" cy="7779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35" name="Google Shape;35;p23"/>
          <p:cNvPicPr preferRelativeResize="0"/>
          <p:nvPr/>
        </p:nvPicPr>
        <p:blipFill rotWithShape="1">
          <a:blip r:embed="rId2">
            <a:alphaModFix/>
          </a:blip>
          <a:srcRect/>
          <a:stretch/>
        </p:blipFill>
        <p:spPr>
          <a:xfrm>
            <a:off x="10086975" y="5597612"/>
            <a:ext cx="1600200" cy="825242"/>
          </a:xfrm>
          <a:prstGeom prst="rect">
            <a:avLst/>
          </a:prstGeom>
          <a:noFill/>
          <a:ln>
            <a:noFill/>
          </a:ln>
        </p:spPr>
      </p:pic>
      <p:pic>
        <p:nvPicPr>
          <p:cNvPr id="36" name="Google Shape;36;p23"/>
          <p:cNvPicPr preferRelativeResize="0"/>
          <p:nvPr/>
        </p:nvPicPr>
        <p:blipFill rotWithShape="1">
          <a:blip r:embed="rId3">
            <a:alphaModFix/>
          </a:blip>
          <a:srcRect/>
          <a:stretch/>
        </p:blipFill>
        <p:spPr>
          <a:xfrm>
            <a:off x="318818" y="5265259"/>
            <a:ext cx="2335746" cy="14899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hủ Đề - Mục tiêu chủ đề" type="secHead">
  <p:cSld name="SECTION_HEADER">
    <p:bg>
      <p:bgPr>
        <a:solidFill>
          <a:schemeClr val="lt1"/>
        </a:solidFill>
        <a:effectLst/>
      </p:bgPr>
    </p:bg>
    <p:spTree>
      <p:nvGrpSpPr>
        <p:cNvPr id="1" name="Shape 37"/>
        <p:cNvGrpSpPr/>
        <p:nvPr/>
      </p:nvGrpSpPr>
      <p:grpSpPr>
        <a:xfrm>
          <a:off x="0" y="0"/>
          <a:ext cx="0" cy="0"/>
          <a:chOff x="0" y="0"/>
          <a:chExt cx="0" cy="0"/>
        </a:xfrm>
      </p:grpSpPr>
      <p:sp>
        <p:nvSpPr>
          <p:cNvPr id="38" name="Google Shape;38;p19"/>
          <p:cNvSpPr/>
          <p:nvPr/>
        </p:nvSpPr>
        <p:spPr>
          <a:xfrm>
            <a:off x="-6843" y="2059012"/>
            <a:ext cx="12195668" cy="1828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9"/>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9"/>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200"/>
              </a:spcBef>
              <a:spcAft>
                <a:spcPts val="0"/>
              </a:spcAft>
              <a:buSzPts val="2000"/>
              <a:buNone/>
              <a:defRPr sz="2000">
                <a:solidFill>
                  <a:schemeClr val="dk2"/>
                </a:solidFill>
              </a:defRPr>
            </a:lvl1pPr>
            <a:lvl2pPr marL="914400" lvl="1" indent="-228600" algn="l">
              <a:lnSpc>
                <a:spcPct val="90000"/>
              </a:lnSpc>
              <a:spcBef>
                <a:spcPts val="200"/>
              </a:spcBef>
              <a:spcAft>
                <a:spcPts val="0"/>
              </a:spcAft>
              <a:buSzPts val="1800"/>
              <a:buNone/>
              <a:defRPr sz="1800">
                <a:solidFill>
                  <a:srgbClr val="8C8C8C"/>
                </a:solidFill>
              </a:defRPr>
            </a:lvl2pPr>
            <a:lvl3pPr marL="1371600" lvl="2" indent="-228600" algn="l">
              <a:lnSpc>
                <a:spcPct val="90000"/>
              </a:lnSpc>
              <a:spcBef>
                <a:spcPts val="400"/>
              </a:spcBef>
              <a:spcAft>
                <a:spcPts val="0"/>
              </a:spcAft>
              <a:buSzPts val="1600"/>
              <a:buNone/>
              <a:defRPr sz="1600">
                <a:solidFill>
                  <a:srgbClr val="8C8C8C"/>
                </a:solidFill>
              </a:defRPr>
            </a:lvl3pPr>
            <a:lvl4pPr marL="1828800" lvl="3" indent="-228600" algn="l">
              <a:lnSpc>
                <a:spcPct val="90000"/>
              </a:lnSpc>
              <a:spcBef>
                <a:spcPts val="400"/>
              </a:spcBef>
              <a:spcAft>
                <a:spcPts val="0"/>
              </a:spcAft>
              <a:buSzPts val="1400"/>
              <a:buNone/>
              <a:defRPr sz="1400">
                <a:solidFill>
                  <a:srgbClr val="8C8C8C"/>
                </a:solidFill>
              </a:defRPr>
            </a:lvl4pPr>
            <a:lvl5pPr marL="2286000" lvl="4" indent="-228600" algn="l">
              <a:lnSpc>
                <a:spcPct val="90000"/>
              </a:lnSpc>
              <a:spcBef>
                <a:spcPts val="400"/>
              </a:spcBef>
              <a:spcAft>
                <a:spcPts val="0"/>
              </a:spcAft>
              <a:buSzPts val="1400"/>
              <a:buNone/>
              <a:defRPr sz="1400">
                <a:solidFill>
                  <a:srgbClr val="8C8C8C"/>
                </a:solidFill>
              </a:defRPr>
            </a:lvl5pPr>
            <a:lvl6pPr marL="2743200" lvl="5" indent="-228600" algn="l">
              <a:lnSpc>
                <a:spcPct val="90000"/>
              </a:lnSpc>
              <a:spcBef>
                <a:spcPts val="400"/>
              </a:spcBef>
              <a:spcAft>
                <a:spcPts val="0"/>
              </a:spcAft>
              <a:buSzPts val="1400"/>
              <a:buNone/>
              <a:defRPr sz="1400">
                <a:solidFill>
                  <a:srgbClr val="8C8C8C"/>
                </a:solidFill>
              </a:defRPr>
            </a:lvl6pPr>
            <a:lvl7pPr marL="3200400" lvl="6" indent="-228600" algn="l">
              <a:lnSpc>
                <a:spcPct val="90000"/>
              </a:lnSpc>
              <a:spcBef>
                <a:spcPts val="400"/>
              </a:spcBef>
              <a:spcAft>
                <a:spcPts val="0"/>
              </a:spcAft>
              <a:buSzPts val="1400"/>
              <a:buNone/>
              <a:defRPr sz="1400">
                <a:solidFill>
                  <a:srgbClr val="8C8C8C"/>
                </a:solidFill>
              </a:defRPr>
            </a:lvl7pPr>
            <a:lvl8pPr marL="3657600" lvl="7" indent="-228600" algn="l">
              <a:lnSpc>
                <a:spcPct val="90000"/>
              </a:lnSpc>
              <a:spcBef>
                <a:spcPts val="400"/>
              </a:spcBef>
              <a:spcAft>
                <a:spcPts val="0"/>
              </a:spcAft>
              <a:buSzPts val="1400"/>
              <a:buNone/>
              <a:defRPr sz="1400">
                <a:solidFill>
                  <a:srgbClr val="8C8C8C"/>
                </a:solidFill>
              </a:defRPr>
            </a:lvl8pPr>
            <a:lvl9pPr marL="4114800" lvl="8" indent="-228600" algn="l">
              <a:lnSpc>
                <a:spcPct val="90000"/>
              </a:lnSpc>
              <a:spcBef>
                <a:spcPts val="400"/>
              </a:spcBef>
              <a:spcAft>
                <a:spcPts val="400"/>
              </a:spcAft>
              <a:buSzPts val="1400"/>
              <a:buNone/>
              <a:defRPr sz="1400">
                <a:solidFill>
                  <a:srgbClr val="8C8C8C"/>
                </a:solidFill>
              </a:defRPr>
            </a:lvl9pPr>
          </a:lstStyle>
          <a:p>
            <a:endParaRPr/>
          </a:p>
        </p:txBody>
      </p:sp>
      <p:sp>
        <p:nvSpPr>
          <p:cNvPr id="41" name="Google Shape;41;p19"/>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4" name="Google Shape;44;p19"/>
          <p:cNvPicPr preferRelativeResize="0"/>
          <p:nvPr/>
        </p:nvPicPr>
        <p:blipFill rotWithShape="1">
          <a:blip r:embed="rId2">
            <a:alphaModFix/>
          </a:blip>
          <a:srcRect/>
          <a:stretch/>
        </p:blipFill>
        <p:spPr>
          <a:xfrm>
            <a:off x="452980" y="262439"/>
            <a:ext cx="1289022" cy="1327500"/>
          </a:xfrm>
          <a:prstGeom prst="rect">
            <a:avLst/>
          </a:prstGeom>
          <a:noFill/>
          <a:ln>
            <a:noFill/>
          </a:ln>
        </p:spPr>
      </p:pic>
      <p:pic>
        <p:nvPicPr>
          <p:cNvPr id="45" name="Google Shape;45;p19"/>
          <p:cNvPicPr preferRelativeResize="0"/>
          <p:nvPr/>
        </p:nvPicPr>
        <p:blipFill rotWithShape="1">
          <a:blip r:embed="rId3">
            <a:alphaModFix/>
          </a:blip>
          <a:srcRect/>
          <a:stretch/>
        </p:blipFill>
        <p:spPr>
          <a:xfrm>
            <a:off x="9758643" y="579185"/>
            <a:ext cx="1764536" cy="1010754"/>
          </a:xfrm>
          <a:prstGeom prst="rect">
            <a:avLst/>
          </a:prstGeom>
          <a:noFill/>
          <a:ln>
            <a:noFill/>
          </a:ln>
        </p:spPr>
      </p:pic>
      <p:grpSp>
        <p:nvGrpSpPr>
          <p:cNvPr id="46" name="Google Shape;46;p19"/>
          <p:cNvGrpSpPr/>
          <p:nvPr/>
        </p:nvGrpSpPr>
        <p:grpSpPr>
          <a:xfrm>
            <a:off x="3517905" y="460004"/>
            <a:ext cx="4157131" cy="1475193"/>
            <a:chOff x="3634320" y="261051"/>
            <a:chExt cx="4157131" cy="1475193"/>
          </a:xfrm>
        </p:grpSpPr>
        <p:pic>
          <p:nvPicPr>
            <p:cNvPr id="47" name="Google Shape;47;p19"/>
            <p:cNvPicPr preferRelativeResize="0"/>
            <p:nvPr/>
          </p:nvPicPr>
          <p:blipFill rotWithShape="1">
            <a:blip r:embed="rId4">
              <a:alphaModFix/>
            </a:blip>
            <a:srcRect b="81730"/>
            <a:stretch/>
          </p:blipFill>
          <p:spPr>
            <a:xfrm>
              <a:off x="4095749" y="261051"/>
              <a:ext cx="3695702" cy="341046"/>
            </a:xfrm>
            <a:prstGeom prst="rect">
              <a:avLst/>
            </a:prstGeom>
            <a:noFill/>
            <a:ln>
              <a:noFill/>
            </a:ln>
          </p:spPr>
        </p:pic>
        <p:pic>
          <p:nvPicPr>
            <p:cNvPr id="48" name="Google Shape;48;p19"/>
            <p:cNvPicPr preferRelativeResize="0"/>
            <p:nvPr/>
          </p:nvPicPr>
          <p:blipFill rotWithShape="1">
            <a:blip r:embed="rId5">
              <a:alphaModFix/>
            </a:blip>
            <a:srcRect t="40212"/>
            <a:stretch/>
          </p:blipFill>
          <p:spPr>
            <a:xfrm>
              <a:off x="3634320" y="620207"/>
              <a:ext cx="3695702" cy="111603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Bài 8- Phan 2-Chủ đề B-Nội dung">
  <p:cSld name="9_-Bài 8- Phan 2-Chủ đề B-Nội dung">
    <p:bg>
      <p:bgPr>
        <a:solidFill>
          <a:schemeClr val="lt1"/>
        </a:solidFill>
        <a:effectLst/>
      </p:bgPr>
    </p:bg>
    <p:spTree>
      <p:nvGrpSpPr>
        <p:cNvPr id="1" name="Shape 49"/>
        <p:cNvGrpSpPr/>
        <p:nvPr/>
      </p:nvGrpSpPr>
      <p:grpSpPr>
        <a:xfrm>
          <a:off x="0" y="0"/>
          <a:ext cx="0" cy="0"/>
          <a:chOff x="0" y="0"/>
          <a:chExt cx="0" cy="0"/>
        </a:xfrm>
      </p:grpSpPr>
      <p:sp>
        <p:nvSpPr>
          <p:cNvPr id="50" name="Google Shape;50;p24"/>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p24"/>
          <p:cNvSpPr/>
          <p:nvPr/>
        </p:nvSpPr>
        <p:spPr>
          <a:xfrm>
            <a:off x="0" y="-1"/>
            <a:ext cx="12192000" cy="693019"/>
          </a:xfrm>
          <a:prstGeom prst="rect">
            <a:avLst/>
          </a:prstGeom>
          <a:solidFill>
            <a:srgbClr val="33A3DC"/>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54" name="Google Shape;54;p24"/>
          <p:cNvSpPr txBox="1"/>
          <p:nvPr/>
        </p:nvSpPr>
        <p:spPr>
          <a:xfrm>
            <a:off x="510139" y="161842"/>
            <a:ext cx="33858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Chủ đề A. Internet và truyền thông số</a:t>
            </a:r>
            <a:endParaRPr/>
          </a:p>
        </p:txBody>
      </p:sp>
      <p:sp>
        <p:nvSpPr>
          <p:cNvPr id="55" name="Google Shape;55;p24"/>
          <p:cNvSpPr txBox="1"/>
          <p:nvPr/>
        </p:nvSpPr>
        <p:spPr>
          <a:xfrm>
            <a:off x="5908151" y="161842"/>
            <a:ext cx="54024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Bài 2. Tớ liên lạc được với mọi người ở khắp mọi nơi trên thế giới</a:t>
            </a:r>
            <a:endParaRPr/>
          </a:p>
        </p:txBody>
      </p:sp>
      <p:sp>
        <p:nvSpPr>
          <p:cNvPr id="56" name="Google Shape;56;p24"/>
          <p:cNvSpPr txBox="1">
            <a:spLocks noGrp="1"/>
          </p:cNvSpPr>
          <p:nvPr>
            <p:ph type="body" idx="1"/>
          </p:nvPr>
        </p:nvSpPr>
        <p:spPr>
          <a:xfrm>
            <a:off x="1275744" y="795485"/>
            <a:ext cx="9784733" cy="7779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57" name="Google Shape;57;p24"/>
          <p:cNvPicPr preferRelativeResize="0"/>
          <p:nvPr/>
        </p:nvPicPr>
        <p:blipFill rotWithShape="1">
          <a:blip r:embed="rId2">
            <a:alphaModFix/>
          </a:blip>
          <a:srcRect/>
          <a:stretch/>
        </p:blipFill>
        <p:spPr>
          <a:xfrm>
            <a:off x="510139" y="5094603"/>
            <a:ext cx="2600794" cy="1693376"/>
          </a:xfrm>
          <a:prstGeom prst="rect">
            <a:avLst/>
          </a:prstGeom>
          <a:noFill/>
          <a:ln>
            <a:noFill/>
          </a:ln>
        </p:spPr>
      </p:pic>
      <p:pic>
        <p:nvPicPr>
          <p:cNvPr id="58" name="Google Shape;58;p24"/>
          <p:cNvPicPr preferRelativeResize="0"/>
          <p:nvPr/>
        </p:nvPicPr>
        <p:blipFill rotWithShape="1">
          <a:blip r:embed="rId3">
            <a:alphaModFix/>
          </a:blip>
          <a:srcRect/>
          <a:stretch/>
        </p:blipFill>
        <p:spPr>
          <a:xfrm>
            <a:off x="9877425" y="5425844"/>
            <a:ext cx="1943100" cy="10308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hủ Đề - Mục tiêu chủ đề" type="secHead">
  <p:cSld name="SECTION_HEADER">
    <p:bg>
      <p:bgPr>
        <a:solidFill>
          <a:schemeClr val="lt1"/>
        </a:solidFill>
        <a:effectLst/>
      </p:bgPr>
    </p:bg>
    <p:spTree>
      <p:nvGrpSpPr>
        <p:cNvPr id="1" name="Shape 66"/>
        <p:cNvGrpSpPr/>
        <p:nvPr/>
      </p:nvGrpSpPr>
      <p:grpSpPr>
        <a:xfrm>
          <a:off x="0" y="0"/>
          <a:ext cx="0" cy="0"/>
          <a:chOff x="0" y="0"/>
          <a:chExt cx="0" cy="0"/>
        </a:xfrm>
      </p:grpSpPr>
      <p:sp>
        <p:nvSpPr>
          <p:cNvPr id="67" name="Google Shape;67;p20"/>
          <p:cNvSpPr/>
          <p:nvPr/>
        </p:nvSpPr>
        <p:spPr>
          <a:xfrm>
            <a:off x="-6843" y="2059012"/>
            <a:ext cx="12195668" cy="1828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0"/>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0"/>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200"/>
              </a:spcBef>
              <a:spcAft>
                <a:spcPts val="0"/>
              </a:spcAft>
              <a:buSzPts val="2000"/>
              <a:buNone/>
              <a:defRPr sz="2000">
                <a:solidFill>
                  <a:schemeClr val="dk2"/>
                </a:solidFill>
              </a:defRPr>
            </a:lvl1pPr>
            <a:lvl2pPr marL="914400" lvl="1" indent="-228600" algn="l">
              <a:lnSpc>
                <a:spcPct val="90000"/>
              </a:lnSpc>
              <a:spcBef>
                <a:spcPts val="200"/>
              </a:spcBef>
              <a:spcAft>
                <a:spcPts val="0"/>
              </a:spcAft>
              <a:buSzPts val="1800"/>
              <a:buNone/>
              <a:defRPr sz="1800">
                <a:solidFill>
                  <a:srgbClr val="8C8C8C"/>
                </a:solidFill>
              </a:defRPr>
            </a:lvl2pPr>
            <a:lvl3pPr marL="1371600" lvl="2" indent="-228600" algn="l">
              <a:lnSpc>
                <a:spcPct val="90000"/>
              </a:lnSpc>
              <a:spcBef>
                <a:spcPts val="400"/>
              </a:spcBef>
              <a:spcAft>
                <a:spcPts val="0"/>
              </a:spcAft>
              <a:buSzPts val="1600"/>
              <a:buNone/>
              <a:defRPr sz="1600">
                <a:solidFill>
                  <a:srgbClr val="8C8C8C"/>
                </a:solidFill>
              </a:defRPr>
            </a:lvl3pPr>
            <a:lvl4pPr marL="1828800" lvl="3" indent="-228600" algn="l">
              <a:lnSpc>
                <a:spcPct val="90000"/>
              </a:lnSpc>
              <a:spcBef>
                <a:spcPts val="400"/>
              </a:spcBef>
              <a:spcAft>
                <a:spcPts val="0"/>
              </a:spcAft>
              <a:buSzPts val="1400"/>
              <a:buNone/>
              <a:defRPr sz="1400">
                <a:solidFill>
                  <a:srgbClr val="8C8C8C"/>
                </a:solidFill>
              </a:defRPr>
            </a:lvl4pPr>
            <a:lvl5pPr marL="2286000" lvl="4" indent="-228600" algn="l">
              <a:lnSpc>
                <a:spcPct val="90000"/>
              </a:lnSpc>
              <a:spcBef>
                <a:spcPts val="400"/>
              </a:spcBef>
              <a:spcAft>
                <a:spcPts val="0"/>
              </a:spcAft>
              <a:buSzPts val="1400"/>
              <a:buNone/>
              <a:defRPr sz="1400">
                <a:solidFill>
                  <a:srgbClr val="8C8C8C"/>
                </a:solidFill>
              </a:defRPr>
            </a:lvl5pPr>
            <a:lvl6pPr marL="2743200" lvl="5" indent="-228600" algn="l">
              <a:lnSpc>
                <a:spcPct val="90000"/>
              </a:lnSpc>
              <a:spcBef>
                <a:spcPts val="400"/>
              </a:spcBef>
              <a:spcAft>
                <a:spcPts val="0"/>
              </a:spcAft>
              <a:buSzPts val="1400"/>
              <a:buNone/>
              <a:defRPr sz="1400">
                <a:solidFill>
                  <a:srgbClr val="8C8C8C"/>
                </a:solidFill>
              </a:defRPr>
            </a:lvl6pPr>
            <a:lvl7pPr marL="3200400" lvl="6" indent="-228600" algn="l">
              <a:lnSpc>
                <a:spcPct val="90000"/>
              </a:lnSpc>
              <a:spcBef>
                <a:spcPts val="400"/>
              </a:spcBef>
              <a:spcAft>
                <a:spcPts val="0"/>
              </a:spcAft>
              <a:buSzPts val="1400"/>
              <a:buNone/>
              <a:defRPr sz="1400">
                <a:solidFill>
                  <a:srgbClr val="8C8C8C"/>
                </a:solidFill>
              </a:defRPr>
            </a:lvl7pPr>
            <a:lvl8pPr marL="3657600" lvl="7" indent="-228600" algn="l">
              <a:lnSpc>
                <a:spcPct val="90000"/>
              </a:lnSpc>
              <a:spcBef>
                <a:spcPts val="400"/>
              </a:spcBef>
              <a:spcAft>
                <a:spcPts val="0"/>
              </a:spcAft>
              <a:buSzPts val="1400"/>
              <a:buNone/>
              <a:defRPr sz="1400">
                <a:solidFill>
                  <a:srgbClr val="8C8C8C"/>
                </a:solidFill>
              </a:defRPr>
            </a:lvl8pPr>
            <a:lvl9pPr marL="4114800" lvl="8" indent="-228600" algn="l">
              <a:lnSpc>
                <a:spcPct val="90000"/>
              </a:lnSpc>
              <a:spcBef>
                <a:spcPts val="400"/>
              </a:spcBef>
              <a:spcAft>
                <a:spcPts val="400"/>
              </a:spcAft>
              <a:buSzPts val="1400"/>
              <a:buNone/>
              <a:defRPr sz="1400">
                <a:solidFill>
                  <a:srgbClr val="8C8C8C"/>
                </a:solidFill>
              </a:defRPr>
            </a:lvl9pPr>
          </a:lstStyle>
          <a:p>
            <a:endParaRPr/>
          </a:p>
        </p:txBody>
      </p:sp>
      <p:sp>
        <p:nvSpPr>
          <p:cNvPr id="70" name="Google Shape;70;p20"/>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3" name="Google Shape;73;p20"/>
          <p:cNvPicPr preferRelativeResize="0"/>
          <p:nvPr/>
        </p:nvPicPr>
        <p:blipFill rotWithShape="1">
          <a:blip r:embed="rId2">
            <a:alphaModFix/>
          </a:blip>
          <a:srcRect/>
          <a:stretch/>
        </p:blipFill>
        <p:spPr>
          <a:xfrm>
            <a:off x="452980" y="262439"/>
            <a:ext cx="1289022" cy="1327500"/>
          </a:xfrm>
          <a:prstGeom prst="rect">
            <a:avLst/>
          </a:prstGeom>
          <a:noFill/>
          <a:ln>
            <a:noFill/>
          </a:ln>
        </p:spPr>
      </p:pic>
      <p:pic>
        <p:nvPicPr>
          <p:cNvPr id="74" name="Google Shape;74;p20"/>
          <p:cNvPicPr preferRelativeResize="0"/>
          <p:nvPr/>
        </p:nvPicPr>
        <p:blipFill rotWithShape="1">
          <a:blip r:embed="rId3">
            <a:alphaModFix/>
          </a:blip>
          <a:srcRect/>
          <a:stretch/>
        </p:blipFill>
        <p:spPr>
          <a:xfrm>
            <a:off x="9758643" y="579185"/>
            <a:ext cx="1764536" cy="1010754"/>
          </a:xfrm>
          <a:prstGeom prst="rect">
            <a:avLst/>
          </a:prstGeom>
          <a:noFill/>
          <a:ln>
            <a:noFill/>
          </a:ln>
        </p:spPr>
      </p:pic>
      <p:grpSp>
        <p:nvGrpSpPr>
          <p:cNvPr id="75" name="Google Shape;75;p20"/>
          <p:cNvGrpSpPr/>
          <p:nvPr/>
        </p:nvGrpSpPr>
        <p:grpSpPr>
          <a:xfrm>
            <a:off x="3517905" y="460004"/>
            <a:ext cx="4157131" cy="1475193"/>
            <a:chOff x="3634320" y="261051"/>
            <a:chExt cx="4157131" cy="1475193"/>
          </a:xfrm>
        </p:grpSpPr>
        <p:pic>
          <p:nvPicPr>
            <p:cNvPr id="76" name="Google Shape;76;p20"/>
            <p:cNvPicPr preferRelativeResize="0"/>
            <p:nvPr/>
          </p:nvPicPr>
          <p:blipFill rotWithShape="1">
            <a:blip r:embed="rId4">
              <a:alphaModFix/>
            </a:blip>
            <a:srcRect b="81730"/>
            <a:stretch/>
          </p:blipFill>
          <p:spPr>
            <a:xfrm>
              <a:off x="4095749" y="261051"/>
              <a:ext cx="3695702" cy="341046"/>
            </a:xfrm>
            <a:prstGeom prst="rect">
              <a:avLst/>
            </a:prstGeom>
            <a:noFill/>
            <a:ln>
              <a:noFill/>
            </a:ln>
          </p:spPr>
        </p:pic>
        <p:pic>
          <p:nvPicPr>
            <p:cNvPr id="77" name="Google Shape;77;p20"/>
            <p:cNvPicPr preferRelativeResize="0"/>
            <p:nvPr/>
          </p:nvPicPr>
          <p:blipFill rotWithShape="1">
            <a:blip r:embed="rId5">
              <a:alphaModFix/>
            </a:blip>
            <a:srcRect t="40212"/>
            <a:stretch/>
          </p:blipFill>
          <p:spPr>
            <a:xfrm>
              <a:off x="3634320" y="620207"/>
              <a:ext cx="3695702" cy="111603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Bài 8- Phan 2-Chủ đề B-Nội dung">
  <p:cSld name="9_-Bài 8- Phan 2-Chủ đề B-Nội dung">
    <p:bg>
      <p:bgPr>
        <a:solidFill>
          <a:schemeClr val="lt1"/>
        </a:solidFill>
        <a:effectLst/>
      </p:bgPr>
    </p:bg>
    <p:spTree>
      <p:nvGrpSpPr>
        <p:cNvPr id="1" name="Shape 85"/>
        <p:cNvGrpSpPr/>
        <p:nvPr/>
      </p:nvGrpSpPr>
      <p:grpSpPr>
        <a:xfrm>
          <a:off x="0" y="0"/>
          <a:ext cx="0" cy="0"/>
          <a:chOff x="0" y="0"/>
          <a:chExt cx="0" cy="0"/>
        </a:xfrm>
      </p:grpSpPr>
      <p:sp>
        <p:nvSpPr>
          <p:cNvPr id="86" name="Google Shape;86;p22"/>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2"/>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2"/>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9" name="Google Shape;89;p22"/>
          <p:cNvSpPr/>
          <p:nvPr/>
        </p:nvSpPr>
        <p:spPr>
          <a:xfrm>
            <a:off x="0" y="-1"/>
            <a:ext cx="12192000" cy="693019"/>
          </a:xfrm>
          <a:prstGeom prst="rect">
            <a:avLst/>
          </a:prstGeom>
          <a:solidFill>
            <a:srgbClr val="33A3DC"/>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0" name="Google Shape;90;p22"/>
          <p:cNvSpPr txBox="1"/>
          <p:nvPr/>
        </p:nvSpPr>
        <p:spPr>
          <a:xfrm>
            <a:off x="510153" y="161850"/>
            <a:ext cx="4430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Chủ đề A. Internet và truyền thông số</a:t>
            </a:r>
            <a:endParaRPr/>
          </a:p>
        </p:txBody>
      </p:sp>
      <p:sp>
        <p:nvSpPr>
          <p:cNvPr id="91" name="Google Shape;91;p22"/>
          <p:cNvSpPr txBox="1"/>
          <p:nvPr/>
        </p:nvSpPr>
        <p:spPr>
          <a:xfrm>
            <a:off x="5161925" y="161850"/>
            <a:ext cx="693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u="none">
                <a:solidFill>
                  <a:schemeClr val="lt1"/>
                </a:solidFill>
                <a:latin typeface="Arial"/>
                <a:ea typeface="Arial"/>
                <a:cs typeface="Arial"/>
                <a:sym typeface="Arial"/>
              </a:rPr>
              <a:t>Bài 2. Tớ liên lạc được với mọi người ở khắp mọi nơi trên thế giới</a:t>
            </a:r>
            <a:endParaRPr/>
          </a:p>
        </p:txBody>
      </p:sp>
      <p:sp>
        <p:nvSpPr>
          <p:cNvPr id="92" name="Google Shape;92;p22"/>
          <p:cNvSpPr txBox="1">
            <a:spLocks noGrp="1"/>
          </p:cNvSpPr>
          <p:nvPr>
            <p:ph type="body" idx="1"/>
          </p:nvPr>
        </p:nvSpPr>
        <p:spPr>
          <a:xfrm>
            <a:off x="1275744" y="795485"/>
            <a:ext cx="9784733" cy="7779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93" name="Google Shape;93;p22"/>
          <p:cNvPicPr preferRelativeResize="0"/>
          <p:nvPr/>
        </p:nvPicPr>
        <p:blipFill rotWithShape="1">
          <a:blip r:embed="rId2">
            <a:alphaModFix/>
          </a:blip>
          <a:srcRect/>
          <a:stretch/>
        </p:blipFill>
        <p:spPr>
          <a:xfrm>
            <a:off x="510139" y="5094603"/>
            <a:ext cx="2600794" cy="1693376"/>
          </a:xfrm>
          <a:prstGeom prst="rect">
            <a:avLst/>
          </a:prstGeom>
          <a:noFill/>
          <a:ln>
            <a:noFill/>
          </a:ln>
        </p:spPr>
      </p:pic>
      <p:pic>
        <p:nvPicPr>
          <p:cNvPr id="94" name="Google Shape;94;p22"/>
          <p:cNvPicPr preferRelativeResize="0"/>
          <p:nvPr/>
        </p:nvPicPr>
        <p:blipFill rotWithShape="1">
          <a:blip r:embed="rId3">
            <a:alphaModFix/>
          </a:blip>
          <a:srcRect/>
          <a:stretch/>
        </p:blipFill>
        <p:spPr>
          <a:xfrm>
            <a:off x="9877425" y="5425844"/>
            <a:ext cx="1943100" cy="103089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hủ Đề - Mục tiêu chủ đề" type="secHead">
  <p:cSld name="SECTION_HEADER">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p:nvPr/>
        </p:nvSpPr>
        <p:spPr>
          <a:xfrm>
            <a:off x="-6843" y="2059012"/>
            <a:ext cx="12195668" cy="1828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5"/>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5"/>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200"/>
              </a:spcBef>
              <a:spcAft>
                <a:spcPts val="0"/>
              </a:spcAft>
              <a:buSzPts val="2000"/>
              <a:buNone/>
              <a:defRPr sz="2000">
                <a:solidFill>
                  <a:schemeClr val="dk2"/>
                </a:solidFill>
              </a:defRPr>
            </a:lvl1pPr>
            <a:lvl2pPr marL="914400" lvl="1" indent="-228600" algn="l">
              <a:lnSpc>
                <a:spcPct val="90000"/>
              </a:lnSpc>
              <a:spcBef>
                <a:spcPts val="200"/>
              </a:spcBef>
              <a:spcAft>
                <a:spcPts val="0"/>
              </a:spcAft>
              <a:buSzPts val="1800"/>
              <a:buNone/>
              <a:defRPr sz="1800">
                <a:solidFill>
                  <a:srgbClr val="8C8C8C"/>
                </a:solidFill>
              </a:defRPr>
            </a:lvl2pPr>
            <a:lvl3pPr marL="1371600" lvl="2" indent="-228600" algn="l">
              <a:lnSpc>
                <a:spcPct val="90000"/>
              </a:lnSpc>
              <a:spcBef>
                <a:spcPts val="400"/>
              </a:spcBef>
              <a:spcAft>
                <a:spcPts val="0"/>
              </a:spcAft>
              <a:buSzPts val="1600"/>
              <a:buNone/>
              <a:defRPr sz="1600">
                <a:solidFill>
                  <a:srgbClr val="8C8C8C"/>
                </a:solidFill>
              </a:defRPr>
            </a:lvl3pPr>
            <a:lvl4pPr marL="1828800" lvl="3" indent="-228600" algn="l">
              <a:lnSpc>
                <a:spcPct val="90000"/>
              </a:lnSpc>
              <a:spcBef>
                <a:spcPts val="400"/>
              </a:spcBef>
              <a:spcAft>
                <a:spcPts val="0"/>
              </a:spcAft>
              <a:buSzPts val="1400"/>
              <a:buNone/>
              <a:defRPr sz="1400">
                <a:solidFill>
                  <a:srgbClr val="8C8C8C"/>
                </a:solidFill>
              </a:defRPr>
            </a:lvl4pPr>
            <a:lvl5pPr marL="2286000" lvl="4" indent="-228600" algn="l">
              <a:lnSpc>
                <a:spcPct val="90000"/>
              </a:lnSpc>
              <a:spcBef>
                <a:spcPts val="400"/>
              </a:spcBef>
              <a:spcAft>
                <a:spcPts val="0"/>
              </a:spcAft>
              <a:buSzPts val="1400"/>
              <a:buNone/>
              <a:defRPr sz="1400">
                <a:solidFill>
                  <a:srgbClr val="8C8C8C"/>
                </a:solidFill>
              </a:defRPr>
            </a:lvl5pPr>
            <a:lvl6pPr marL="2743200" lvl="5" indent="-228600" algn="l">
              <a:lnSpc>
                <a:spcPct val="90000"/>
              </a:lnSpc>
              <a:spcBef>
                <a:spcPts val="400"/>
              </a:spcBef>
              <a:spcAft>
                <a:spcPts val="0"/>
              </a:spcAft>
              <a:buSzPts val="1400"/>
              <a:buNone/>
              <a:defRPr sz="1400">
                <a:solidFill>
                  <a:srgbClr val="8C8C8C"/>
                </a:solidFill>
              </a:defRPr>
            </a:lvl6pPr>
            <a:lvl7pPr marL="3200400" lvl="6" indent="-228600" algn="l">
              <a:lnSpc>
                <a:spcPct val="90000"/>
              </a:lnSpc>
              <a:spcBef>
                <a:spcPts val="400"/>
              </a:spcBef>
              <a:spcAft>
                <a:spcPts val="0"/>
              </a:spcAft>
              <a:buSzPts val="1400"/>
              <a:buNone/>
              <a:defRPr sz="1400">
                <a:solidFill>
                  <a:srgbClr val="8C8C8C"/>
                </a:solidFill>
              </a:defRPr>
            </a:lvl7pPr>
            <a:lvl8pPr marL="3657600" lvl="7" indent="-228600" algn="l">
              <a:lnSpc>
                <a:spcPct val="90000"/>
              </a:lnSpc>
              <a:spcBef>
                <a:spcPts val="400"/>
              </a:spcBef>
              <a:spcAft>
                <a:spcPts val="0"/>
              </a:spcAft>
              <a:buSzPts val="1400"/>
              <a:buNone/>
              <a:defRPr sz="1400">
                <a:solidFill>
                  <a:srgbClr val="8C8C8C"/>
                </a:solidFill>
              </a:defRPr>
            </a:lvl8pPr>
            <a:lvl9pPr marL="4114800" lvl="8" indent="-228600" algn="l">
              <a:lnSpc>
                <a:spcPct val="90000"/>
              </a:lnSpc>
              <a:spcBef>
                <a:spcPts val="400"/>
              </a:spcBef>
              <a:spcAft>
                <a:spcPts val="400"/>
              </a:spcAft>
              <a:buSzPts val="1400"/>
              <a:buNone/>
              <a:defRPr sz="1400">
                <a:solidFill>
                  <a:srgbClr val="8C8C8C"/>
                </a:solidFill>
              </a:defRPr>
            </a:lvl9pPr>
          </a:lstStyle>
          <a:p>
            <a:endParaRPr/>
          </a:p>
        </p:txBody>
      </p:sp>
      <p:sp>
        <p:nvSpPr>
          <p:cNvPr id="99" name="Google Shape;99;p25"/>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5"/>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5"/>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sz="1200" b="0">
                <a:solidFill>
                  <a:schemeClr val="dk2"/>
                </a:solidFill>
                <a:latin typeface="Arial"/>
                <a:ea typeface="Arial"/>
                <a:cs typeface="Arial"/>
                <a:sym typeface="Arial"/>
              </a:defRPr>
            </a:lvl1pPr>
            <a:lvl2pPr marL="0" lvl="1" indent="0" algn="l">
              <a:spcBef>
                <a:spcPts val="0"/>
              </a:spcBef>
              <a:buNone/>
              <a:defRPr sz="1200" b="0">
                <a:solidFill>
                  <a:schemeClr val="dk2"/>
                </a:solidFill>
                <a:latin typeface="Arial"/>
                <a:ea typeface="Arial"/>
                <a:cs typeface="Arial"/>
                <a:sym typeface="Arial"/>
              </a:defRPr>
            </a:lvl2pPr>
            <a:lvl3pPr marL="0" lvl="2" indent="0" algn="l">
              <a:spcBef>
                <a:spcPts val="0"/>
              </a:spcBef>
              <a:buNone/>
              <a:defRPr sz="1200" b="0">
                <a:solidFill>
                  <a:schemeClr val="dk2"/>
                </a:solidFill>
                <a:latin typeface="Arial"/>
                <a:ea typeface="Arial"/>
                <a:cs typeface="Arial"/>
                <a:sym typeface="Arial"/>
              </a:defRPr>
            </a:lvl3pPr>
            <a:lvl4pPr marL="0" lvl="3" indent="0" algn="l">
              <a:spcBef>
                <a:spcPts val="0"/>
              </a:spcBef>
              <a:buNone/>
              <a:defRPr sz="1200" b="0">
                <a:solidFill>
                  <a:schemeClr val="dk2"/>
                </a:solidFill>
                <a:latin typeface="Arial"/>
                <a:ea typeface="Arial"/>
                <a:cs typeface="Arial"/>
                <a:sym typeface="Arial"/>
              </a:defRPr>
            </a:lvl4pPr>
            <a:lvl5pPr marL="0" lvl="4" indent="0" algn="l">
              <a:spcBef>
                <a:spcPts val="0"/>
              </a:spcBef>
              <a:buNone/>
              <a:defRPr sz="1200" b="0">
                <a:solidFill>
                  <a:schemeClr val="dk2"/>
                </a:solidFill>
                <a:latin typeface="Arial"/>
                <a:ea typeface="Arial"/>
                <a:cs typeface="Arial"/>
                <a:sym typeface="Arial"/>
              </a:defRPr>
            </a:lvl5pPr>
            <a:lvl6pPr marL="0" lvl="5" indent="0" algn="l">
              <a:spcBef>
                <a:spcPts val="0"/>
              </a:spcBef>
              <a:buNone/>
              <a:defRPr sz="1200" b="0">
                <a:solidFill>
                  <a:schemeClr val="dk2"/>
                </a:solidFill>
                <a:latin typeface="Arial"/>
                <a:ea typeface="Arial"/>
                <a:cs typeface="Arial"/>
                <a:sym typeface="Arial"/>
              </a:defRPr>
            </a:lvl6pPr>
            <a:lvl7pPr marL="0" lvl="6" indent="0" algn="l">
              <a:spcBef>
                <a:spcPts val="0"/>
              </a:spcBef>
              <a:buNone/>
              <a:defRPr sz="1200" b="0">
                <a:solidFill>
                  <a:schemeClr val="dk2"/>
                </a:solidFill>
                <a:latin typeface="Arial"/>
                <a:ea typeface="Arial"/>
                <a:cs typeface="Arial"/>
                <a:sym typeface="Arial"/>
              </a:defRPr>
            </a:lvl7pPr>
            <a:lvl8pPr marL="0" lvl="7" indent="0" algn="l">
              <a:spcBef>
                <a:spcPts val="0"/>
              </a:spcBef>
              <a:buNone/>
              <a:defRPr sz="1200" b="0">
                <a:solidFill>
                  <a:schemeClr val="dk2"/>
                </a:solidFill>
                <a:latin typeface="Arial"/>
                <a:ea typeface="Arial"/>
                <a:cs typeface="Arial"/>
                <a:sym typeface="Arial"/>
              </a:defRPr>
            </a:lvl8pPr>
            <a:lvl9pPr marL="0" lvl="8" indent="0" algn="l">
              <a:spcBef>
                <a:spcPts val="0"/>
              </a:spcBef>
              <a:buNone/>
              <a:defRPr sz="1200" b="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2" name="Google Shape;102;p25"/>
          <p:cNvPicPr preferRelativeResize="0"/>
          <p:nvPr/>
        </p:nvPicPr>
        <p:blipFill rotWithShape="1">
          <a:blip r:embed="rId2">
            <a:alphaModFix/>
          </a:blip>
          <a:srcRect/>
          <a:stretch/>
        </p:blipFill>
        <p:spPr>
          <a:xfrm>
            <a:off x="452980" y="262439"/>
            <a:ext cx="1289022" cy="1327500"/>
          </a:xfrm>
          <a:prstGeom prst="rect">
            <a:avLst/>
          </a:prstGeom>
          <a:noFill/>
          <a:ln>
            <a:noFill/>
          </a:ln>
        </p:spPr>
      </p:pic>
      <p:pic>
        <p:nvPicPr>
          <p:cNvPr id="103" name="Google Shape;103;p25"/>
          <p:cNvPicPr preferRelativeResize="0"/>
          <p:nvPr/>
        </p:nvPicPr>
        <p:blipFill rotWithShape="1">
          <a:blip r:embed="rId3">
            <a:alphaModFix/>
          </a:blip>
          <a:srcRect/>
          <a:stretch/>
        </p:blipFill>
        <p:spPr>
          <a:xfrm>
            <a:off x="9758643" y="579185"/>
            <a:ext cx="1764536" cy="1010754"/>
          </a:xfrm>
          <a:prstGeom prst="rect">
            <a:avLst/>
          </a:prstGeom>
          <a:noFill/>
          <a:ln>
            <a:noFill/>
          </a:ln>
        </p:spPr>
      </p:pic>
      <p:grpSp>
        <p:nvGrpSpPr>
          <p:cNvPr id="104" name="Google Shape;104;p25"/>
          <p:cNvGrpSpPr/>
          <p:nvPr/>
        </p:nvGrpSpPr>
        <p:grpSpPr>
          <a:xfrm>
            <a:off x="3517905" y="460004"/>
            <a:ext cx="4157131" cy="1475193"/>
            <a:chOff x="3634320" y="261051"/>
            <a:chExt cx="4157131" cy="1475193"/>
          </a:xfrm>
        </p:grpSpPr>
        <p:pic>
          <p:nvPicPr>
            <p:cNvPr id="105" name="Google Shape;105;p25"/>
            <p:cNvPicPr preferRelativeResize="0"/>
            <p:nvPr/>
          </p:nvPicPr>
          <p:blipFill rotWithShape="1">
            <a:blip r:embed="rId4">
              <a:alphaModFix/>
            </a:blip>
            <a:srcRect b="81730"/>
            <a:stretch/>
          </p:blipFill>
          <p:spPr>
            <a:xfrm>
              <a:off x="4095749" y="261051"/>
              <a:ext cx="3695702" cy="341046"/>
            </a:xfrm>
            <a:prstGeom prst="rect">
              <a:avLst/>
            </a:prstGeom>
            <a:noFill/>
            <a:ln>
              <a:noFill/>
            </a:ln>
          </p:spPr>
        </p:pic>
        <p:pic>
          <p:nvPicPr>
            <p:cNvPr id="106" name="Google Shape;106;p25"/>
            <p:cNvPicPr preferRelativeResize="0"/>
            <p:nvPr/>
          </p:nvPicPr>
          <p:blipFill rotWithShape="1">
            <a:blip r:embed="rId5">
              <a:alphaModFix/>
            </a:blip>
            <a:srcRect t="40212"/>
            <a:stretch/>
          </p:blipFill>
          <p:spPr>
            <a:xfrm>
              <a:off x="3634320" y="620207"/>
              <a:ext cx="3695702" cy="111603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8_Tiêu Đề Bài 1-Quyển 3-Internet" type="title">
  <p:cSld name="TITLE">
    <p:spTree>
      <p:nvGrpSpPr>
        <p:cNvPr id="1" name="Shape 107"/>
        <p:cNvGrpSpPr/>
        <p:nvPr/>
      </p:nvGrpSpPr>
      <p:grpSpPr>
        <a:xfrm>
          <a:off x="0" y="0"/>
          <a:ext cx="0" cy="0"/>
          <a:chOff x="0" y="0"/>
          <a:chExt cx="0" cy="0"/>
        </a:xfrm>
      </p:grpSpPr>
      <p:sp>
        <p:nvSpPr>
          <p:cNvPr id="108" name="Google Shape;108;p26"/>
          <p:cNvSpPr/>
          <p:nvPr/>
        </p:nvSpPr>
        <p:spPr>
          <a:xfrm>
            <a:off x="-6843" y="2059012"/>
            <a:ext cx="12195668" cy="182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6"/>
          <p:cNvSpPr txBox="1">
            <a:spLocks noGrp="1"/>
          </p:cNvSpPr>
          <p:nvPr>
            <p:ph type="ctrTitle"/>
          </p:nvPr>
        </p:nvSpPr>
        <p:spPr>
          <a:xfrm>
            <a:off x="365759" y="2166364"/>
            <a:ext cx="11471565" cy="1739347"/>
          </a:xfrm>
          <a:prstGeom prst="rect">
            <a:avLst/>
          </a:prstGeom>
          <a:noFill/>
          <a:ln>
            <a:noFill/>
          </a:ln>
        </p:spPr>
        <p:txBody>
          <a:bodyPr spcFirstLastPara="1" wrap="square" lIns="91425" tIns="45700" rIns="91425" bIns="45700" anchor="ctr" anchorCtr="0">
            <a:normAutofit/>
          </a:bodyPr>
          <a:lstStyle>
            <a:lvl1pPr lvl="0" algn="ctr">
              <a:lnSpc>
                <a:spcPct val="8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6"/>
          <p:cNvSpPr txBox="1">
            <a:spLocks noGrp="1"/>
          </p:cNvSpPr>
          <p:nvPr>
            <p:ph type="subTitle" idx="1"/>
          </p:nvPr>
        </p:nvSpPr>
        <p:spPr>
          <a:xfrm>
            <a:off x="1524000" y="3996250"/>
            <a:ext cx="9144000" cy="130925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200"/>
              </a:spcBef>
              <a:spcAft>
                <a:spcPts val="0"/>
              </a:spcAft>
              <a:buSzPts val="2000"/>
              <a:buNone/>
              <a:defRPr sz="2000"/>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2000"/>
              <a:buNone/>
              <a:defRPr sz="20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11" name="Google Shape;111;p26"/>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6"/>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6"/>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114" name="Google Shape;114;p26"/>
          <p:cNvPicPr preferRelativeResize="0"/>
          <p:nvPr/>
        </p:nvPicPr>
        <p:blipFill rotWithShape="1">
          <a:blip r:embed="rId2">
            <a:alphaModFix/>
          </a:blip>
          <a:srcRect/>
          <a:stretch/>
        </p:blipFill>
        <p:spPr>
          <a:xfrm>
            <a:off x="365759" y="-15913"/>
            <a:ext cx="1943100" cy="2057026"/>
          </a:xfrm>
          <a:prstGeom prst="rect">
            <a:avLst/>
          </a:prstGeom>
          <a:noFill/>
          <a:ln>
            <a:noFill/>
          </a:ln>
        </p:spPr>
      </p:pic>
      <p:pic>
        <p:nvPicPr>
          <p:cNvPr id="115" name="Google Shape;115;p26"/>
          <p:cNvPicPr preferRelativeResize="0"/>
          <p:nvPr/>
        </p:nvPicPr>
        <p:blipFill rotWithShape="1">
          <a:blip r:embed="rId3">
            <a:alphaModFix/>
          </a:blip>
          <a:srcRect/>
          <a:stretch/>
        </p:blipFill>
        <p:spPr>
          <a:xfrm>
            <a:off x="10325088" y="115342"/>
            <a:ext cx="1502698" cy="2118710"/>
          </a:xfrm>
          <a:prstGeom prst="rect">
            <a:avLst/>
          </a:prstGeom>
          <a:noFill/>
          <a:ln>
            <a:noFill/>
          </a:ln>
        </p:spPr>
      </p:pic>
      <p:pic>
        <p:nvPicPr>
          <p:cNvPr id="116" name="Google Shape;116;p26"/>
          <p:cNvPicPr preferRelativeResize="0"/>
          <p:nvPr/>
        </p:nvPicPr>
        <p:blipFill rotWithShape="1">
          <a:blip r:embed="rId4">
            <a:alphaModFix/>
          </a:blip>
          <a:srcRect/>
          <a:stretch/>
        </p:blipFill>
        <p:spPr>
          <a:xfrm>
            <a:off x="9454036" y="4523280"/>
            <a:ext cx="2373750" cy="1901250"/>
          </a:xfrm>
          <a:prstGeom prst="rect">
            <a:avLst/>
          </a:prstGeom>
          <a:noFill/>
          <a:ln>
            <a:noFill/>
          </a:ln>
        </p:spPr>
      </p:pic>
      <p:pic>
        <p:nvPicPr>
          <p:cNvPr id="117" name="Google Shape;117;p26"/>
          <p:cNvPicPr preferRelativeResize="0"/>
          <p:nvPr/>
        </p:nvPicPr>
        <p:blipFill rotWithShape="1">
          <a:blip r:embed="rId5">
            <a:alphaModFix/>
          </a:blip>
          <a:srcRect/>
          <a:stretch/>
        </p:blipFill>
        <p:spPr>
          <a:xfrm>
            <a:off x="720976" y="5023060"/>
            <a:ext cx="1232666" cy="123266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8- Phan 2-Chủ đề A-Bài 1-Nội dung">
  <p:cSld name="8- Phan 2-Chủ đề A-Bài 1-Nội dung">
    <p:bg>
      <p:bgPr>
        <a:solidFill>
          <a:schemeClr val="lt1"/>
        </a:solidFill>
        <a:effectLst/>
      </p:bgPr>
    </p:bg>
    <p:spTree>
      <p:nvGrpSpPr>
        <p:cNvPr id="1" name="Shape 118"/>
        <p:cNvGrpSpPr/>
        <p:nvPr/>
      </p:nvGrpSpPr>
      <p:grpSpPr>
        <a:xfrm>
          <a:off x="0" y="0"/>
          <a:ext cx="0" cy="0"/>
          <a:chOff x="0" y="0"/>
          <a:chExt cx="0" cy="0"/>
        </a:xfrm>
      </p:grpSpPr>
      <p:sp>
        <p:nvSpPr>
          <p:cNvPr id="119" name="Google Shape;119;p27"/>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7"/>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2" name="Google Shape;122;p27"/>
          <p:cNvSpPr/>
          <p:nvPr/>
        </p:nvSpPr>
        <p:spPr>
          <a:xfrm>
            <a:off x="0" y="-1"/>
            <a:ext cx="12192000" cy="693019"/>
          </a:xfrm>
          <a:prstGeom prst="rect">
            <a:avLst/>
          </a:prstGeom>
          <a:solidFill>
            <a:srgbClr val="33A3DC"/>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123;p27"/>
          <p:cNvSpPr txBox="1"/>
          <p:nvPr/>
        </p:nvSpPr>
        <p:spPr>
          <a:xfrm>
            <a:off x="510139" y="161842"/>
            <a:ext cx="228299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Chủ đề B. Công dân số</a:t>
            </a:r>
            <a:endParaRPr sz="1800">
              <a:solidFill>
                <a:schemeClr val="lt1"/>
              </a:solidFill>
              <a:latin typeface="Arial"/>
              <a:ea typeface="Arial"/>
              <a:cs typeface="Arial"/>
              <a:sym typeface="Arial"/>
            </a:endParaRPr>
          </a:p>
        </p:txBody>
      </p:sp>
      <p:sp>
        <p:nvSpPr>
          <p:cNvPr id="124" name="Google Shape;124;p27"/>
          <p:cNvSpPr txBox="1"/>
          <p:nvPr/>
        </p:nvSpPr>
        <p:spPr>
          <a:xfrm>
            <a:off x="8142943" y="161842"/>
            <a:ext cx="40490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Bài 1: Tớ cần chú ý những gì khi “online”</a:t>
            </a:r>
            <a:endParaRPr sz="1800" b="1">
              <a:solidFill>
                <a:schemeClr val="lt1"/>
              </a:solidFill>
              <a:latin typeface="Arial"/>
              <a:ea typeface="Arial"/>
              <a:cs typeface="Arial"/>
              <a:sym typeface="Arial"/>
            </a:endParaRPr>
          </a:p>
        </p:txBody>
      </p:sp>
      <p:sp>
        <p:nvSpPr>
          <p:cNvPr id="125" name="Google Shape;125;p27"/>
          <p:cNvSpPr txBox="1">
            <a:spLocks noGrp="1"/>
          </p:cNvSpPr>
          <p:nvPr>
            <p:ph type="body" idx="1"/>
          </p:nvPr>
        </p:nvSpPr>
        <p:spPr>
          <a:xfrm>
            <a:off x="1275744" y="795485"/>
            <a:ext cx="9784733" cy="7779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126" name="Google Shape;126;p27"/>
          <p:cNvPicPr preferRelativeResize="0"/>
          <p:nvPr/>
        </p:nvPicPr>
        <p:blipFill rotWithShape="1">
          <a:blip r:embed="rId2">
            <a:alphaModFix/>
          </a:blip>
          <a:srcRect/>
          <a:stretch/>
        </p:blipFill>
        <p:spPr>
          <a:xfrm>
            <a:off x="10086975" y="5597612"/>
            <a:ext cx="1600200" cy="825242"/>
          </a:xfrm>
          <a:prstGeom prst="rect">
            <a:avLst/>
          </a:prstGeom>
          <a:noFill/>
          <a:ln>
            <a:noFill/>
          </a:ln>
        </p:spPr>
      </p:pic>
      <p:pic>
        <p:nvPicPr>
          <p:cNvPr id="127" name="Google Shape;127;p27"/>
          <p:cNvPicPr preferRelativeResize="0"/>
          <p:nvPr/>
        </p:nvPicPr>
        <p:blipFill rotWithShape="1">
          <a:blip r:embed="rId3">
            <a:alphaModFix/>
          </a:blip>
          <a:srcRect/>
          <a:stretch/>
        </p:blipFill>
        <p:spPr>
          <a:xfrm>
            <a:off x="318818" y="5265259"/>
            <a:ext cx="2335746" cy="14899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6"/>
          <p:cNvSpPr/>
          <p:nvPr/>
        </p:nvSpPr>
        <p:spPr>
          <a:xfrm>
            <a:off x="483" y="176109"/>
            <a:ext cx="12188952" cy="164591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6"/>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6"/>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200"/>
              </a:spcBef>
              <a:spcAft>
                <a:spcPts val="0"/>
              </a:spcAft>
              <a:buClr>
                <a:schemeClr val="lt1"/>
              </a:buClr>
              <a:buSzPts val="2200"/>
              <a:buFont typeface="Noto Sans Symbols"/>
              <a:buChar char="▪"/>
              <a:defRPr sz="2200" b="0" i="0" u="none" strike="noStrike" cap="none">
                <a:solidFill>
                  <a:schemeClr val="lt1"/>
                </a:solidFill>
                <a:latin typeface="Arial"/>
                <a:ea typeface="Arial"/>
                <a:cs typeface="Arial"/>
                <a:sym typeface="Arial"/>
              </a:defRPr>
            </a:lvl1pPr>
            <a:lvl2pPr marL="914400" marR="0" lvl="1" indent="-355600" algn="l" rtl="0">
              <a:lnSpc>
                <a:spcPct val="90000"/>
              </a:lnSpc>
              <a:spcBef>
                <a:spcPts val="200"/>
              </a:spcBef>
              <a:spcAft>
                <a:spcPts val="0"/>
              </a:spcAft>
              <a:buClr>
                <a:schemeClr val="lt1"/>
              </a:buClr>
              <a:buSzPts val="2000"/>
              <a:buFont typeface="Noto Sans Symbols"/>
              <a:buChar char="▪"/>
              <a:defRPr sz="2000" b="0" i="0" u="none" strike="noStrike" cap="none">
                <a:solidFill>
                  <a:schemeClr val="lt1"/>
                </a:solidFill>
                <a:latin typeface="Arial"/>
                <a:ea typeface="Arial"/>
                <a:cs typeface="Arial"/>
                <a:sym typeface="Arial"/>
              </a:defRPr>
            </a:lvl2pPr>
            <a:lvl3pPr marL="1371600" marR="0" lvl="2" indent="-342900" algn="l" rtl="0">
              <a:lnSpc>
                <a:spcPct val="90000"/>
              </a:lnSpc>
              <a:spcBef>
                <a:spcPts val="400"/>
              </a:spcBef>
              <a:spcAft>
                <a:spcPts val="0"/>
              </a:spcAft>
              <a:buClr>
                <a:schemeClr val="lt1"/>
              </a:buClr>
              <a:buSzPts val="180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4pPr>
            <a:lvl5pPr marL="2286000" marR="0" lvl="4"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5pPr>
            <a:lvl6pPr marL="2743200" marR="0" lvl="5"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6pPr>
            <a:lvl7pPr marL="3200400" marR="0" lvl="6"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7pPr>
            <a:lvl8pPr marL="3657600" marR="0" lvl="7"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8pPr>
            <a:lvl9pPr marL="4114800" marR="0" lvl="8" indent="-330200" algn="l" rtl="0">
              <a:lnSpc>
                <a:spcPct val="90000"/>
              </a:lnSpc>
              <a:spcBef>
                <a:spcPts val="400"/>
              </a:spcBef>
              <a:spcAft>
                <a:spcPts val="40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13" name="Google Shape;13;p16"/>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4" name="Google Shape;14;p16"/>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5" name="Google Shape;15;p16"/>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rtl="0">
              <a:spcBef>
                <a:spcPts val="0"/>
              </a:spcBef>
              <a:buNone/>
              <a:defRPr sz="1200" b="0" i="0" u="none" strike="noStrike" cap="none">
                <a:solidFill>
                  <a:schemeClr val="lt1"/>
                </a:solidFill>
                <a:latin typeface="Arial"/>
                <a:ea typeface="Arial"/>
                <a:cs typeface="Arial"/>
                <a:sym typeface="Arial"/>
              </a:defRPr>
            </a:lvl1pPr>
            <a:lvl2pPr marL="0" marR="0" lvl="1" indent="0" algn="l" rtl="0">
              <a:spcBef>
                <a:spcPts val="0"/>
              </a:spcBef>
              <a:buNone/>
              <a:defRPr sz="1200" b="0" i="0" u="none" strike="noStrike" cap="none">
                <a:solidFill>
                  <a:schemeClr val="lt1"/>
                </a:solidFill>
                <a:latin typeface="Arial"/>
                <a:ea typeface="Arial"/>
                <a:cs typeface="Arial"/>
                <a:sym typeface="Arial"/>
              </a:defRPr>
            </a:lvl2pPr>
            <a:lvl3pPr marL="0" marR="0" lvl="2" indent="0" algn="l" rtl="0">
              <a:spcBef>
                <a:spcPts val="0"/>
              </a:spcBef>
              <a:buNone/>
              <a:defRPr sz="1200" b="0" i="0" u="none" strike="noStrike" cap="none">
                <a:solidFill>
                  <a:schemeClr val="lt1"/>
                </a:solidFill>
                <a:latin typeface="Arial"/>
                <a:ea typeface="Arial"/>
                <a:cs typeface="Arial"/>
                <a:sym typeface="Arial"/>
              </a:defRPr>
            </a:lvl3pPr>
            <a:lvl4pPr marL="0" marR="0" lvl="3" indent="0" algn="l" rtl="0">
              <a:spcBef>
                <a:spcPts val="0"/>
              </a:spcBef>
              <a:buNone/>
              <a:defRPr sz="1200" b="0" i="0" u="none" strike="noStrike" cap="none">
                <a:solidFill>
                  <a:schemeClr val="lt1"/>
                </a:solidFill>
                <a:latin typeface="Arial"/>
                <a:ea typeface="Arial"/>
                <a:cs typeface="Arial"/>
                <a:sym typeface="Arial"/>
              </a:defRPr>
            </a:lvl4pPr>
            <a:lvl5pPr marL="0" marR="0" lvl="4" indent="0" algn="l" rtl="0">
              <a:spcBef>
                <a:spcPts val="0"/>
              </a:spcBef>
              <a:buNone/>
              <a:defRPr sz="1200" b="0" i="0" u="none" strike="noStrike" cap="none">
                <a:solidFill>
                  <a:schemeClr val="lt1"/>
                </a:solidFill>
                <a:latin typeface="Arial"/>
                <a:ea typeface="Arial"/>
                <a:cs typeface="Arial"/>
                <a:sym typeface="Arial"/>
              </a:defRPr>
            </a:lvl5pPr>
            <a:lvl6pPr marL="0" marR="0" lvl="5" indent="0" algn="l" rtl="0">
              <a:spcBef>
                <a:spcPts val="0"/>
              </a:spcBef>
              <a:buNone/>
              <a:defRPr sz="1200" b="0" i="0" u="none" strike="noStrike" cap="none">
                <a:solidFill>
                  <a:schemeClr val="lt1"/>
                </a:solidFill>
                <a:latin typeface="Arial"/>
                <a:ea typeface="Arial"/>
                <a:cs typeface="Arial"/>
                <a:sym typeface="Arial"/>
              </a:defRPr>
            </a:lvl6pPr>
            <a:lvl7pPr marL="0" marR="0" lvl="6" indent="0" algn="l" rtl="0">
              <a:spcBef>
                <a:spcPts val="0"/>
              </a:spcBef>
              <a:buNone/>
              <a:defRPr sz="1200" b="0" i="0" u="none" strike="noStrike" cap="none">
                <a:solidFill>
                  <a:schemeClr val="lt1"/>
                </a:solidFill>
                <a:latin typeface="Arial"/>
                <a:ea typeface="Arial"/>
                <a:cs typeface="Arial"/>
                <a:sym typeface="Arial"/>
              </a:defRPr>
            </a:lvl7pPr>
            <a:lvl8pPr marL="0" marR="0" lvl="7" indent="0" algn="l" rtl="0">
              <a:spcBef>
                <a:spcPts val="0"/>
              </a:spcBef>
              <a:buNone/>
              <a:defRPr sz="1200" b="0" i="0" u="none" strike="noStrike" cap="none">
                <a:solidFill>
                  <a:schemeClr val="lt1"/>
                </a:solidFill>
                <a:latin typeface="Arial"/>
                <a:ea typeface="Arial"/>
                <a:cs typeface="Arial"/>
                <a:sym typeface="Arial"/>
              </a:defRPr>
            </a:lvl8pPr>
            <a:lvl9pPr marL="0" marR="0" lvl="8" indent="0" algn="l" rtl="0">
              <a:spcBef>
                <a:spcPts val="0"/>
              </a:spcBef>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
        <p:cNvGrpSpPr/>
        <p:nvPr/>
      </p:nvGrpSpPr>
      <p:grpSpPr>
        <a:xfrm>
          <a:off x="0" y="0"/>
          <a:ext cx="0" cy="0"/>
          <a:chOff x="0" y="0"/>
          <a:chExt cx="0" cy="0"/>
        </a:xfrm>
      </p:grpSpPr>
      <p:sp>
        <p:nvSpPr>
          <p:cNvPr id="60" name="Google Shape;60;p18"/>
          <p:cNvSpPr/>
          <p:nvPr/>
        </p:nvSpPr>
        <p:spPr>
          <a:xfrm>
            <a:off x="483" y="176109"/>
            <a:ext cx="12188952" cy="164591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8"/>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lt2"/>
              </a:buClr>
              <a:buSzPts val="4000"/>
              <a:buFont typeface="Arial"/>
              <a:buNone/>
              <a:defRPr sz="4000" b="0"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8"/>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200"/>
              </a:spcBef>
              <a:spcAft>
                <a:spcPts val="0"/>
              </a:spcAft>
              <a:buClr>
                <a:schemeClr val="dk1"/>
              </a:buClr>
              <a:buSzPts val="22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2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4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6pPr>
            <a:lvl7pPr marL="3200400" marR="0" lvl="6"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7pPr>
            <a:lvl8pPr marL="3657600" marR="0" lvl="7"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8pPr>
            <a:lvl9pPr marL="4114800" marR="0" lvl="8" indent="-330200" algn="l" rtl="0">
              <a:lnSpc>
                <a:spcPct val="90000"/>
              </a:lnSpc>
              <a:spcBef>
                <a:spcPts val="400"/>
              </a:spcBef>
              <a:spcAft>
                <a:spcPts val="40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9pPr>
          </a:lstStyle>
          <a:p>
            <a:endParaRPr/>
          </a:p>
        </p:txBody>
      </p:sp>
      <p:sp>
        <p:nvSpPr>
          <p:cNvPr id="63" name="Google Shape;63;p18"/>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Google Shape;64;p18"/>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18"/>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0" marR="0" lvl="1" indent="0" algn="l" rtl="0">
              <a:spcBef>
                <a:spcPts val="0"/>
              </a:spcBef>
              <a:buNone/>
              <a:defRPr sz="1200" b="0" i="0" u="none" strike="noStrike" cap="none">
                <a:solidFill>
                  <a:schemeClr val="dk1"/>
                </a:solidFill>
                <a:latin typeface="Arial"/>
                <a:ea typeface="Arial"/>
                <a:cs typeface="Arial"/>
                <a:sym typeface="Arial"/>
              </a:defRPr>
            </a:lvl2pPr>
            <a:lvl3pPr marL="0" marR="0" lvl="2" indent="0" algn="l" rtl="0">
              <a:spcBef>
                <a:spcPts val="0"/>
              </a:spcBef>
              <a:buNone/>
              <a:defRPr sz="1200" b="0" i="0" u="none" strike="noStrike" cap="none">
                <a:solidFill>
                  <a:schemeClr val="dk1"/>
                </a:solidFill>
                <a:latin typeface="Arial"/>
                <a:ea typeface="Arial"/>
                <a:cs typeface="Arial"/>
                <a:sym typeface="Arial"/>
              </a:defRPr>
            </a:lvl3pPr>
            <a:lvl4pPr marL="0" marR="0" lvl="3" indent="0" algn="l" rtl="0">
              <a:spcBef>
                <a:spcPts val="0"/>
              </a:spcBef>
              <a:buNone/>
              <a:defRPr sz="1200" b="0" i="0" u="none" strike="noStrike" cap="none">
                <a:solidFill>
                  <a:schemeClr val="dk1"/>
                </a:solidFill>
                <a:latin typeface="Arial"/>
                <a:ea typeface="Arial"/>
                <a:cs typeface="Arial"/>
                <a:sym typeface="Arial"/>
              </a:defRPr>
            </a:lvl4pPr>
            <a:lvl5pPr marL="0" marR="0" lvl="4" indent="0" algn="l" rtl="0">
              <a:spcBef>
                <a:spcPts val="0"/>
              </a:spcBef>
              <a:buNone/>
              <a:defRPr sz="1200" b="0" i="0" u="none" strike="noStrike" cap="none">
                <a:solidFill>
                  <a:schemeClr val="dk1"/>
                </a:solidFill>
                <a:latin typeface="Arial"/>
                <a:ea typeface="Arial"/>
                <a:cs typeface="Arial"/>
                <a:sym typeface="Arial"/>
              </a:defRPr>
            </a:lvl5pPr>
            <a:lvl6pPr marL="0" marR="0" lvl="5" indent="0" algn="l" rtl="0">
              <a:spcBef>
                <a:spcPts val="0"/>
              </a:spcBef>
              <a:buNone/>
              <a:defRPr sz="1200" b="0" i="0" u="none" strike="noStrike" cap="none">
                <a:solidFill>
                  <a:schemeClr val="dk1"/>
                </a:solidFill>
                <a:latin typeface="Arial"/>
                <a:ea typeface="Arial"/>
                <a:cs typeface="Arial"/>
                <a:sym typeface="Arial"/>
              </a:defRPr>
            </a:lvl6pPr>
            <a:lvl7pPr marL="0" marR="0" lvl="6" indent="0" algn="l" rtl="0">
              <a:spcBef>
                <a:spcPts val="0"/>
              </a:spcBef>
              <a:buNone/>
              <a:defRPr sz="1200" b="0" i="0" u="none" strike="noStrike" cap="none">
                <a:solidFill>
                  <a:schemeClr val="dk1"/>
                </a:solidFill>
                <a:latin typeface="Arial"/>
                <a:ea typeface="Arial"/>
                <a:cs typeface="Arial"/>
                <a:sym typeface="Arial"/>
              </a:defRPr>
            </a:lvl7pPr>
            <a:lvl8pPr marL="0" marR="0" lvl="7" indent="0" algn="l" rtl="0">
              <a:spcBef>
                <a:spcPts val="0"/>
              </a:spcBef>
              <a:buNone/>
              <a:defRPr sz="1200" b="0" i="0" u="none" strike="noStrike" cap="none">
                <a:solidFill>
                  <a:schemeClr val="dk1"/>
                </a:solidFill>
                <a:latin typeface="Arial"/>
                <a:ea typeface="Arial"/>
                <a:cs typeface="Arial"/>
                <a:sym typeface="Arial"/>
              </a:defRPr>
            </a:lvl8pPr>
            <a:lvl9pPr marL="0" marR="0" lvl="8" indent="0" algn="l" rtl="0">
              <a:spcBef>
                <a:spcPts val="0"/>
              </a:spcBef>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8"/>
        <p:cNvGrpSpPr/>
        <p:nvPr/>
      </p:nvGrpSpPr>
      <p:grpSpPr>
        <a:xfrm>
          <a:off x="0" y="0"/>
          <a:ext cx="0" cy="0"/>
          <a:chOff x="0" y="0"/>
          <a:chExt cx="0" cy="0"/>
        </a:xfrm>
      </p:grpSpPr>
      <p:sp>
        <p:nvSpPr>
          <p:cNvPr id="79" name="Google Shape;79;p21"/>
          <p:cNvSpPr/>
          <p:nvPr/>
        </p:nvSpPr>
        <p:spPr>
          <a:xfrm>
            <a:off x="483" y="176109"/>
            <a:ext cx="12188952" cy="164591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1"/>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1" name="Google Shape;81;p21"/>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200"/>
              </a:spcBef>
              <a:spcAft>
                <a:spcPts val="0"/>
              </a:spcAft>
              <a:buClr>
                <a:schemeClr val="lt1"/>
              </a:buClr>
              <a:buSzPts val="2200"/>
              <a:buFont typeface="Noto Sans Symbols"/>
              <a:buChar char="▪"/>
              <a:defRPr sz="2200" b="0" i="0" u="none" strike="noStrike" cap="none">
                <a:solidFill>
                  <a:schemeClr val="lt1"/>
                </a:solidFill>
                <a:latin typeface="Arial"/>
                <a:ea typeface="Arial"/>
                <a:cs typeface="Arial"/>
                <a:sym typeface="Arial"/>
              </a:defRPr>
            </a:lvl1pPr>
            <a:lvl2pPr marL="914400" marR="0" lvl="1" indent="-355600" algn="l" rtl="0">
              <a:lnSpc>
                <a:spcPct val="90000"/>
              </a:lnSpc>
              <a:spcBef>
                <a:spcPts val="200"/>
              </a:spcBef>
              <a:spcAft>
                <a:spcPts val="0"/>
              </a:spcAft>
              <a:buClr>
                <a:schemeClr val="lt1"/>
              </a:buClr>
              <a:buSzPts val="2000"/>
              <a:buFont typeface="Noto Sans Symbols"/>
              <a:buChar char="▪"/>
              <a:defRPr sz="2000" b="0" i="0" u="none" strike="noStrike" cap="none">
                <a:solidFill>
                  <a:schemeClr val="lt1"/>
                </a:solidFill>
                <a:latin typeface="Arial"/>
                <a:ea typeface="Arial"/>
                <a:cs typeface="Arial"/>
                <a:sym typeface="Arial"/>
              </a:defRPr>
            </a:lvl2pPr>
            <a:lvl3pPr marL="1371600" marR="0" lvl="2" indent="-342900" algn="l" rtl="0">
              <a:lnSpc>
                <a:spcPct val="90000"/>
              </a:lnSpc>
              <a:spcBef>
                <a:spcPts val="400"/>
              </a:spcBef>
              <a:spcAft>
                <a:spcPts val="0"/>
              </a:spcAft>
              <a:buClr>
                <a:schemeClr val="lt1"/>
              </a:buClr>
              <a:buSzPts val="180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4pPr>
            <a:lvl5pPr marL="2286000" marR="0" lvl="4"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5pPr>
            <a:lvl6pPr marL="2743200" marR="0" lvl="5"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6pPr>
            <a:lvl7pPr marL="3200400" marR="0" lvl="6"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7pPr>
            <a:lvl8pPr marL="3657600" marR="0" lvl="7"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8pPr>
            <a:lvl9pPr marL="4114800" marR="0" lvl="8" indent="-330200" algn="l" rtl="0">
              <a:lnSpc>
                <a:spcPct val="90000"/>
              </a:lnSpc>
              <a:spcBef>
                <a:spcPts val="400"/>
              </a:spcBef>
              <a:spcAft>
                <a:spcPts val="400"/>
              </a:spcAft>
              <a:buClr>
                <a:schemeClr val="lt1"/>
              </a:buClr>
              <a:buSzPts val="16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82" name="Google Shape;82;p21"/>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 name="Google Shape;83;p21"/>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4" name="Google Shape;84;p21"/>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rtl="0">
              <a:spcBef>
                <a:spcPts val="0"/>
              </a:spcBef>
              <a:buNone/>
              <a:defRPr sz="1200" b="0" i="0" u="none" strike="noStrike" cap="none">
                <a:solidFill>
                  <a:schemeClr val="lt1"/>
                </a:solidFill>
                <a:latin typeface="Arial"/>
                <a:ea typeface="Arial"/>
                <a:cs typeface="Arial"/>
                <a:sym typeface="Arial"/>
              </a:defRPr>
            </a:lvl1pPr>
            <a:lvl2pPr marL="0" marR="0" lvl="1" indent="0" algn="l" rtl="0">
              <a:spcBef>
                <a:spcPts val="0"/>
              </a:spcBef>
              <a:buNone/>
              <a:defRPr sz="1200" b="0" i="0" u="none" strike="noStrike" cap="none">
                <a:solidFill>
                  <a:schemeClr val="lt1"/>
                </a:solidFill>
                <a:latin typeface="Arial"/>
                <a:ea typeface="Arial"/>
                <a:cs typeface="Arial"/>
                <a:sym typeface="Arial"/>
              </a:defRPr>
            </a:lvl2pPr>
            <a:lvl3pPr marL="0" marR="0" lvl="2" indent="0" algn="l" rtl="0">
              <a:spcBef>
                <a:spcPts val="0"/>
              </a:spcBef>
              <a:buNone/>
              <a:defRPr sz="1200" b="0" i="0" u="none" strike="noStrike" cap="none">
                <a:solidFill>
                  <a:schemeClr val="lt1"/>
                </a:solidFill>
                <a:latin typeface="Arial"/>
                <a:ea typeface="Arial"/>
                <a:cs typeface="Arial"/>
                <a:sym typeface="Arial"/>
              </a:defRPr>
            </a:lvl3pPr>
            <a:lvl4pPr marL="0" marR="0" lvl="3" indent="0" algn="l" rtl="0">
              <a:spcBef>
                <a:spcPts val="0"/>
              </a:spcBef>
              <a:buNone/>
              <a:defRPr sz="1200" b="0" i="0" u="none" strike="noStrike" cap="none">
                <a:solidFill>
                  <a:schemeClr val="lt1"/>
                </a:solidFill>
                <a:latin typeface="Arial"/>
                <a:ea typeface="Arial"/>
                <a:cs typeface="Arial"/>
                <a:sym typeface="Arial"/>
              </a:defRPr>
            </a:lvl4pPr>
            <a:lvl5pPr marL="0" marR="0" lvl="4" indent="0" algn="l" rtl="0">
              <a:spcBef>
                <a:spcPts val="0"/>
              </a:spcBef>
              <a:buNone/>
              <a:defRPr sz="1200" b="0" i="0" u="none" strike="noStrike" cap="none">
                <a:solidFill>
                  <a:schemeClr val="lt1"/>
                </a:solidFill>
                <a:latin typeface="Arial"/>
                <a:ea typeface="Arial"/>
                <a:cs typeface="Arial"/>
                <a:sym typeface="Arial"/>
              </a:defRPr>
            </a:lvl5pPr>
            <a:lvl6pPr marL="0" marR="0" lvl="5" indent="0" algn="l" rtl="0">
              <a:spcBef>
                <a:spcPts val="0"/>
              </a:spcBef>
              <a:buNone/>
              <a:defRPr sz="1200" b="0" i="0" u="none" strike="noStrike" cap="none">
                <a:solidFill>
                  <a:schemeClr val="lt1"/>
                </a:solidFill>
                <a:latin typeface="Arial"/>
                <a:ea typeface="Arial"/>
                <a:cs typeface="Arial"/>
                <a:sym typeface="Arial"/>
              </a:defRPr>
            </a:lvl6pPr>
            <a:lvl7pPr marL="0" marR="0" lvl="6" indent="0" algn="l" rtl="0">
              <a:spcBef>
                <a:spcPts val="0"/>
              </a:spcBef>
              <a:buNone/>
              <a:defRPr sz="1200" b="0" i="0" u="none" strike="noStrike" cap="none">
                <a:solidFill>
                  <a:schemeClr val="lt1"/>
                </a:solidFill>
                <a:latin typeface="Arial"/>
                <a:ea typeface="Arial"/>
                <a:cs typeface="Arial"/>
                <a:sym typeface="Arial"/>
              </a:defRPr>
            </a:lvl7pPr>
            <a:lvl8pPr marL="0" marR="0" lvl="7" indent="0" algn="l" rtl="0">
              <a:spcBef>
                <a:spcPts val="0"/>
              </a:spcBef>
              <a:buNone/>
              <a:defRPr sz="1200" b="0" i="0" u="none" strike="noStrike" cap="none">
                <a:solidFill>
                  <a:schemeClr val="lt1"/>
                </a:solidFill>
                <a:latin typeface="Arial"/>
                <a:ea typeface="Arial"/>
                <a:cs typeface="Arial"/>
                <a:sym typeface="Arial"/>
              </a:defRPr>
            </a:lvl8pPr>
            <a:lvl9pPr marL="0" marR="0" lvl="8" indent="0" algn="l" rtl="0">
              <a:spcBef>
                <a:spcPts val="0"/>
              </a:spcBef>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f_7iyGlFpX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
          <p:cNvSpPr txBox="1">
            <a:spLocks noGrp="1"/>
          </p:cNvSpPr>
          <p:nvPr>
            <p:ph type="ctrTitle"/>
          </p:nvPr>
        </p:nvSpPr>
        <p:spPr>
          <a:xfrm>
            <a:off x="365759" y="2166364"/>
            <a:ext cx="11471565" cy="17393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99BDD"/>
              </a:buClr>
              <a:buSzPts val="4000"/>
              <a:buFont typeface="Arial"/>
              <a:buNone/>
            </a:pPr>
            <a:r>
              <a:rPr lang="en-US" sz="4000">
                <a:solidFill>
                  <a:srgbClr val="099BDD"/>
                </a:solidFill>
                <a:latin typeface="Arial"/>
                <a:ea typeface="Arial"/>
                <a:cs typeface="Arial"/>
                <a:sym typeface="Arial"/>
              </a:rPr>
              <a:t>CUỘC SỐNG TRỰC TUYẾN</a:t>
            </a:r>
            <a:endParaRPr sz="4000">
              <a:latin typeface="Arial"/>
              <a:ea typeface="Arial"/>
              <a:cs typeface="Arial"/>
              <a:sym typeface="Arial"/>
            </a:endParaRPr>
          </a:p>
        </p:txBody>
      </p:sp>
      <p:sp>
        <p:nvSpPr>
          <p:cNvPr id="140" name="Google Shape;140;p1"/>
          <p:cNvSpPr txBox="1">
            <a:spLocks noGrp="1"/>
          </p:cNvSpPr>
          <p:nvPr>
            <p:ph type="subTitle" idx="1"/>
          </p:nvPr>
        </p:nvSpPr>
        <p:spPr>
          <a:xfrm>
            <a:off x="1524000" y="3996250"/>
            <a:ext cx="9144000" cy="130925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000"/>
              <a:buNone/>
            </a:pPr>
            <a:r>
              <a:rPr lang="en-US" sz="3000">
                <a:latin typeface="Arial"/>
                <a:ea typeface="Arial"/>
                <a:cs typeface="Arial"/>
                <a:sym typeface="Arial"/>
              </a:rPr>
              <a:t>CHỦ ĐỀ B. CÔNG DÂN SỐ</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0"/>
          <p:cNvSpPr txBox="1">
            <a:spLocks noGrp="1"/>
          </p:cNvSpPr>
          <p:nvPr>
            <p:ph type="body" idx="1"/>
          </p:nvPr>
        </p:nvSpPr>
        <p:spPr>
          <a:xfrm>
            <a:off x="1275744" y="795485"/>
            <a:ext cx="9784733" cy="777996"/>
          </a:xfrm>
          <a:prstGeom prst="rect">
            <a:avLst/>
          </a:prstGeom>
          <a:noFill/>
          <a:ln>
            <a:noFill/>
          </a:ln>
        </p:spPr>
        <p:txBody>
          <a:bodyPr spcFirstLastPara="1" wrap="square" lIns="91425" tIns="45700" rIns="91425" bIns="45700" anchor="t" anchorCtr="0">
            <a:normAutofit/>
          </a:bodyPr>
          <a:lstStyle/>
          <a:p>
            <a:pPr marL="182880" lvl="0" indent="-43179" algn="l" rtl="0">
              <a:lnSpc>
                <a:spcPct val="90000"/>
              </a:lnSpc>
              <a:spcBef>
                <a:spcPts val="0"/>
              </a:spcBef>
              <a:spcAft>
                <a:spcPts val="0"/>
              </a:spcAft>
              <a:buSzPts val="2200"/>
              <a:buNone/>
            </a:pPr>
            <a:endParaRPr/>
          </a:p>
        </p:txBody>
      </p:sp>
      <p:sp>
        <p:nvSpPr>
          <p:cNvPr id="196" name="Google Shape;196;p10"/>
          <p:cNvSpPr/>
          <p:nvPr/>
        </p:nvSpPr>
        <p:spPr>
          <a:xfrm>
            <a:off x="1131523" y="1110445"/>
            <a:ext cx="10601296" cy="4066007"/>
          </a:xfrm>
          <a:prstGeom prst="roundRect">
            <a:avLst>
              <a:gd name="adj" fmla="val 16667"/>
            </a:avLst>
          </a:prstGeom>
          <a:solidFill>
            <a:srgbClr val="F9A272"/>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000">
                <a:solidFill>
                  <a:srgbClr val="000000"/>
                </a:solidFill>
                <a:latin typeface="Times New Roman"/>
                <a:ea typeface="Times New Roman"/>
                <a:cs typeface="Times New Roman"/>
                <a:sym typeface="Times New Roman"/>
              </a:rPr>
              <a:t> - Em làm gì khi em đọc được 1 bài viết, thấy 1 hình ảnh đẹp hay trên face book hoặc ở đâu đó?</a:t>
            </a:r>
            <a:endParaRPr sz="3600">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US" sz="4000">
                <a:solidFill>
                  <a:srgbClr val="000000"/>
                </a:solidFill>
                <a:latin typeface="Times New Roman"/>
                <a:ea typeface="Times New Roman"/>
                <a:cs typeface="Times New Roman"/>
                <a:sym typeface="Times New Roman"/>
              </a:rPr>
              <a:t>- Muốn đăng hay sử dụng bài viết, bức ảnh đó thì ta cần phải làm gì</a:t>
            </a:r>
            <a:endParaRPr sz="36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a:spLocks noGrp="1"/>
          </p:cNvSpPr>
          <p:nvPr>
            <p:ph type="body" idx="1"/>
          </p:nvPr>
        </p:nvSpPr>
        <p:spPr>
          <a:xfrm>
            <a:off x="239424" y="825965"/>
            <a:ext cx="9784733" cy="777996"/>
          </a:xfrm>
          <a:prstGeom prst="rect">
            <a:avLst/>
          </a:prstGeom>
          <a:noFill/>
          <a:ln>
            <a:noFill/>
          </a:ln>
        </p:spPr>
        <p:txBody>
          <a:bodyPr spcFirstLastPara="1" wrap="square" lIns="91425" tIns="45700" rIns="91425" bIns="45700" anchor="t" anchorCtr="0">
            <a:normAutofit/>
          </a:bodyPr>
          <a:lstStyle/>
          <a:p>
            <a:pPr marL="182880" lvl="0" indent="-228600" algn="l" rtl="0">
              <a:lnSpc>
                <a:spcPct val="90000"/>
              </a:lnSpc>
              <a:spcBef>
                <a:spcPts val="0"/>
              </a:spcBef>
              <a:spcAft>
                <a:spcPts val="0"/>
              </a:spcAft>
              <a:buSzPts val="3600"/>
              <a:buChar char="▪"/>
            </a:pPr>
            <a:r>
              <a:rPr lang="en-US" sz="3600" b="1">
                <a:solidFill>
                  <a:srgbClr val="FF0000"/>
                </a:solidFill>
                <a:latin typeface="Times New Roman"/>
                <a:ea typeface="Times New Roman"/>
                <a:cs typeface="Times New Roman"/>
                <a:sym typeface="Times New Roman"/>
              </a:rPr>
              <a:t>Khái niệm đạo văn </a:t>
            </a:r>
            <a:endParaRPr sz="6000">
              <a:solidFill>
                <a:srgbClr val="FF0000"/>
              </a:solidFill>
            </a:endParaRPr>
          </a:p>
        </p:txBody>
      </p:sp>
      <p:sp>
        <p:nvSpPr>
          <p:cNvPr id="202" name="Google Shape;202;p11"/>
          <p:cNvSpPr txBox="1"/>
          <p:nvPr/>
        </p:nvSpPr>
        <p:spPr>
          <a:xfrm>
            <a:off x="542994" y="1722182"/>
            <a:ext cx="10856525" cy="280076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dirty="0" err="1">
                <a:solidFill>
                  <a:srgbClr val="005DBA"/>
                </a:solidFill>
                <a:latin typeface="Times New Roman"/>
                <a:ea typeface="Times New Roman"/>
                <a:cs typeface="Times New Roman"/>
                <a:sym typeface="Times New Roman"/>
              </a:rPr>
              <a:t>Đạo</a:t>
            </a:r>
            <a:r>
              <a:rPr lang="en-US" sz="4400" b="1" dirty="0">
                <a:solidFill>
                  <a:srgbClr val="005DBA"/>
                </a:solidFill>
                <a:latin typeface="Times New Roman"/>
                <a:ea typeface="Times New Roman"/>
                <a:cs typeface="Times New Roman"/>
                <a:sym typeface="Times New Roman"/>
              </a:rPr>
              <a:t> </a:t>
            </a:r>
            <a:r>
              <a:rPr lang="en-US" sz="4400" b="1" dirty="0" err="1">
                <a:solidFill>
                  <a:srgbClr val="005DBA"/>
                </a:solidFill>
                <a:latin typeface="Times New Roman"/>
                <a:ea typeface="Times New Roman"/>
                <a:cs typeface="Times New Roman"/>
                <a:sym typeface="Times New Roman"/>
              </a:rPr>
              <a:t>văn</a:t>
            </a:r>
            <a:r>
              <a:rPr lang="en-US" sz="4400" b="1" dirty="0">
                <a:solidFill>
                  <a:srgbClr val="005DBA"/>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là</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những</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hành</a:t>
            </a:r>
            <a:r>
              <a:rPr lang="en-US" sz="4400" dirty="0">
                <a:solidFill>
                  <a:schemeClr val="dk1"/>
                </a:solidFill>
                <a:latin typeface="Times New Roman"/>
                <a:ea typeface="Times New Roman"/>
                <a:cs typeface="Times New Roman"/>
                <a:sym typeface="Times New Roman"/>
              </a:rPr>
              <a:t> vi </a:t>
            </a:r>
            <a:r>
              <a:rPr lang="en-US" sz="4400" dirty="0" err="1">
                <a:solidFill>
                  <a:schemeClr val="dk1"/>
                </a:solidFill>
                <a:latin typeface="Times New Roman"/>
                <a:ea typeface="Times New Roman"/>
                <a:cs typeface="Times New Roman"/>
                <a:sym typeface="Times New Roman"/>
              </a:rPr>
              <a:t>ăn</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cắp</a:t>
            </a:r>
            <a:r>
              <a:rPr lang="en-US" sz="4400" dirty="0">
                <a:solidFill>
                  <a:schemeClr val="dk1"/>
                </a:solidFill>
                <a:latin typeface="Times New Roman"/>
                <a:ea typeface="Times New Roman"/>
                <a:cs typeface="Times New Roman"/>
                <a:sym typeface="Times New Roman"/>
              </a:rPr>
              <a:t> hay </a:t>
            </a:r>
            <a:r>
              <a:rPr lang="en-US" sz="4400" dirty="0" err="1">
                <a:solidFill>
                  <a:schemeClr val="dk1"/>
                </a:solidFill>
                <a:latin typeface="Times New Roman"/>
                <a:ea typeface="Times New Roman"/>
                <a:cs typeface="Times New Roman"/>
                <a:sym typeface="Times New Roman"/>
              </a:rPr>
              <a:t>sử</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dụng</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sản</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phẩm</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và</a:t>
            </a:r>
            <a:r>
              <a:rPr lang="en-US" sz="4400" dirty="0">
                <a:solidFill>
                  <a:schemeClr val="dk1"/>
                </a:solidFill>
                <a:latin typeface="Times New Roman"/>
                <a:ea typeface="Times New Roman"/>
                <a:cs typeface="Times New Roman"/>
                <a:sym typeface="Times New Roman"/>
              </a:rPr>
              <a:t> ý </a:t>
            </a:r>
            <a:r>
              <a:rPr lang="en-US" sz="4400" dirty="0" err="1">
                <a:solidFill>
                  <a:schemeClr val="dk1"/>
                </a:solidFill>
                <a:latin typeface="Times New Roman"/>
                <a:ea typeface="Times New Roman"/>
                <a:cs typeface="Times New Roman"/>
                <a:sym typeface="Times New Roman"/>
              </a:rPr>
              <a:t>tưởng</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của</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ai</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đó</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mà</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không</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ghi</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rõ</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nguồn</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hoặc</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coi</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như</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đó</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là</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sản</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phẩm</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của</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bản</a:t>
            </a:r>
            <a:r>
              <a:rPr lang="en-US" sz="4400" dirty="0">
                <a:solidFill>
                  <a:schemeClr val="dk1"/>
                </a:solidFill>
                <a:latin typeface="Times New Roman"/>
                <a:ea typeface="Times New Roman"/>
                <a:cs typeface="Times New Roman"/>
                <a:sym typeface="Times New Roman"/>
              </a:rPr>
              <a:t> </a:t>
            </a:r>
            <a:r>
              <a:rPr lang="en-US" sz="4400" dirty="0" err="1">
                <a:solidFill>
                  <a:schemeClr val="dk1"/>
                </a:solidFill>
                <a:latin typeface="Times New Roman"/>
                <a:ea typeface="Times New Roman"/>
                <a:cs typeface="Times New Roman"/>
                <a:sym typeface="Times New Roman"/>
              </a:rPr>
              <a:t>thân</a:t>
            </a:r>
            <a:r>
              <a:rPr lang="en-US" sz="4400" dirty="0">
                <a:solidFill>
                  <a:schemeClr val="dk1"/>
                </a:solidFill>
                <a:latin typeface="Times New Roman"/>
                <a:ea typeface="Times New Roman"/>
                <a:cs typeface="Times New Roman"/>
                <a:sym typeface="Times New Roman"/>
              </a:rPr>
              <a:t> </a:t>
            </a:r>
            <a:r>
              <a:rPr lang="en-US" sz="4400" dirty="0" err="1" smtClean="0">
                <a:solidFill>
                  <a:schemeClr val="dk1"/>
                </a:solidFill>
                <a:latin typeface="Times New Roman"/>
                <a:ea typeface="Times New Roman"/>
                <a:cs typeface="Times New Roman"/>
                <a:sym typeface="Times New Roman"/>
              </a:rPr>
              <a:t>mình</a:t>
            </a:r>
            <a:r>
              <a:rPr lang="en-US" sz="4400" dirty="0" smtClean="0">
                <a:solidFill>
                  <a:schemeClr val="dk1"/>
                </a:solidFill>
                <a:latin typeface="Times New Roman"/>
                <a:ea typeface="Times New Roman"/>
                <a:cs typeface="Times New Roman"/>
                <a:sym typeface="Times New Roman"/>
              </a:rPr>
              <a:t>.</a:t>
            </a:r>
            <a:endParaRPr sz="44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p:cNvSpPr>
            <a:spLocks noGrp="1"/>
          </p:cNvSpPr>
          <p:nvPr>
            <p:ph type="body" idx="1"/>
          </p:nvPr>
        </p:nvSpPr>
        <p:spPr>
          <a:xfrm>
            <a:off x="985520" y="907245"/>
            <a:ext cx="10779760" cy="1774996"/>
          </a:xfrm>
          <a:prstGeom prst="roundRect">
            <a:avLst>
              <a:gd name="adj" fmla="val 16667"/>
            </a:avLst>
          </a:prstGeom>
          <a:solidFill>
            <a:srgbClr val="F9A272"/>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4800"/>
              <a:buNone/>
            </a:pPr>
            <a:r>
              <a:rPr lang="en-US" sz="4800">
                <a:solidFill>
                  <a:schemeClr val="dk1"/>
                </a:solidFill>
                <a:latin typeface="Times New Roman"/>
                <a:ea typeface="Times New Roman"/>
                <a:cs typeface="Times New Roman"/>
                <a:sym typeface="Times New Roman"/>
              </a:rPr>
              <a:t>Theo em đạo văn thường xảy ra </a:t>
            </a:r>
            <a:endParaRPr/>
          </a:p>
          <a:p>
            <a:pPr marL="0" lvl="0" indent="0" algn="ctr" rtl="0">
              <a:lnSpc>
                <a:spcPct val="90000"/>
              </a:lnSpc>
              <a:spcBef>
                <a:spcPts val="1400"/>
              </a:spcBef>
              <a:spcAft>
                <a:spcPts val="0"/>
              </a:spcAft>
              <a:buSzPts val="4800"/>
              <a:buNone/>
            </a:pPr>
            <a:r>
              <a:rPr lang="en-US" sz="4800">
                <a:solidFill>
                  <a:schemeClr val="dk1"/>
                </a:solidFill>
                <a:latin typeface="Times New Roman"/>
                <a:ea typeface="Times New Roman"/>
                <a:cs typeface="Times New Roman"/>
                <a:sym typeface="Times New Roman"/>
              </a:rPr>
              <a:t>trong lĩnh vực nào?</a:t>
            </a:r>
            <a:endParaRPr sz="5400">
              <a:solidFill>
                <a:schemeClr val="dk1"/>
              </a:solidFill>
              <a:latin typeface="Times New Roman"/>
              <a:ea typeface="Times New Roman"/>
              <a:cs typeface="Times New Roman"/>
              <a:sym typeface="Times New Roman"/>
            </a:endParaRPr>
          </a:p>
        </p:txBody>
      </p:sp>
      <p:sp>
        <p:nvSpPr>
          <p:cNvPr id="208" name="Google Shape;208;p12"/>
          <p:cNvSpPr txBox="1"/>
          <p:nvPr/>
        </p:nvSpPr>
        <p:spPr>
          <a:xfrm>
            <a:off x="3007360" y="3569454"/>
            <a:ext cx="7112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Times New Roman"/>
                <a:ea typeface="Times New Roman"/>
                <a:cs typeface="Times New Roman"/>
                <a:sym typeface="Times New Roman"/>
              </a:rPr>
              <a:t>Giáo dục, khoa học, xuất bản…</a:t>
            </a:r>
            <a:endParaRPr sz="3600">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a:spLocks noGrp="1"/>
          </p:cNvSpPr>
          <p:nvPr>
            <p:ph type="body" idx="1"/>
          </p:nvPr>
        </p:nvSpPr>
        <p:spPr>
          <a:xfrm>
            <a:off x="304800" y="907245"/>
            <a:ext cx="11460480" cy="1226355"/>
          </a:xfrm>
          <a:prstGeom prst="roundRect">
            <a:avLst>
              <a:gd name="adj" fmla="val 16667"/>
            </a:avLst>
          </a:prstGeom>
          <a:solidFill>
            <a:srgbClr val="F9A272"/>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4800"/>
              <a:buNone/>
            </a:pPr>
            <a:r>
              <a:rPr lang="en-US" sz="4800" dirty="0" err="1">
                <a:solidFill>
                  <a:schemeClr val="dk1"/>
                </a:solidFill>
                <a:latin typeface="Times New Roman"/>
                <a:ea typeface="Times New Roman"/>
                <a:cs typeface="Times New Roman"/>
                <a:sym typeface="Times New Roman"/>
              </a:rPr>
              <a:t>Những</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trường</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hợp</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nào</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được</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coi</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là</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đạo</a:t>
            </a:r>
            <a:r>
              <a:rPr lang="en-US" sz="4800" dirty="0">
                <a:solidFill>
                  <a:schemeClr val="dk1"/>
                </a:solidFill>
                <a:latin typeface="Times New Roman"/>
                <a:ea typeface="Times New Roman"/>
                <a:cs typeface="Times New Roman"/>
                <a:sym typeface="Times New Roman"/>
              </a:rPr>
              <a:t> </a:t>
            </a:r>
            <a:r>
              <a:rPr lang="en-US" sz="4800" dirty="0" err="1">
                <a:solidFill>
                  <a:schemeClr val="dk1"/>
                </a:solidFill>
                <a:latin typeface="Times New Roman"/>
                <a:ea typeface="Times New Roman"/>
                <a:cs typeface="Times New Roman"/>
                <a:sym typeface="Times New Roman"/>
              </a:rPr>
              <a:t>văn</a:t>
            </a:r>
            <a:r>
              <a:rPr lang="en-US" sz="4800" dirty="0">
                <a:solidFill>
                  <a:schemeClr val="dk1"/>
                </a:solidFill>
                <a:latin typeface="Times New Roman"/>
                <a:ea typeface="Times New Roman"/>
                <a:cs typeface="Times New Roman"/>
                <a:sym typeface="Times New Roman"/>
              </a:rPr>
              <a:t>?</a:t>
            </a:r>
            <a:endParaRPr sz="5400" dirty="0">
              <a:solidFill>
                <a:schemeClr val="dk1"/>
              </a:solidFill>
              <a:latin typeface="Times New Roman"/>
              <a:ea typeface="Times New Roman"/>
              <a:cs typeface="Times New Roman"/>
              <a:sym typeface="Times New Roman"/>
            </a:endParaRPr>
          </a:p>
        </p:txBody>
      </p:sp>
      <p:sp>
        <p:nvSpPr>
          <p:cNvPr id="214" name="Google Shape;214;p13"/>
          <p:cNvSpPr txBox="1"/>
          <p:nvPr/>
        </p:nvSpPr>
        <p:spPr>
          <a:xfrm>
            <a:off x="1272650" y="2309032"/>
            <a:ext cx="10373360" cy="3046948"/>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spcBef>
                <a:spcPts val="0"/>
              </a:spcBef>
              <a:spcAft>
                <a:spcPts val="0"/>
              </a:spcAft>
              <a:buFont typeface="Arial" pitchFamily="34" charset="0"/>
              <a:buChar char="•"/>
            </a:pPr>
            <a:r>
              <a:rPr lang="en-US" sz="3200" dirty="0" err="1">
                <a:solidFill>
                  <a:srgbClr val="FF0000"/>
                </a:solidFill>
                <a:latin typeface="Arial"/>
                <a:ea typeface="Arial"/>
                <a:cs typeface="Arial"/>
                <a:sym typeface="Arial"/>
              </a:rPr>
              <a:t>Tải</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một</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tờ</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báo</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trên</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mạng</a:t>
            </a:r>
            <a:endParaRPr sz="3200" dirty="0">
              <a:solidFill>
                <a:srgbClr val="FF0000"/>
              </a:solidFill>
              <a:latin typeface="Arial"/>
              <a:ea typeface="Arial"/>
              <a:cs typeface="Arial"/>
              <a:sym typeface="Arial"/>
            </a:endParaRPr>
          </a:p>
          <a:p>
            <a:pPr marL="457200" marR="0" lvl="0" indent="-457200" algn="l" rtl="0">
              <a:spcBef>
                <a:spcPts val="0"/>
              </a:spcBef>
              <a:spcAft>
                <a:spcPts val="0"/>
              </a:spcAft>
              <a:buFont typeface="Arial" pitchFamily="34" charset="0"/>
              <a:buChar char="•"/>
            </a:pPr>
            <a:r>
              <a:rPr lang="en-US" sz="3200" dirty="0" err="1">
                <a:solidFill>
                  <a:srgbClr val="FF0000"/>
                </a:solidFill>
                <a:latin typeface="Arial"/>
                <a:ea typeface="Arial"/>
                <a:cs typeface="Arial"/>
                <a:sym typeface="Arial"/>
              </a:rPr>
              <a:t>Thuê</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người</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khác</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viết</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bài</a:t>
            </a:r>
            <a:endParaRPr sz="3200" dirty="0">
              <a:solidFill>
                <a:srgbClr val="FF0000"/>
              </a:solidFill>
              <a:latin typeface="Arial"/>
              <a:ea typeface="Arial"/>
              <a:cs typeface="Arial"/>
              <a:sym typeface="Arial"/>
            </a:endParaRPr>
          </a:p>
          <a:p>
            <a:pPr marL="457200" marR="0" lvl="0" indent="-457200" algn="l" rtl="0">
              <a:spcBef>
                <a:spcPts val="0"/>
              </a:spcBef>
              <a:spcAft>
                <a:spcPts val="0"/>
              </a:spcAft>
              <a:buFont typeface="Arial" pitchFamily="34" charset="0"/>
              <a:buChar char="•"/>
            </a:pPr>
            <a:r>
              <a:rPr lang="en-US" sz="3200" dirty="0" err="1">
                <a:solidFill>
                  <a:srgbClr val="FF0000"/>
                </a:solidFill>
                <a:latin typeface="Arial"/>
                <a:ea typeface="Arial"/>
                <a:cs typeface="Arial"/>
                <a:sym typeface="Arial"/>
              </a:rPr>
              <a:t>Khi</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sao</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chép</a:t>
            </a:r>
            <a:r>
              <a:rPr lang="en-US" sz="3200" dirty="0">
                <a:solidFill>
                  <a:srgbClr val="FF0000"/>
                </a:solidFill>
                <a:latin typeface="Arial"/>
                <a:ea typeface="Arial"/>
                <a:cs typeface="Arial"/>
                <a:sym typeface="Arial"/>
              </a:rPr>
              <a:t> ý </a:t>
            </a:r>
            <a:r>
              <a:rPr lang="en-US" sz="3200" dirty="0" err="1">
                <a:solidFill>
                  <a:srgbClr val="FF0000"/>
                </a:solidFill>
                <a:latin typeface="Arial"/>
                <a:ea typeface="Arial"/>
                <a:cs typeface="Arial"/>
                <a:sym typeface="Arial"/>
              </a:rPr>
              <a:t>tưởng</a:t>
            </a:r>
            <a:r>
              <a:rPr lang="en-US" sz="3200" dirty="0">
                <a:solidFill>
                  <a:srgbClr val="FF0000"/>
                </a:solidFill>
                <a:latin typeface="Arial"/>
                <a:ea typeface="Arial"/>
                <a:cs typeface="Arial"/>
                <a:sym typeface="Arial"/>
              </a:rPr>
              <a:t> hay </a:t>
            </a:r>
            <a:r>
              <a:rPr lang="en-US" sz="3200" dirty="0" err="1">
                <a:solidFill>
                  <a:srgbClr val="FF0000"/>
                </a:solidFill>
                <a:latin typeface="Arial"/>
                <a:ea typeface="Arial"/>
                <a:cs typeface="Arial"/>
                <a:sym typeface="Arial"/>
              </a:rPr>
              <a:t>sản</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phẩm</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của</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người</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khác</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nhưng</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không</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trích</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nguồn</a:t>
            </a:r>
            <a:r>
              <a:rPr lang="en-US" sz="3200" dirty="0">
                <a:solidFill>
                  <a:srgbClr val="FF0000"/>
                </a:solidFill>
                <a:latin typeface="Arial"/>
                <a:ea typeface="Arial"/>
                <a:cs typeface="Arial"/>
                <a:sym typeface="Arial"/>
              </a:rPr>
              <a:t> hay </a:t>
            </a:r>
            <a:r>
              <a:rPr lang="en-US" sz="3200" dirty="0" err="1">
                <a:solidFill>
                  <a:srgbClr val="FF0000"/>
                </a:solidFill>
                <a:latin typeface="Arial"/>
                <a:ea typeface="Arial"/>
                <a:cs typeface="Arial"/>
                <a:sym typeface="Arial"/>
              </a:rPr>
              <a:t>trích</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nguồn</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không</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đúng</a:t>
            </a:r>
            <a:r>
              <a:rPr lang="en-US" sz="3200" dirty="0">
                <a:solidFill>
                  <a:srgbClr val="FF0000"/>
                </a:solidFill>
                <a:latin typeface="Arial"/>
                <a:ea typeface="Arial"/>
                <a:cs typeface="Arial"/>
                <a:sym typeface="Arial"/>
              </a:rPr>
              <a:t> qui </a:t>
            </a:r>
            <a:r>
              <a:rPr lang="en-US" sz="3200" dirty="0" err="1">
                <a:solidFill>
                  <a:srgbClr val="FF0000"/>
                </a:solidFill>
                <a:latin typeface="Arial"/>
                <a:ea typeface="Arial"/>
                <a:cs typeface="Arial"/>
                <a:sym typeface="Arial"/>
              </a:rPr>
              <a:t>định</a:t>
            </a:r>
            <a:r>
              <a:rPr lang="en-US" sz="3200" dirty="0">
                <a:solidFill>
                  <a:srgbClr val="FF0000"/>
                </a:solidFill>
                <a:latin typeface="Arial"/>
                <a:ea typeface="Arial"/>
                <a:cs typeface="Arial"/>
                <a:sym typeface="Arial"/>
              </a:rPr>
              <a:t> </a:t>
            </a:r>
            <a:endParaRPr sz="3200" dirty="0">
              <a:solidFill>
                <a:srgbClr val="FF0000"/>
              </a:solidFill>
              <a:latin typeface="Arial"/>
              <a:ea typeface="Arial"/>
              <a:cs typeface="Arial"/>
              <a:sym typeface="Arial"/>
            </a:endParaRPr>
          </a:p>
          <a:p>
            <a:pPr marL="457200" marR="0" lvl="0" indent="-457200" algn="l" rtl="0">
              <a:spcBef>
                <a:spcPts val="0"/>
              </a:spcBef>
              <a:spcAft>
                <a:spcPts val="0"/>
              </a:spcAft>
              <a:buFont typeface="Arial" pitchFamily="34" charset="0"/>
              <a:buChar char="•"/>
            </a:pPr>
            <a:r>
              <a:rPr lang="en-US" sz="3200" dirty="0" err="1">
                <a:solidFill>
                  <a:srgbClr val="FF0000"/>
                </a:solidFill>
                <a:latin typeface="Arial"/>
                <a:ea typeface="Arial"/>
                <a:cs typeface="Arial"/>
                <a:sym typeface="Arial"/>
              </a:rPr>
              <a:t>Cố</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tình</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biến</a:t>
            </a:r>
            <a:r>
              <a:rPr lang="en-US" sz="3200" dirty="0">
                <a:solidFill>
                  <a:srgbClr val="FF0000"/>
                </a:solidFill>
                <a:latin typeface="Arial"/>
                <a:ea typeface="Arial"/>
                <a:cs typeface="Arial"/>
                <a:sym typeface="Arial"/>
              </a:rPr>
              <a:t> ý </a:t>
            </a:r>
            <a:r>
              <a:rPr lang="en-US" sz="3200" dirty="0" err="1">
                <a:solidFill>
                  <a:srgbClr val="FF0000"/>
                </a:solidFill>
                <a:latin typeface="Arial"/>
                <a:ea typeface="Arial"/>
                <a:cs typeface="Arial"/>
                <a:sym typeface="Arial"/>
              </a:rPr>
              <a:t>tưởng</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của</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người</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khác</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thành</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của</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mình</a:t>
            </a:r>
            <a:endParaRPr sz="3200" dirty="0">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4"/>
          <p:cNvSpPr>
            <a:spLocks noGrp="1"/>
          </p:cNvSpPr>
          <p:nvPr>
            <p:ph type="body" idx="1"/>
          </p:nvPr>
        </p:nvSpPr>
        <p:spPr>
          <a:xfrm>
            <a:off x="1336704" y="1384764"/>
            <a:ext cx="9784733" cy="3725715"/>
          </a:xfrm>
          <a:prstGeom prst="roundRect">
            <a:avLst>
              <a:gd name="adj" fmla="val 16667"/>
            </a:avLst>
          </a:prstGeom>
          <a:solidFill>
            <a:srgbClr val="F2F2F2"/>
          </a:solidFill>
          <a:ln>
            <a:noFill/>
          </a:ln>
        </p:spPr>
        <p:txBody>
          <a:bodyPr spcFirstLastPara="1" wrap="square" lIns="91425" tIns="45700" rIns="91425" bIns="45700" anchor="t" anchorCtr="0">
            <a:normAutofit/>
          </a:bodyPr>
          <a:lstStyle/>
          <a:p>
            <a:pPr marL="0" indent="0" algn="just">
              <a:lnSpc>
                <a:spcPct val="150000"/>
              </a:lnSpc>
              <a:spcBef>
                <a:spcPts val="0"/>
              </a:spcBef>
              <a:buSzPts val="3330"/>
              <a:buNone/>
            </a:pPr>
            <a:r>
              <a:rPr lang="en-US" sz="3330" dirty="0" err="1">
                <a:solidFill>
                  <a:srgbClr val="000000"/>
                </a:solidFill>
                <a:latin typeface="Times New Roman"/>
                <a:ea typeface="Times New Roman"/>
                <a:cs typeface="Times New Roman"/>
                <a:sym typeface="Times New Roman"/>
              </a:rPr>
              <a:t>Hiện</a:t>
            </a:r>
            <a:r>
              <a:rPr lang="en-US" sz="3330" dirty="0">
                <a:solidFill>
                  <a:srgbClr val="000000"/>
                </a:solidFill>
                <a:latin typeface="Times New Roman"/>
                <a:ea typeface="Times New Roman"/>
                <a:cs typeface="Times New Roman"/>
                <a:sym typeface="Times New Roman"/>
              </a:rPr>
              <a:t> nay </a:t>
            </a:r>
            <a:r>
              <a:rPr lang="en-US" sz="3330" dirty="0" err="1">
                <a:solidFill>
                  <a:srgbClr val="000000"/>
                </a:solidFill>
                <a:latin typeface="Times New Roman"/>
                <a:ea typeface="Times New Roman"/>
                <a:cs typeface="Times New Roman"/>
                <a:sym typeface="Times New Roman"/>
              </a:rPr>
              <a:t>đạo</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văn</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bị</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bài</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trừ</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gắt</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gao</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trên</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khắp</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thế</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giới</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Những</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ai</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có</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hành</a:t>
            </a:r>
            <a:r>
              <a:rPr lang="en-US" sz="3330" dirty="0">
                <a:solidFill>
                  <a:srgbClr val="000000"/>
                </a:solidFill>
                <a:latin typeface="Times New Roman"/>
                <a:ea typeface="Times New Roman"/>
                <a:cs typeface="Times New Roman"/>
                <a:sym typeface="Times New Roman"/>
              </a:rPr>
              <a:t> vi </a:t>
            </a:r>
            <a:r>
              <a:rPr lang="en-US" sz="3330" dirty="0" err="1">
                <a:solidFill>
                  <a:srgbClr val="000000"/>
                </a:solidFill>
                <a:latin typeface="Times New Roman"/>
                <a:ea typeface="Times New Roman"/>
                <a:cs typeface="Times New Roman"/>
                <a:sym typeface="Times New Roman"/>
              </a:rPr>
              <a:t>đạo</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văn</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có</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thể</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phải</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chịu</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hình</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phạt</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nặng</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nề</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như</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bị</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đuổi</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học</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phạt</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tiền</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thậm</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chí</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còn</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phải</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chịu</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trách</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nhiệm</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trước</a:t>
            </a:r>
            <a:r>
              <a:rPr lang="en-US" sz="3330" dirty="0">
                <a:solidFill>
                  <a:srgbClr val="000000"/>
                </a:solidFill>
                <a:latin typeface="Times New Roman"/>
                <a:ea typeface="Times New Roman"/>
                <a:cs typeface="Times New Roman"/>
                <a:sym typeface="Times New Roman"/>
              </a:rPr>
              <a:t> </a:t>
            </a:r>
            <a:r>
              <a:rPr lang="en-US" sz="3330" dirty="0" err="1">
                <a:solidFill>
                  <a:srgbClr val="000000"/>
                </a:solidFill>
                <a:latin typeface="Times New Roman"/>
                <a:ea typeface="Times New Roman"/>
                <a:cs typeface="Times New Roman"/>
                <a:sym typeface="Times New Roman"/>
              </a:rPr>
              <a:t>pháp</a:t>
            </a:r>
            <a:r>
              <a:rPr lang="en-US" sz="3330" dirty="0">
                <a:solidFill>
                  <a:srgbClr val="000000"/>
                </a:solidFill>
                <a:latin typeface="Times New Roman"/>
                <a:ea typeface="Times New Roman"/>
                <a:cs typeface="Times New Roman"/>
                <a:sym typeface="Times New Roman"/>
              </a:rPr>
              <a:t> </a:t>
            </a:r>
            <a:r>
              <a:rPr lang="en-US" sz="3330" dirty="0" err="1" smtClean="0">
                <a:solidFill>
                  <a:srgbClr val="000000"/>
                </a:solidFill>
                <a:latin typeface="Times New Roman"/>
                <a:ea typeface="Times New Roman"/>
                <a:cs typeface="Times New Roman"/>
                <a:sym typeface="Times New Roman"/>
              </a:rPr>
              <a:t>luật</a:t>
            </a:r>
            <a:r>
              <a:rPr lang="en-US" sz="3330" dirty="0">
                <a:solidFill>
                  <a:srgbClr val="000000"/>
                </a:solidFill>
                <a:latin typeface="Times New Roman"/>
                <a:ea typeface="Times New Roman"/>
                <a:cs typeface="Times New Roman"/>
                <a:sym typeface="Times New Roman"/>
              </a:rPr>
              <a:t>.</a:t>
            </a:r>
            <a:endParaRPr sz="3330" dirty="0">
              <a:latin typeface="Times New Roman"/>
              <a:ea typeface="Times New Roman"/>
              <a:cs typeface="Times New Roman"/>
              <a:sym typeface="Times New Roman"/>
            </a:endParaRPr>
          </a:p>
          <a:p>
            <a:pPr marL="182880" indent="0" algn="just">
              <a:lnSpc>
                <a:spcPct val="150000"/>
              </a:lnSpc>
              <a:spcBef>
                <a:spcPts val="1400"/>
              </a:spcBef>
              <a:buSzPts val="3700"/>
              <a:buNone/>
            </a:pPr>
            <a:endParaRPr sz="37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5"/>
          <p:cNvSpPr txBox="1">
            <a:spLocks noGrp="1"/>
          </p:cNvSpPr>
          <p:nvPr>
            <p:ph type="body" idx="1"/>
          </p:nvPr>
        </p:nvSpPr>
        <p:spPr>
          <a:xfrm>
            <a:off x="325120" y="746452"/>
            <a:ext cx="9784733" cy="777996"/>
          </a:xfrm>
          <a:prstGeom prst="rect">
            <a:avLst/>
          </a:prstGeom>
          <a:noFill/>
          <a:ln>
            <a:noFill/>
          </a:ln>
        </p:spPr>
        <p:txBody>
          <a:bodyPr spcFirstLastPara="1" wrap="square" lIns="91425" tIns="45700" rIns="91425" bIns="45700" anchor="t" anchorCtr="0">
            <a:normAutofit/>
          </a:bodyPr>
          <a:lstStyle/>
          <a:p>
            <a:pPr marL="182880" lvl="0" indent="-254000" algn="l" rtl="0">
              <a:lnSpc>
                <a:spcPct val="90000"/>
              </a:lnSpc>
              <a:spcBef>
                <a:spcPts val="0"/>
              </a:spcBef>
              <a:spcAft>
                <a:spcPts val="0"/>
              </a:spcAft>
              <a:buSzPts val="4000"/>
              <a:buChar char="▪"/>
            </a:pPr>
            <a:r>
              <a:rPr lang="en-US" sz="4000" b="1" dirty="0" err="1">
                <a:solidFill>
                  <a:srgbClr val="FF0000"/>
                </a:solidFill>
                <a:latin typeface="Times New Roman"/>
                <a:ea typeface="Times New Roman"/>
                <a:cs typeface="Times New Roman"/>
                <a:sym typeface="Times New Roman"/>
              </a:rPr>
              <a:t>Những</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việc</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cần</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làm</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tránh</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đạo</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văn</a:t>
            </a:r>
            <a:r>
              <a:rPr lang="en-US" sz="4000" b="1" dirty="0">
                <a:solidFill>
                  <a:srgbClr val="FF0000"/>
                </a:solidFill>
                <a:latin typeface="Times New Roman"/>
                <a:ea typeface="Times New Roman"/>
                <a:cs typeface="Times New Roman"/>
                <a:sym typeface="Times New Roman"/>
              </a:rPr>
              <a:t> </a:t>
            </a:r>
            <a:endParaRPr sz="6600" dirty="0">
              <a:solidFill>
                <a:srgbClr val="FF0000"/>
              </a:solidFill>
            </a:endParaRPr>
          </a:p>
        </p:txBody>
      </p:sp>
      <p:sp>
        <p:nvSpPr>
          <p:cNvPr id="225" name="Google Shape;225;p15"/>
          <p:cNvSpPr txBox="1"/>
          <p:nvPr/>
        </p:nvSpPr>
        <p:spPr>
          <a:xfrm>
            <a:off x="325120" y="1426824"/>
            <a:ext cx="11551920" cy="506036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Hiểu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rõ</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khái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niệm</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đạo</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văn</a:t>
            </a:r>
            <a:endParaRPr sz="2400" dirty="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Phải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trích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nguồn</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khi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lấy</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thông</a:t>
            </a:r>
            <a:r>
              <a:rPr lang="en-US" sz="2800" dirty="0">
                <a:solidFill>
                  <a:srgbClr val="000000"/>
                </a:solidFill>
                <a:latin typeface="Times New Roman"/>
                <a:ea typeface="Times New Roman"/>
                <a:cs typeface="Times New Roman"/>
                <a:sym typeface="Times New Roman"/>
              </a:rPr>
              <a:t> tin, </a:t>
            </a:r>
            <a:r>
              <a:rPr lang="en-US" sz="2800" dirty="0" err="1">
                <a:solidFill>
                  <a:srgbClr val="000000"/>
                </a:solidFill>
                <a:latin typeface="Times New Roman"/>
                <a:ea typeface="Times New Roman"/>
                <a:cs typeface="Times New Roman"/>
                <a:sym typeface="Times New Roman"/>
              </a:rPr>
              <a:t>dữ</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liệu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biểu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đồ</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hình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ảnh</a:t>
            </a:r>
            <a:r>
              <a:rPr lang="en-US" sz="2800" dirty="0">
                <a:solidFill>
                  <a:srgbClr val="000000"/>
                </a:solidFill>
                <a:latin typeface="Times New Roman"/>
                <a:ea typeface="Times New Roman"/>
                <a:cs typeface="Times New Roman"/>
                <a:sym typeface="Times New Roman"/>
              </a:rPr>
              <a:t> minh </a:t>
            </a:r>
            <a:r>
              <a:rPr lang="en-US" sz="2800" dirty="0" err="1">
                <a:solidFill>
                  <a:srgbClr val="000000"/>
                </a:solidFill>
                <a:latin typeface="Times New Roman"/>
                <a:ea typeface="Times New Roman"/>
                <a:cs typeface="Times New Roman"/>
                <a:sym typeface="Times New Roman"/>
              </a:rPr>
              <a:t>họa</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của</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người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khác</a:t>
            </a:r>
            <a:endParaRPr sz="2400" dirty="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Tập</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diễn</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đạt</a:t>
            </a:r>
            <a:r>
              <a:rPr lang="en-US" sz="2800" dirty="0">
                <a:solidFill>
                  <a:srgbClr val="000000"/>
                </a:solidFill>
                <a:latin typeface="Times New Roman"/>
                <a:ea typeface="Times New Roman"/>
                <a:cs typeface="Times New Roman"/>
                <a:sym typeface="Times New Roman"/>
              </a:rPr>
              <a:t> ý </a:t>
            </a:r>
            <a:r>
              <a:rPr lang="en-US" sz="2800" dirty="0" err="1">
                <a:solidFill>
                  <a:srgbClr val="000000"/>
                </a:solidFill>
                <a:latin typeface="Times New Roman"/>
                <a:ea typeface="Times New Roman"/>
                <a:cs typeface="Times New Roman"/>
                <a:sym typeface="Times New Roman"/>
              </a:rPr>
              <a:t>tưởng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theo</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nhiều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cách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khác</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nhau</a:t>
            </a:r>
            <a:endParaRPr sz="2400" dirty="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Nắm</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rõ</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được</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vấn</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đề</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tài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liệu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đang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hướng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tới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và</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có</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thể</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thể</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hiện</a:t>
            </a:r>
            <a:r>
              <a:rPr lang="en-US" sz="2800" dirty="0">
                <a:solidFill>
                  <a:srgbClr val="000000"/>
                </a:solidFill>
                <a:latin typeface="Times New Roman"/>
                <a:ea typeface="Times New Roman"/>
                <a:cs typeface="Times New Roman"/>
                <a:sym typeface="Times New Roman"/>
              </a:rPr>
              <a:t> </a:t>
            </a:r>
            <a:endParaRPr sz="2400" dirty="0">
              <a:solidFill>
                <a:schemeClr val="lt1"/>
              </a:solidFill>
              <a:latin typeface="Times New Roman"/>
              <a:ea typeface="Times New Roman"/>
              <a:cs typeface="Times New Roman"/>
              <a:sym typeface="Times New Roman"/>
            </a:endParaRPr>
          </a:p>
          <a:p>
            <a:pPr marL="0" marR="0" lvl="0" indent="0" algn="l" rtl="0">
              <a:lnSpc>
                <a:spcPct val="58928"/>
              </a:lnSpc>
              <a:spcBef>
                <a:spcPts val="0"/>
              </a:spcBef>
              <a:spcAft>
                <a:spcPts val="0"/>
              </a:spcAft>
              <a:buNone/>
            </a:pPr>
            <a:endParaRPr sz="2800" dirty="0">
              <a:solidFill>
                <a:srgbClr val="000000"/>
              </a:solidFill>
              <a:latin typeface="Times New Roman"/>
              <a:ea typeface="Times New Roman"/>
              <a:cs typeface="Times New Roman"/>
              <a:sym typeface="Times New Roman"/>
            </a:endParaRPr>
          </a:p>
          <a:p>
            <a:pPr marL="0" marR="0" lvl="0" indent="0" algn="l" rtl="0">
              <a:lnSpc>
                <a:spcPct val="58928"/>
              </a:lnSpc>
              <a:spcBef>
                <a:spcPts val="0"/>
              </a:spcBef>
              <a:spcAft>
                <a:spcPts val="0"/>
              </a:spcAft>
              <a:buNone/>
            </a:pP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Thay</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đổi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cách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thể</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hiện</a:t>
            </a:r>
            <a:r>
              <a:rPr lang="en-US" sz="2800" dirty="0">
                <a:solidFill>
                  <a:srgbClr val="000000"/>
                </a:solidFill>
                <a:latin typeface="Times New Roman"/>
                <a:ea typeface="Times New Roman"/>
                <a:cs typeface="Times New Roman"/>
                <a:sym typeface="Times New Roman"/>
              </a:rPr>
              <a:t> ý </a:t>
            </a:r>
            <a:r>
              <a:rPr lang="en-US" sz="2800" dirty="0" err="1">
                <a:solidFill>
                  <a:srgbClr val="000000"/>
                </a:solidFill>
                <a:latin typeface="Times New Roman"/>
                <a:ea typeface="Times New Roman"/>
                <a:cs typeface="Times New Roman"/>
                <a:sym typeface="Times New Roman"/>
              </a:rPr>
              <a:t>tưởng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là</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một</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cách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sáng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tạo</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để</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tránh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khỏi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đạo</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văn</a:t>
            </a:r>
            <a:r>
              <a:rPr lang="en-US" sz="2800" dirty="0">
                <a:solidFill>
                  <a:srgbClr val="000000"/>
                </a:solidFill>
                <a:latin typeface="Times New Roman"/>
                <a:ea typeface="Times New Roman"/>
                <a:cs typeface="Times New Roman"/>
                <a:sym typeface="Times New Roman"/>
              </a:rPr>
              <a:t>. </a:t>
            </a:r>
            <a:endParaRPr dirty="0"/>
          </a:p>
          <a:p>
            <a:pPr marL="0" marR="0" lvl="0" indent="0" algn="l" rtl="0">
              <a:lnSpc>
                <a:spcPct val="58928"/>
              </a:lnSpc>
              <a:spcBef>
                <a:spcPts val="0"/>
              </a:spcBef>
              <a:spcAft>
                <a:spcPts val="0"/>
              </a:spcAft>
              <a:buNone/>
            </a:pPr>
            <a:endParaRPr sz="2800" dirty="0">
              <a:solidFill>
                <a:srgbClr val="000000"/>
              </a:solidFill>
              <a:latin typeface="Times New Roman"/>
              <a:ea typeface="Times New Roman"/>
              <a:cs typeface="Times New Roman"/>
              <a:sym typeface="Times New Roman"/>
            </a:endParaRPr>
          </a:p>
          <a:p>
            <a:pPr marL="0" marR="0" lvl="0" indent="0" algn="l" rtl="0">
              <a:lnSpc>
                <a:spcPct val="58928"/>
              </a:lnSpc>
              <a:spcBef>
                <a:spcPts val="0"/>
              </a:spcBef>
              <a:spcAft>
                <a:spcPts val="0"/>
              </a:spcAft>
              <a:buNone/>
            </a:pPr>
            <a:endParaRPr sz="2800" dirty="0">
              <a:solidFill>
                <a:srgbClr val="000000"/>
              </a:solidFill>
              <a:latin typeface="Times New Roman"/>
              <a:ea typeface="Times New Roman"/>
              <a:cs typeface="Times New Roman"/>
              <a:sym typeface="Times New Roman"/>
            </a:endParaRPr>
          </a:p>
          <a:p>
            <a:pPr marL="0" marR="0" lvl="0" indent="0" algn="l" rtl="0">
              <a:lnSpc>
                <a:spcPct val="58928"/>
              </a:lnSpc>
              <a:spcBef>
                <a:spcPts val="0"/>
              </a:spcBef>
              <a:spcAft>
                <a:spcPts val="0"/>
              </a:spcAft>
              <a:buNone/>
            </a:pPr>
            <a:r>
              <a:rPr lang="en-US" sz="2800" dirty="0">
                <a:solidFill>
                  <a:srgbClr val="000000"/>
                </a:solidFill>
                <a:latin typeface="Times New Roman"/>
                <a:ea typeface="Times New Roman"/>
                <a:cs typeface="Times New Roman"/>
                <a:sym typeface="Times New Roman"/>
              </a:rPr>
              <a:t>- Con </a:t>
            </a:r>
            <a:r>
              <a:rPr lang="en-US" sz="2800" dirty="0" err="1">
                <a:solidFill>
                  <a:srgbClr val="000000"/>
                </a:solidFill>
                <a:latin typeface="Times New Roman"/>
                <a:ea typeface="Times New Roman"/>
                <a:cs typeface="Times New Roman"/>
                <a:sym typeface="Times New Roman"/>
              </a:rPr>
              <a:t>có</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thể</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tập</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thể</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hiện</a:t>
            </a:r>
            <a:r>
              <a:rPr lang="en-US" sz="2800" dirty="0">
                <a:solidFill>
                  <a:srgbClr val="000000"/>
                </a:solidFill>
                <a:latin typeface="Times New Roman"/>
                <a:ea typeface="Times New Roman"/>
                <a:cs typeface="Times New Roman"/>
                <a:sym typeface="Times New Roman"/>
              </a:rPr>
              <a:t> ý </a:t>
            </a:r>
            <a:r>
              <a:rPr lang="en-US" sz="2800" dirty="0" err="1">
                <a:solidFill>
                  <a:srgbClr val="000000"/>
                </a:solidFill>
                <a:latin typeface="Times New Roman"/>
                <a:ea typeface="Times New Roman"/>
                <a:cs typeface="Times New Roman"/>
                <a:sym typeface="Times New Roman"/>
              </a:rPr>
              <a:t>tưởng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của</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mình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theo</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một</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số</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cách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như</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sau</a:t>
            </a:r>
            <a:r>
              <a:rPr lang="en-US" sz="2800" dirty="0">
                <a:solidFill>
                  <a:srgbClr val="000000"/>
                </a:solidFill>
                <a:latin typeface="Times New Roman"/>
                <a:ea typeface="Times New Roman"/>
                <a:cs typeface="Times New Roman"/>
                <a:sym typeface="Times New Roman"/>
              </a:rPr>
              <a:t>:</a:t>
            </a:r>
            <a:endParaRPr sz="2400" dirty="0">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000"/>
              <a:buFont typeface="Noto Sans Symbols"/>
              <a:buChar char="∙"/>
            </a:pPr>
            <a:r>
              <a:rPr lang="en-US" sz="2800" dirty="0" err="1">
                <a:solidFill>
                  <a:srgbClr val="000000"/>
                </a:solidFill>
                <a:latin typeface="Times New Roman"/>
                <a:ea typeface="Times New Roman"/>
                <a:cs typeface="Times New Roman"/>
                <a:sym typeface="Times New Roman"/>
              </a:rPr>
              <a:t>Thay</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đổi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cấu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trúc</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câu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văn</a:t>
            </a:r>
            <a:endParaRPr sz="2400" dirty="0">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000"/>
              <a:buFont typeface="Noto Sans Symbols"/>
              <a:buChar char="∙"/>
            </a:pPr>
            <a:r>
              <a:rPr lang="en-US" sz="2800" dirty="0" err="1">
                <a:solidFill>
                  <a:srgbClr val="000000"/>
                </a:solidFill>
                <a:latin typeface="Times New Roman"/>
                <a:ea typeface="Times New Roman"/>
                <a:cs typeface="Times New Roman"/>
                <a:sym typeface="Times New Roman"/>
              </a:rPr>
              <a:t>Dùng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từ</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đồng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nghĩa</a:t>
            </a:r>
            <a:endParaRPr sz="2400" dirty="0">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000"/>
              <a:buFont typeface="Noto Sans Symbols"/>
              <a:buChar char="∙"/>
            </a:pPr>
            <a:r>
              <a:rPr lang="en-US" sz="2800" dirty="0" err="1">
                <a:solidFill>
                  <a:srgbClr val="000000"/>
                </a:solidFill>
                <a:latin typeface="Times New Roman"/>
                <a:ea typeface="Times New Roman"/>
                <a:cs typeface="Times New Roman"/>
                <a:sym typeface="Times New Roman"/>
              </a:rPr>
              <a:t>Thay</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đổi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dạng</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của</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câu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văn</a:t>
            </a:r>
            <a:endParaRPr sz="2400" dirty="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Hãy</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tham</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khảo</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thông</a:t>
            </a:r>
            <a:r>
              <a:rPr lang="en-US" sz="2800" dirty="0">
                <a:solidFill>
                  <a:srgbClr val="000000"/>
                </a:solidFill>
                <a:latin typeface="Times New Roman"/>
                <a:ea typeface="Times New Roman"/>
                <a:cs typeface="Times New Roman"/>
                <a:sym typeface="Times New Roman"/>
              </a:rPr>
              <a:t> tin </a:t>
            </a:r>
            <a:r>
              <a:rPr lang="en-US" sz="2800" dirty="0" err="1">
                <a:solidFill>
                  <a:srgbClr val="000000"/>
                </a:solidFill>
                <a:latin typeface="Times New Roman"/>
                <a:ea typeface="Times New Roman"/>
                <a:cs typeface="Times New Roman"/>
                <a:sym typeface="Times New Roman"/>
              </a:rPr>
              <a:t>từ</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nhiều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nguồn</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khác</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nhau</a:t>
            </a:r>
            <a:endParaRPr sz="2400"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03633" y="1087033"/>
            <a:ext cx="9784733" cy="777996"/>
          </a:xfrm>
        </p:spPr>
        <p:txBody>
          <a:bodyPr/>
          <a:lstStyle/>
          <a:p>
            <a:pPr algn="ctr"/>
            <a:r>
              <a:rPr lang="en-US" b="1" dirty="0" smtClean="0">
                <a:solidFill>
                  <a:srgbClr val="FF0000"/>
                </a:solidFill>
              </a:rPr>
              <a:t>TRÍCH DẪN NHƯ THẾ NÀO ĐỂ KHÔNG BỊ COI LÀ ĐẠO VĂN</a:t>
            </a:r>
            <a:endParaRPr lang="en-US" b="1" dirty="0">
              <a:solidFill>
                <a:srgbClr val="FF0000"/>
              </a:solidFill>
            </a:endParaRPr>
          </a:p>
        </p:txBody>
      </p:sp>
      <p:sp>
        <p:nvSpPr>
          <p:cNvPr id="3" name="Rectangle 2"/>
          <p:cNvSpPr/>
          <p:nvPr/>
        </p:nvSpPr>
        <p:spPr>
          <a:xfrm>
            <a:off x="2951970" y="2230013"/>
            <a:ext cx="6712094" cy="830997"/>
          </a:xfrm>
          <a:prstGeom prst="rect">
            <a:avLst/>
          </a:prstGeom>
        </p:spPr>
        <p:txBody>
          <a:bodyPr wrap="none">
            <a:spAutoFit/>
          </a:bodyPr>
          <a:lstStyle/>
          <a:p>
            <a:r>
              <a:rPr lang="en-US" sz="2400" dirty="0">
                <a:hlinkClick r:id="rId2"/>
              </a:rPr>
              <a:t>https://</a:t>
            </a:r>
            <a:r>
              <a:rPr lang="en-US" sz="2400" dirty="0" smtClean="0">
                <a:hlinkClick r:id="rId2"/>
              </a:rPr>
              <a:t>www.youtube.com/watch?v=f_7iyGlFpX0</a:t>
            </a:r>
            <a:endParaRPr lang="en-US" sz="2400" dirty="0" smtClean="0"/>
          </a:p>
          <a:p>
            <a:endParaRPr lang="en-US" sz="2400" dirty="0"/>
          </a:p>
        </p:txBody>
      </p:sp>
    </p:spTree>
    <p:extLst>
      <p:ext uri="{BB962C8B-B14F-4D97-AF65-F5344CB8AC3E}">
        <p14:creationId xmlns:p14="http://schemas.microsoft.com/office/powerpoint/2010/main" val="1665267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a:spLocks noGrp="1"/>
          </p:cNvSpPr>
          <p:nvPr>
            <p:ph type="ctrTitle"/>
          </p:nvPr>
        </p:nvSpPr>
        <p:spPr>
          <a:xfrm>
            <a:off x="365759" y="2166364"/>
            <a:ext cx="11471565" cy="17393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chemeClr val="dk2"/>
              </a:buClr>
              <a:buSzPts val="4000"/>
              <a:buFont typeface="Arial"/>
              <a:buNone/>
            </a:pPr>
            <a:r>
              <a:rPr lang="en-US" sz="4000">
                <a:latin typeface="Arial"/>
                <a:ea typeface="Arial"/>
                <a:cs typeface="Arial"/>
                <a:sym typeface="Arial"/>
              </a:rPr>
              <a:t>CHỦ ĐỀ B. </a:t>
            </a:r>
            <a:br>
              <a:rPr lang="en-US" sz="4000">
                <a:latin typeface="Arial"/>
                <a:ea typeface="Arial"/>
                <a:cs typeface="Arial"/>
                <a:sym typeface="Arial"/>
              </a:rPr>
            </a:br>
            <a:r>
              <a:rPr lang="en-US" sz="4000">
                <a:latin typeface="Arial"/>
                <a:ea typeface="Arial"/>
                <a:cs typeface="Arial"/>
                <a:sym typeface="Arial"/>
              </a:rPr>
              <a:t>CÔNG DÂN SỐ</a:t>
            </a:r>
            <a:endParaRPr/>
          </a:p>
        </p:txBody>
      </p:sp>
      <p:sp>
        <p:nvSpPr>
          <p:cNvPr id="146" name="Google Shape;146;p2"/>
          <p:cNvSpPr txBox="1">
            <a:spLocks noGrp="1"/>
          </p:cNvSpPr>
          <p:nvPr>
            <p:ph type="subTitle" idx="1"/>
          </p:nvPr>
        </p:nvSpPr>
        <p:spPr>
          <a:xfrm>
            <a:off x="771525" y="3931855"/>
            <a:ext cx="10515600" cy="13092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000"/>
              <a:buNone/>
            </a:pPr>
            <a:r>
              <a:rPr lang="en-US" sz="3000">
                <a:latin typeface="Arial"/>
                <a:ea typeface="Arial"/>
                <a:cs typeface="Arial"/>
                <a:sym typeface="Arial"/>
              </a:rPr>
              <a:t>Bài 1. Tớ cần chú ý những gì khi “online”.</a:t>
            </a:r>
            <a:endParaRPr/>
          </a:p>
          <a:p>
            <a:pPr marL="0" lvl="0" indent="0" algn="l" rtl="0">
              <a:lnSpc>
                <a:spcPct val="90000"/>
              </a:lnSpc>
              <a:spcBef>
                <a:spcPts val="1400"/>
              </a:spcBef>
              <a:spcAft>
                <a:spcPts val="0"/>
              </a:spcAft>
              <a:buSzPts val="3000"/>
              <a:buNone/>
            </a:pPr>
            <a:r>
              <a:rPr lang="en-US" sz="3000">
                <a:latin typeface="Arial"/>
                <a:ea typeface="Arial"/>
                <a:cs typeface="Arial"/>
                <a:sym typeface="Arial"/>
              </a:rPr>
              <a:t>Bài 2. Tớ tự khám phá thế giới.</a:t>
            </a:r>
            <a:endParaRPr sz="30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173831" y="2104466"/>
            <a:ext cx="11844337" cy="174617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3200"/>
              <a:buFont typeface="Times New Roman"/>
              <a:buNone/>
            </a:pPr>
            <a:r>
              <a:rPr lang="en-US" sz="3200" b="1">
                <a:solidFill>
                  <a:srgbClr val="FFFFFF"/>
                </a:solidFill>
                <a:latin typeface="Times New Roman"/>
                <a:ea typeface="Times New Roman"/>
                <a:cs typeface="Times New Roman"/>
                <a:sym typeface="Times New Roman"/>
              </a:rPr>
              <a:t>BÀI 1. TỚ CẦN CHÚ Ý NHỮNG GÌ KHI ONLINE</a:t>
            </a:r>
            <a:r>
              <a:rPr lang="en-US" sz="1800">
                <a:latin typeface="Calibri"/>
                <a:ea typeface="Calibri"/>
                <a:cs typeface="Calibri"/>
                <a:sym typeface="Calibri"/>
              </a:rPr>
              <a:t/>
            </a:r>
            <a:br>
              <a:rPr lang="en-US" sz="1800">
                <a:latin typeface="Calibri"/>
                <a:ea typeface="Calibri"/>
                <a:cs typeface="Calibri"/>
                <a:sym typeface="Calibri"/>
              </a:rPr>
            </a:br>
            <a:r>
              <a:rPr lang="en-US" sz="1800">
                <a:latin typeface="Calibri"/>
                <a:ea typeface="Calibri"/>
                <a:cs typeface="Calibri"/>
                <a:sym typeface="Calibri"/>
              </a:rPr>
              <a:t/>
            </a:r>
            <a:br>
              <a:rPr lang="en-US" sz="1800">
                <a:latin typeface="Calibri"/>
                <a:ea typeface="Calibri"/>
                <a:cs typeface="Calibri"/>
                <a:sym typeface="Calibri"/>
              </a:rPr>
            </a:br>
            <a:r>
              <a:rPr lang="en-US" sz="3200" b="1">
                <a:solidFill>
                  <a:srgbClr val="FF0000"/>
                </a:solidFill>
              </a:rPr>
              <a:t>TUẦN 20: SỞ HỮU TRÍ TUỆ, BẢN QUYỀN (T1)</a:t>
            </a:r>
            <a:endParaRPr sz="400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pic>
        <p:nvPicPr>
          <p:cNvPr id="5" name="Bản Quyền - Quyền Tác Giả thời 4.0 ai cũng nên biế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783" y="618505"/>
            <a:ext cx="11887200" cy="6020834"/>
          </a:xfrm>
          <a:prstGeom prst="rect">
            <a:avLst/>
          </a:prstGeom>
        </p:spPr>
      </p:pic>
    </p:spTree>
    <p:extLst>
      <p:ext uri="{BB962C8B-B14F-4D97-AF65-F5344CB8AC3E}">
        <p14:creationId xmlns:p14="http://schemas.microsoft.com/office/powerpoint/2010/main" val="2412788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p:nvPr/>
        </p:nvSpPr>
        <p:spPr>
          <a:xfrm>
            <a:off x="526164" y="757080"/>
            <a:ext cx="9784733" cy="616285"/>
          </a:xfrm>
          <a:prstGeom prst="rect">
            <a:avLst/>
          </a:prstGeom>
          <a:noFill/>
          <a:ln>
            <a:noFill/>
          </a:ln>
        </p:spPr>
        <p:txBody>
          <a:bodyPr spcFirstLastPara="1" wrap="square" lIns="91425" tIns="45700" rIns="91425" bIns="45700" anchor="t" anchorCtr="0">
            <a:normAutofit fontScale="92500"/>
          </a:bodyPr>
          <a:lstStyle/>
          <a:p>
            <a:pPr marL="182880" marR="0" lvl="0" indent="-182880" algn="l" rtl="0">
              <a:lnSpc>
                <a:spcPct val="90000"/>
              </a:lnSpc>
              <a:spcBef>
                <a:spcPts val="0"/>
              </a:spcBef>
              <a:spcAft>
                <a:spcPts val="0"/>
              </a:spcAft>
              <a:buClr>
                <a:srgbClr val="FFFFFF"/>
              </a:buClr>
              <a:buSzPct val="100000"/>
              <a:buFont typeface="Noto Sans Symbols"/>
              <a:buChar char="▪"/>
            </a:pPr>
            <a:r>
              <a:rPr lang="en-US" sz="2800" b="1">
                <a:solidFill>
                  <a:srgbClr val="FF0000"/>
                </a:solidFill>
                <a:latin typeface="Times New Roman"/>
                <a:ea typeface="Times New Roman"/>
                <a:cs typeface="Times New Roman"/>
                <a:sym typeface="Times New Roman"/>
              </a:rPr>
              <a:t>Những vấn đề liên  quan đến luật pháp và đạo đức khi trực tuyến</a:t>
            </a:r>
            <a:endParaRPr sz="4400" b="0" i="0" u="none" strike="noStrike" cap="none">
              <a:solidFill>
                <a:srgbClr val="FF0000"/>
              </a:solidFill>
              <a:latin typeface="Arial"/>
              <a:ea typeface="Arial"/>
              <a:cs typeface="Arial"/>
              <a:sym typeface="Arial"/>
            </a:endParaRPr>
          </a:p>
        </p:txBody>
      </p:sp>
      <p:pic>
        <p:nvPicPr>
          <p:cNvPr id="163" name="Google Shape;163;p5"/>
          <p:cNvPicPr preferRelativeResize="0"/>
          <p:nvPr/>
        </p:nvPicPr>
        <p:blipFill rotWithShape="1">
          <a:blip r:embed="rId3">
            <a:alphaModFix/>
          </a:blip>
          <a:srcRect/>
          <a:stretch/>
        </p:blipFill>
        <p:spPr>
          <a:xfrm>
            <a:off x="3508493" y="5394795"/>
            <a:ext cx="2424547" cy="1102671"/>
          </a:xfrm>
          <a:prstGeom prst="rect">
            <a:avLst/>
          </a:prstGeom>
          <a:noFill/>
          <a:ln>
            <a:noFill/>
          </a:ln>
        </p:spPr>
      </p:pic>
      <p:pic>
        <p:nvPicPr>
          <p:cNvPr id="164" name="Google Shape;164;p5"/>
          <p:cNvPicPr preferRelativeResize="0"/>
          <p:nvPr/>
        </p:nvPicPr>
        <p:blipFill rotWithShape="1">
          <a:blip r:embed="rId4">
            <a:alphaModFix/>
          </a:blip>
          <a:srcRect l="19513" t="13859" r="16413" b="20701"/>
          <a:stretch/>
        </p:blipFill>
        <p:spPr>
          <a:xfrm>
            <a:off x="6100711" y="5710402"/>
            <a:ext cx="2184305" cy="1042509"/>
          </a:xfrm>
          <a:prstGeom prst="rect">
            <a:avLst/>
          </a:prstGeom>
          <a:noFill/>
          <a:ln>
            <a:noFill/>
          </a:ln>
        </p:spPr>
      </p:pic>
      <p:pic>
        <p:nvPicPr>
          <p:cNvPr id="165" name="Google Shape;165;p5"/>
          <p:cNvPicPr preferRelativeResize="0"/>
          <p:nvPr/>
        </p:nvPicPr>
        <p:blipFill rotWithShape="1">
          <a:blip r:embed="rId5">
            <a:alphaModFix/>
          </a:blip>
          <a:srcRect/>
          <a:stretch/>
        </p:blipFill>
        <p:spPr>
          <a:xfrm>
            <a:off x="8051117" y="5121695"/>
            <a:ext cx="1863225" cy="824436"/>
          </a:xfrm>
          <a:prstGeom prst="rect">
            <a:avLst/>
          </a:prstGeom>
          <a:noFill/>
          <a:ln>
            <a:noFill/>
          </a:ln>
        </p:spPr>
      </p:pic>
      <p:sp>
        <p:nvSpPr>
          <p:cNvPr id="166" name="Google Shape;166;p5"/>
          <p:cNvSpPr txBox="1"/>
          <p:nvPr/>
        </p:nvSpPr>
        <p:spPr>
          <a:xfrm>
            <a:off x="526164" y="1225689"/>
            <a:ext cx="11462700" cy="57567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dirty="0" err="1">
                <a:solidFill>
                  <a:schemeClr val="dk1"/>
                </a:solidFill>
                <a:latin typeface="Arial"/>
                <a:ea typeface="Arial"/>
                <a:cs typeface="Arial"/>
                <a:sym typeface="Arial"/>
              </a:rPr>
              <a:t>Việc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đưa</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thông</a:t>
            </a:r>
            <a:r>
              <a:rPr lang="en-US" sz="2300" dirty="0">
                <a:solidFill>
                  <a:schemeClr val="dk1"/>
                </a:solidFill>
                <a:latin typeface="Arial"/>
                <a:ea typeface="Arial"/>
                <a:cs typeface="Arial"/>
                <a:sym typeface="Arial"/>
              </a:rPr>
              <a:t> tin </a:t>
            </a:r>
            <a:r>
              <a:rPr lang="en-US" sz="2300" dirty="0" err="1">
                <a:solidFill>
                  <a:schemeClr val="dk1"/>
                </a:solidFill>
                <a:latin typeface="Arial"/>
                <a:ea typeface="Arial"/>
                <a:cs typeface="Arial"/>
                <a:sym typeface="Arial"/>
              </a:rPr>
              <a:t>lên</a:t>
            </a:r>
            <a:r>
              <a:rPr lang="en-US" sz="2300" dirty="0">
                <a:solidFill>
                  <a:schemeClr val="dk1"/>
                </a:solidFill>
                <a:latin typeface="Arial"/>
                <a:ea typeface="Arial"/>
                <a:cs typeface="Arial"/>
                <a:sym typeface="Arial"/>
              </a:rPr>
              <a:t> Internet </a:t>
            </a:r>
            <a:r>
              <a:rPr lang="en-US" sz="2300" dirty="0" err="1">
                <a:solidFill>
                  <a:schemeClr val="dk1"/>
                </a:solidFill>
                <a:latin typeface="Arial"/>
                <a:ea typeface="Arial"/>
                <a:cs typeface="Arial"/>
                <a:sym typeface="Arial"/>
              </a:rPr>
              <a:t>ngày</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càng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trở</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nên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dễ</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dàng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hơn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với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cảm</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giác</a:t>
            </a:r>
            <a:r>
              <a:rPr lang="en-US" sz="2300" dirty="0">
                <a:solidFill>
                  <a:schemeClr val="dk1"/>
                </a:solidFill>
                <a:latin typeface="Arial"/>
                <a:ea typeface="Arial"/>
                <a:cs typeface="Arial"/>
                <a:sym typeface="Arial"/>
              </a:rPr>
              <a:t> </a:t>
            </a:r>
            <a:r>
              <a:rPr lang="en-US" sz="2300" b="1" dirty="0" err="1">
                <a:solidFill>
                  <a:srgbClr val="005DBA"/>
                </a:solidFill>
                <a:latin typeface="Arial"/>
                <a:ea typeface="Arial"/>
                <a:cs typeface="Arial"/>
                <a:sym typeface="Arial"/>
              </a:rPr>
              <a:t>được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ẩn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danh</a:t>
            </a:r>
            <a:r>
              <a:rPr lang="en-US" sz="2300" b="1" dirty="0">
                <a:solidFill>
                  <a:srgbClr val="005DBA"/>
                </a:solidFill>
                <a:latin typeface="Arial"/>
                <a:ea typeface="Arial"/>
                <a:cs typeface="Arial"/>
                <a:sym typeface="Arial"/>
              </a:rPr>
              <a:t> </a:t>
            </a:r>
            <a:r>
              <a:rPr lang="en-US" sz="2300" dirty="0" err="1">
                <a:solidFill>
                  <a:schemeClr val="dk1"/>
                </a:solidFill>
                <a:latin typeface="Arial"/>
                <a:ea typeface="Arial"/>
                <a:cs typeface="Arial"/>
                <a:sym typeface="Arial"/>
              </a:rPr>
              <a:t>làm</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cho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nhiều</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người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thực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hiện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những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điều</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khi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họ</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trực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tuyến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mà</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có</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thể</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họ</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sẽ</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không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làm</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khi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không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trực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tuyến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hoặc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dễ</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dàng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bỏ</a:t>
            </a:r>
            <a:r>
              <a:rPr lang="en-US" sz="2300" dirty="0">
                <a:solidFill>
                  <a:schemeClr val="dk1"/>
                </a:solidFill>
                <a:latin typeface="Arial"/>
                <a:ea typeface="Arial"/>
                <a:cs typeface="Arial"/>
                <a:sym typeface="Arial"/>
              </a:rPr>
              <a:t> qua </a:t>
            </a:r>
            <a:r>
              <a:rPr lang="en-US" sz="2300" dirty="0" err="1">
                <a:solidFill>
                  <a:schemeClr val="dk1"/>
                </a:solidFill>
                <a:latin typeface="Arial"/>
                <a:ea typeface="Arial"/>
                <a:cs typeface="Arial"/>
                <a:sym typeface="Arial"/>
              </a:rPr>
              <a:t>các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vấn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đề</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liên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quan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đến</a:t>
            </a:r>
            <a:r>
              <a:rPr lang="en-US" sz="2300" dirty="0">
                <a:solidFill>
                  <a:schemeClr val="dk1"/>
                </a:solidFill>
                <a:latin typeface="Arial"/>
                <a:ea typeface="Arial"/>
                <a:cs typeface="Arial"/>
                <a:sym typeface="Arial"/>
              </a:rPr>
              <a:t> </a:t>
            </a:r>
            <a:r>
              <a:rPr lang="en-US" sz="2300" b="1" dirty="0" err="1">
                <a:solidFill>
                  <a:srgbClr val="005DBA"/>
                </a:solidFill>
                <a:latin typeface="Arial"/>
                <a:ea typeface="Arial"/>
                <a:cs typeface="Arial"/>
                <a:sym typeface="Arial"/>
              </a:rPr>
              <a:t>quyền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tác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giả</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hoặc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các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vấn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đề</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riêng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tư</a:t>
            </a:r>
            <a:endParaRPr sz="1300" dirty="0"/>
          </a:p>
          <a:p>
            <a:pPr marL="0" marR="0" lvl="0" indent="0" algn="l" rtl="0">
              <a:spcBef>
                <a:spcPts val="0"/>
              </a:spcBef>
              <a:spcAft>
                <a:spcPts val="0"/>
              </a:spcAft>
              <a:buNone/>
            </a:pPr>
            <a:r>
              <a:rPr lang="en-US" sz="2300" dirty="0" err="1">
                <a:solidFill>
                  <a:schemeClr val="dk1"/>
                </a:solidFill>
                <a:latin typeface="Arial"/>
                <a:ea typeface="Arial"/>
                <a:cs typeface="Arial"/>
                <a:sym typeface="Arial"/>
              </a:rPr>
              <a:t>Tuy</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nhiên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việc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nhận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thức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rằng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họ</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đang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ẩn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danh</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không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thể</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bào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chữa</a:t>
            </a:r>
            <a:r>
              <a:rPr lang="en-US" sz="2300" dirty="0">
                <a:solidFill>
                  <a:schemeClr val="dk1"/>
                </a:solidFill>
                <a:latin typeface="Arial"/>
                <a:ea typeface="Arial"/>
                <a:cs typeface="Arial"/>
                <a:sym typeface="Arial"/>
              </a:rPr>
              <a:t> </a:t>
            </a:r>
            <a:r>
              <a:rPr lang="en-US" sz="2300" b="1" dirty="0" err="1">
                <a:solidFill>
                  <a:srgbClr val="005DBA"/>
                </a:solidFill>
                <a:latin typeface="Arial"/>
                <a:ea typeface="Arial"/>
                <a:cs typeface="Arial"/>
                <a:sym typeface="Arial"/>
              </a:rPr>
              <a:t>cho</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trách</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nhiệm</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đối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với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hành</a:t>
            </a:r>
            <a:r>
              <a:rPr lang="en-US" sz="2300" b="1" dirty="0">
                <a:solidFill>
                  <a:srgbClr val="005DBA"/>
                </a:solidFill>
                <a:latin typeface="Arial"/>
                <a:ea typeface="Arial"/>
                <a:cs typeface="Arial"/>
                <a:sym typeface="Arial"/>
              </a:rPr>
              <a:t> vi </a:t>
            </a:r>
            <a:r>
              <a:rPr lang="en-US" sz="2300" b="1" dirty="0" err="1">
                <a:solidFill>
                  <a:srgbClr val="005DBA"/>
                </a:solidFill>
                <a:latin typeface="Arial"/>
                <a:ea typeface="Arial"/>
                <a:cs typeface="Arial"/>
                <a:sym typeface="Arial"/>
              </a:rPr>
              <a:t>trực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tuyến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như</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chỉnh</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sửa</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thông</a:t>
            </a:r>
            <a:r>
              <a:rPr lang="en-US" sz="2300" b="1" dirty="0">
                <a:solidFill>
                  <a:srgbClr val="005DBA"/>
                </a:solidFill>
                <a:latin typeface="Arial"/>
                <a:ea typeface="Arial"/>
                <a:cs typeface="Arial"/>
                <a:sym typeface="Arial"/>
              </a:rPr>
              <a:t> tin </a:t>
            </a:r>
            <a:r>
              <a:rPr lang="en-US" sz="2300" b="1" dirty="0" err="1">
                <a:solidFill>
                  <a:srgbClr val="005DBA"/>
                </a:solidFill>
                <a:latin typeface="Arial"/>
                <a:ea typeface="Arial"/>
                <a:cs typeface="Arial"/>
                <a:sym typeface="Arial"/>
              </a:rPr>
              <a:t>hoặc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giao</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tiếp</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với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những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người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khác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trên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trang</a:t>
            </a:r>
            <a:r>
              <a:rPr lang="en-US" sz="2300" b="1" dirty="0">
                <a:solidFill>
                  <a:srgbClr val="005DBA"/>
                </a:solidFill>
                <a:latin typeface="Arial"/>
                <a:ea typeface="Arial"/>
                <a:cs typeface="Arial"/>
                <a:sym typeface="Arial"/>
              </a:rPr>
              <a:t> web, </a:t>
            </a:r>
            <a:r>
              <a:rPr lang="en-US" sz="2300" b="1" dirty="0" err="1">
                <a:solidFill>
                  <a:srgbClr val="005DBA"/>
                </a:solidFill>
                <a:latin typeface="Arial"/>
                <a:ea typeface="Arial"/>
                <a:cs typeface="Arial"/>
                <a:sym typeface="Arial"/>
              </a:rPr>
              <a:t>nhật</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ký</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cá</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nhân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trực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tuyến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các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trang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từ</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điển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mở</a:t>
            </a:r>
            <a:r>
              <a:rPr lang="en-US" sz="2300" b="1" dirty="0">
                <a:solidFill>
                  <a:srgbClr val="005DBA"/>
                </a:solidFill>
                <a:latin typeface="Arial"/>
                <a:ea typeface="Arial"/>
                <a:cs typeface="Arial"/>
                <a:sym typeface="Arial"/>
              </a:rPr>
              <a:t> (wiki) </a:t>
            </a:r>
            <a:r>
              <a:rPr lang="en-US" sz="2300" b="1" dirty="0" err="1">
                <a:solidFill>
                  <a:srgbClr val="005DBA"/>
                </a:solidFill>
                <a:latin typeface="Arial"/>
                <a:ea typeface="Arial"/>
                <a:cs typeface="Arial"/>
                <a:sym typeface="Arial"/>
              </a:rPr>
              <a:t>hoặc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các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phòng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trò</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chuyện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trực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tuyến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Tự</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bảo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vệ</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mình</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và</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luyện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tập</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cách</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ứng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xử</a:t>
            </a:r>
            <a:r>
              <a:rPr lang="en-US" sz="2300" dirty="0">
                <a:solidFill>
                  <a:schemeClr val="dk1"/>
                </a:solidFill>
                <a:latin typeface="Arial"/>
                <a:ea typeface="Arial"/>
                <a:cs typeface="Arial"/>
                <a:sym typeface="Arial"/>
              </a:rPr>
              <a:t>, ý </a:t>
            </a:r>
            <a:r>
              <a:rPr lang="en-US" sz="2300" dirty="0" err="1">
                <a:solidFill>
                  <a:schemeClr val="dk1"/>
                </a:solidFill>
                <a:latin typeface="Arial"/>
                <a:ea typeface="Arial"/>
                <a:cs typeface="Arial"/>
                <a:sym typeface="Arial"/>
              </a:rPr>
              <a:t>thức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được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sự</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tôn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trọng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đến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những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vấn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đề</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liên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quan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đến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bản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quyền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riêng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tư</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giống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như</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khi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đang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giao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tiếp</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trực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tiếp</a:t>
            </a:r>
            <a:r>
              <a:rPr lang="en-US" sz="2300" dirty="0">
                <a:solidFill>
                  <a:schemeClr val="dk1"/>
                </a:solidFill>
                <a:latin typeface="Arial"/>
                <a:ea typeface="Arial"/>
                <a:cs typeface="Arial"/>
                <a:sym typeface="Arial"/>
              </a:rPr>
              <a:t>.</a:t>
            </a:r>
            <a:endParaRPr sz="1300" dirty="0"/>
          </a:p>
          <a:p>
            <a:pPr marL="0" marR="0" lvl="0" indent="0" algn="l" rtl="0">
              <a:spcBef>
                <a:spcPts val="0"/>
              </a:spcBef>
              <a:spcAft>
                <a:spcPts val="0"/>
              </a:spcAft>
              <a:buNone/>
            </a:pPr>
            <a:r>
              <a:rPr lang="en-US" sz="2300" b="1" dirty="0" err="1">
                <a:solidFill>
                  <a:srgbClr val="005DBA"/>
                </a:solidFill>
                <a:latin typeface="Arial"/>
                <a:ea typeface="Arial"/>
                <a:cs typeface="Arial"/>
                <a:sym typeface="Arial"/>
              </a:rPr>
              <a:t>Thông</a:t>
            </a:r>
            <a:r>
              <a:rPr lang="en-US" sz="2300" b="1" dirty="0">
                <a:solidFill>
                  <a:srgbClr val="005DBA"/>
                </a:solidFill>
                <a:latin typeface="Arial"/>
                <a:ea typeface="Arial"/>
                <a:cs typeface="Arial"/>
                <a:sym typeface="Arial"/>
              </a:rPr>
              <a:t> tin </a:t>
            </a:r>
            <a:r>
              <a:rPr lang="en-US" sz="2300" b="1" dirty="0" err="1">
                <a:solidFill>
                  <a:srgbClr val="005DBA"/>
                </a:solidFill>
                <a:latin typeface="Arial"/>
                <a:ea typeface="Arial"/>
                <a:cs typeface="Arial"/>
                <a:sym typeface="Arial"/>
              </a:rPr>
              <a:t>trên</a:t>
            </a:r>
            <a:r>
              <a:rPr lang="en-US" sz="2300" b="1" dirty="0">
                <a:solidFill>
                  <a:srgbClr val="005DBA"/>
                </a:solidFill>
                <a:latin typeface="Arial"/>
                <a:ea typeface="Arial"/>
                <a:cs typeface="Arial"/>
                <a:sym typeface="Arial"/>
              </a:rPr>
              <a:t> Internet </a:t>
            </a:r>
            <a:r>
              <a:rPr lang="en-US" sz="2300" b="1" dirty="0" err="1">
                <a:solidFill>
                  <a:srgbClr val="005DBA"/>
                </a:solidFill>
                <a:latin typeface="Arial"/>
                <a:ea typeface="Arial"/>
                <a:cs typeface="Arial"/>
                <a:sym typeface="Arial"/>
              </a:rPr>
              <a:t>là</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hoàn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toàn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miễn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phí</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để</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đọc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nghe</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giải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trí</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Mọi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người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tạo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ra</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các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trang</a:t>
            </a:r>
            <a:r>
              <a:rPr lang="en-US" sz="2300" dirty="0">
                <a:solidFill>
                  <a:schemeClr val="dk1"/>
                </a:solidFill>
                <a:latin typeface="Arial"/>
                <a:ea typeface="Arial"/>
                <a:cs typeface="Arial"/>
                <a:sym typeface="Arial"/>
              </a:rPr>
              <a:t> web </a:t>
            </a:r>
            <a:r>
              <a:rPr lang="en-US" sz="2300" dirty="0" err="1">
                <a:solidFill>
                  <a:schemeClr val="dk1"/>
                </a:solidFill>
                <a:latin typeface="Arial"/>
                <a:ea typeface="Arial"/>
                <a:cs typeface="Arial"/>
                <a:sym typeface="Arial"/>
              </a:rPr>
              <a:t>với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rất</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nhiều</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lý</a:t>
            </a:r>
            <a:r>
              <a:rPr lang="en-US" sz="2300" dirty="0">
                <a:solidFill>
                  <a:schemeClr val="dk1"/>
                </a:solidFill>
                <a:latin typeface="Arial"/>
                <a:ea typeface="Arial"/>
                <a:cs typeface="Arial"/>
                <a:sym typeface="Arial"/>
              </a:rPr>
              <a:t> do: </a:t>
            </a:r>
            <a:r>
              <a:rPr lang="en-US" sz="2300" dirty="0" err="1">
                <a:solidFill>
                  <a:schemeClr val="dk1"/>
                </a:solidFill>
                <a:latin typeface="Arial"/>
                <a:ea typeface="Arial"/>
                <a:cs typeface="Arial"/>
                <a:sym typeface="Arial"/>
              </a:rPr>
              <a:t>quảng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cáo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đào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tạo</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giải</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trí</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thách</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thức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trí</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tuệ</a:t>
            </a:r>
            <a:r>
              <a:rPr lang="en-US" sz="2300" dirty="0">
                <a:solidFill>
                  <a:schemeClr val="dk1"/>
                </a:solidFill>
                <a:latin typeface="Arial"/>
                <a:ea typeface="Arial"/>
                <a:cs typeface="Arial"/>
                <a:sym typeface="Arial"/>
              </a:rPr>
              <a:t>…</a:t>
            </a:r>
            <a:r>
              <a:rPr lang="en-US" sz="2300" dirty="0" err="1">
                <a:solidFill>
                  <a:schemeClr val="dk1"/>
                </a:solidFill>
                <a:latin typeface="Arial"/>
                <a:ea typeface="Arial"/>
                <a:cs typeface="Arial"/>
                <a:sym typeface="Arial"/>
              </a:rPr>
              <a:t>Mặc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dù</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các</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thông</a:t>
            </a:r>
            <a:r>
              <a:rPr lang="en-US" sz="2300" dirty="0">
                <a:solidFill>
                  <a:schemeClr val="dk1"/>
                </a:solidFill>
                <a:latin typeface="Arial"/>
                <a:ea typeface="Arial"/>
                <a:cs typeface="Arial"/>
                <a:sym typeface="Arial"/>
              </a:rPr>
              <a:t> tin </a:t>
            </a:r>
            <a:r>
              <a:rPr lang="en-US" sz="2300" dirty="0" err="1">
                <a:solidFill>
                  <a:schemeClr val="dk1"/>
                </a:solidFill>
                <a:latin typeface="Arial"/>
                <a:ea typeface="Arial"/>
                <a:cs typeface="Arial"/>
                <a:sym typeface="Arial"/>
              </a:rPr>
              <a:t>hiện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hữu</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trên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trang</a:t>
            </a:r>
            <a:r>
              <a:rPr lang="en-US" sz="2300" dirty="0">
                <a:solidFill>
                  <a:schemeClr val="dk1"/>
                </a:solidFill>
                <a:latin typeface="Arial"/>
                <a:ea typeface="Arial"/>
                <a:cs typeface="Arial"/>
                <a:sym typeface="Arial"/>
              </a:rPr>
              <a:t> web </a:t>
            </a:r>
            <a:r>
              <a:rPr lang="en-US" sz="2300" dirty="0" err="1">
                <a:solidFill>
                  <a:schemeClr val="dk1"/>
                </a:solidFill>
                <a:latin typeface="Arial"/>
                <a:ea typeface="Arial"/>
                <a:cs typeface="Arial"/>
                <a:sym typeface="Arial"/>
              </a:rPr>
              <a:t>giúp</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dễ</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dàng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truy</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cập</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miễn</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phí</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nhưng</a:t>
            </a:r>
            <a:r>
              <a:rPr lang="en-US" sz="2300" dirty="0">
                <a:solidFill>
                  <a:schemeClr val="dk1"/>
                </a:solidFill>
                <a:latin typeface="Arial"/>
                <a:ea typeface="Arial"/>
                <a:cs typeface="Arial"/>
                <a:sym typeface="Arial"/>
              </a:rPr>
              <a:t> </a:t>
            </a:r>
            <a:r>
              <a:rPr lang="en-US" sz="2300" b="1" dirty="0" err="1">
                <a:solidFill>
                  <a:srgbClr val="005DBA"/>
                </a:solidFill>
                <a:latin typeface="Arial"/>
                <a:ea typeface="Arial"/>
                <a:cs typeface="Arial"/>
                <a:sym typeface="Arial"/>
              </a:rPr>
              <a:t>không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ngầm</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định</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rằng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các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thông</a:t>
            </a:r>
            <a:r>
              <a:rPr lang="en-US" sz="2300" b="1" dirty="0">
                <a:solidFill>
                  <a:srgbClr val="005DBA"/>
                </a:solidFill>
                <a:latin typeface="Arial"/>
                <a:ea typeface="Arial"/>
                <a:cs typeface="Arial"/>
                <a:sym typeface="Arial"/>
              </a:rPr>
              <a:t> tin </a:t>
            </a:r>
            <a:r>
              <a:rPr lang="en-US" sz="2300" b="1" dirty="0" err="1">
                <a:solidFill>
                  <a:srgbClr val="005DBA"/>
                </a:solidFill>
                <a:latin typeface="Arial"/>
                <a:ea typeface="Arial"/>
                <a:cs typeface="Arial"/>
                <a:sym typeface="Arial"/>
              </a:rPr>
              <a:t>đó</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hoàn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toàn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miễn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phí</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khi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sao</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chép</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sử</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dụng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phân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phối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hoặc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biểu</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diễn</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giống</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như</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chính</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mình</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là</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người</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tạo</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ra</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các</a:t>
            </a:r>
            <a:r>
              <a:rPr lang="en-US" sz="2300" b="1" dirty="0">
                <a:solidFill>
                  <a:srgbClr val="005DBA"/>
                </a:solidFill>
                <a:latin typeface="Arial"/>
                <a:ea typeface="Arial"/>
                <a:cs typeface="Arial"/>
                <a:sym typeface="Arial"/>
              </a:rPr>
              <a:t> </a:t>
            </a:r>
            <a:r>
              <a:rPr lang="en-US" sz="2300" b="1" dirty="0" err="1">
                <a:solidFill>
                  <a:srgbClr val="005DBA"/>
                </a:solidFill>
                <a:latin typeface="Arial"/>
                <a:ea typeface="Arial"/>
                <a:cs typeface="Arial"/>
                <a:sym typeface="Arial"/>
              </a:rPr>
              <a:t>thông</a:t>
            </a:r>
            <a:r>
              <a:rPr lang="en-US" sz="2300" b="1" dirty="0">
                <a:solidFill>
                  <a:srgbClr val="005DBA"/>
                </a:solidFill>
                <a:latin typeface="Arial"/>
                <a:ea typeface="Arial"/>
                <a:cs typeface="Arial"/>
                <a:sym typeface="Arial"/>
              </a:rPr>
              <a:t> tin </a:t>
            </a:r>
            <a:r>
              <a:rPr lang="en-US" sz="2300" b="1" dirty="0" err="1">
                <a:solidFill>
                  <a:srgbClr val="005DBA"/>
                </a:solidFill>
                <a:latin typeface="Arial"/>
                <a:ea typeface="Arial"/>
                <a:cs typeface="Arial"/>
                <a:sym typeface="Arial"/>
              </a:rPr>
              <a:t>đó</a:t>
            </a:r>
            <a:r>
              <a:rPr lang="en-US" sz="2300" b="1" dirty="0">
                <a:solidFill>
                  <a:srgbClr val="005DBA"/>
                </a:solidFill>
                <a:latin typeface="Arial"/>
                <a:ea typeface="Arial"/>
                <a:cs typeface="Arial"/>
                <a:sym typeface="Arial"/>
              </a:rPr>
              <a:t>.</a:t>
            </a:r>
            <a:endParaRPr sz="1300"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259080" y="733197"/>
            <a:ext cx="1145032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Các khái niệm</a:t>
            </a:r>
            <a:endParaRPr sz="3600" b="1">
              <a:solidFill>
                <a:srgbClr val="FF0000"/>
              </a:solidFill>
              <a:latin typeface="Times New Roman"/>
              <a:ea typeface="Times New Roman"/>
              <a:cs typeface="Times New Roman"/>
              <a:sym typeface="Times New Roman"/>
            </a:endParaRPr>
          </a:p>
        </p:txBody>
      </p:sp>
      <p:sp>
        <p:nvSpPr>
          <p:cNvPr id="172" name="Google Shape;172;p6"/>
          <p:cNvSpPr txBox="1"/>
          <p:nvPr/>
        </p:nvSpPr>
        <p:spPr>
          <a:xfrm>
            <a:off x="568960" y="1582728"/>
            <a:ext cx="10850880"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00"/>
                </a:solidFill>
                <a:latin typeface="Times New Roman"/>
                <a:ea typeface="Times New Roman"/>
                <a:cs typeface="Times New Roman"/>
                <a:sym typeface="Times New Roman"/>
              </a:rPr>
              <a:t>a. Sở hữu trí tuệ là gì?</a:t>
            </a:r>
            <a:endParaRPr sz="2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rgbClr val="000000"/>
                </a:solidFill>
                <a:latin typeface="Times New Roman"/>
                <a:ea typeface="Times New Roman"/>
                <a:cs typeface="Times New Roman"/>
                <a:sym typeface="Times New Roman"/>
              </a:rPr>
              <a:t>Những sản phẩm sáng tạo bởi bộ óc con người được coi là những tài sản trí tuệ. </a:t>
            </a:r>
            <a:endParaRPr sz="2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rgbClr val="000000"/>
                </a:solidFill>
                <a:latin typeface="Times New Roman"/>
                <a:ea typeface="Times New Roman"/>
                <a:cs typeface="Times New Roman"/>
                <a:sym typeface="Times New Roman"/>
              </a:rPr>
              <a:t>Bất kỳ sản phẩm hoặc sáng tạo nào được tạo ra đều được coi là sở hữu trí tuệ của cá nhân hoặc tổ chức tạo ra nó. Về bản chất, bất kỳ thứ gì được tạo ra bởi cá nhân hoặc nhóm đều được coi là sở hữu của cá nhân hay nhóm đó, bất cứ thứ gì được tạo ra bởi cá nhân hoặc tổ chức dưới dạng hợp đồng với tổ chức thuộc quyền sở hữu của tổ chức khi họ chi trả “phí dịch vụ”.</a:t>
            </a:r>
            <a:endParaRPr sz="24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p:nvPr/>
        </p:nvSpPr>
        <p:spPr>
          <a:xfrm>
            <a:off x="259080" y="733197"/>
            <a:ext cx="1145032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Các khái niệm</a:t>
            </a:r>
            <a:endParaRPr sz="3600" b="1">
              <a:solidFill>
                <a:srgbClr val="FF0000"/>
              </a:solidFill>
              <a:latin typeface="Times New Roman"/>
              <a:ea typeface="Times New Roman"/>
              <a:cs typeface="Times New Roman"/>
              <a:sym typeface="Times New Roman"/>
            </a:endParaRPr>
          </a:p>
        </p:txBody>
      </p:sp>
      <p:sp>
        <p:nvSpPr>
          <p:cNvPr id="178" name="Google Shape;178;p7"/>
          <p:cNvSpPr txBox="1"/>
          <p:nvPr/>
        </p:nvSpPr>
        <p:spPr>
          <a:xfrm>
            <a:off x="558800" y="1351508"/>
            <a:ext cx="10850880"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b. Bản quyền là gì</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Bản quyền là luật cho phép chủ thể sở hữu tài sản trí tuệ của mình. </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Bản quyền nhằm chỉ đến sự bảo vệ bất kì tài liệu nào đã xuất bản hay chưa xuất bản được tạo bởi cá nhân hay tổ chức. Những tài liệu này có thể là sách, âm nhạc, video, bài luận, sách trắng, hình ảnh, chương trình phần mềm, trang web…</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Quyền tác giả cũng cung cấp cho chủ sở hữu quyền được bán, cho thuê hoặc yêu cầu bồi thường với kết quả công việc của họ</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Đăng kí bản quyền: ngay khi sản phẩm đã hình thành nên dạng sản phẩm nó đã được bảo vệ bởi quyền tác giả</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Kí hiệu bản quyền ©</a:t>
            </a:r>
            <a:endParaRPr/>
          </a:p>
          <a:p>
            <a:pPr marL="0" marR="0" lvl="0" indent="0" algn="ctr" rtl="0">
              <a:spcBef>
                <a:spcPts val="0"/>
              </a:spcBef>
              <a:spcAft>
                <a:spcPts val="0"/>
              </a:spcAft>
              <a:buNone/>
            </a:pPr>
            <a:r>
              <a:rPr lang="en-US" sz="2400" b="1">
                <a:solidFill>
                  <a:srgbClr val="005DBA"/>
                </a:solidFill>
                <a:latin typeface="Times New Roman"/>
                <a:ea typeface="Times New Roman"/>
                <a:cs typeface="Times New Roman"/>
                <a:sym typeface="Times New Roman"/>
              </a:rPr>
              <a:t>Ví dụ: Copyright © 2012 Andrew Mc Sweeney</a:t>
            </a:r>
            <a:endParaRPr sz="2400" b="1">
              <a:solidFill>
                <a:srgbClr val="005DBA"/>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8"/>
          <p:cNvSpPr txBox="1">
            <a:spLocks noGrp="1"/>
          </p:cNvSpPr>
          <p:nvPr>
            <p:ph type="title"/>
          </p:nvPr>
        </p:nvSpPr>
        <p:spPr>
          <a:xfrm>
            <a:off x="173831" y="2104466"/>
            <a:ext cx="11844337" cy="1746173"/>
          </a:xfrm>
          <a:prstGeom prst="rect">
            <a:avLst/>
          </a:prstGeom>
          <a:noFill/>
          <a:ln>
            <a:noFill/>
          </a:ln>
        </p:spPr>
        <p:txBody>
          <a:bodyPr spcFirstLastPara="1" wrap="square" lIns="91425" tIns="45700" rIns="91425" bIns="45700" anchor="ctr" anchorCtr="0">
            <a:noAutofit/>
          </a:bodyPr>
          <a:lstStyle/>
          <a:p>
            <a:pPr lvl="0">
              <a:lnSpc>
                <a:spcPct val="100000"/>
              </a:lnSpc>
              <a:buClr>
                <a:srgbClr val="FFFFFF"/>
              </a:buClr>
              <a:buSzPts val="3200"/>
            </a:pPr>
            <a:r>
              <a:rPr lang="en-US" sz="3200" b="1" dirty="0">
                <a:solidFill>
                  <a:srgbClr val="FFFFFF"/>
                </a:solidFill>
                <a:latin typeface="Times New Roman"/>
                <a:ea typeface="Times New Roman"/>
                <a:cs typeface="Times New Roman"/>
                <a:sym typeface="Times New Roman"/>
              </a:rPr>
              <a:t>BÀI 2: TỚ LIÊN LẠC ĐƯỢC VỚI MỌI NGƯỜI Ở KHẮP MỌI NƠI TRÊN THẾ GIỚI</a:t>
            </a: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a:latin typeface="Calibri"/>
                <a:ea typeface="Calibri"/>
                <a:cs typeface="Calibri"/>
                <a:sym typeface="Calibri"/>
              </a:rPr>
              <a:t/>
            </a:r>
            <a:br>
              <a:rPr lang="en-US" sz="1800" dirty="0">
                <a:latin typeface="Calibri"/>
                <a:ea typeface="Calibri"/>
                <a:cs typeface="Calibri"/>
                <a:sym typeface="Calibri"/>
              </a:rPr>
            </a:br>
            <a:r>
              <a:rPr lang="en-US" sz="3200" b="1" dirty="0">
                <a:solidFill>
                  <a:srgbClr val="FF0000"/>
                </a:solidFill>
              </a:rPr>
              <a:t>TUẦN </a:t>
            </a:r>
            <a:r>
              <a:rPr lang="en-US" sz="3200" b="1" dirty="0" smtClean="0">
                <a:solidFill>
                  <a:srgbClr val="FF0000"/>
                </a:solidFill>
              </a:rPr>
              <a:t>20: SỞ HỮU TRÍ TUỆ, BẢN QUYỀN (</a:t>
            </a:r>
            <a:r>
              <a:rPr lang="en-US" sz="3200" b="1" dirty="0">
                <a:solidFill>
                  <a:srgbClr val="FF0000"/>
                </a:solidFill>
              </a:rPr>
              <a:t>TIẾT 2)</a:t>
            </a:r>
            <a:endParaRPr sz="4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9"/>
          <p:cNvSpPr/>
          <p:nvPr/>
        </p:nvSpPr>
        <p:spPr>
          <a:xfrm>
            <a:off x="3454400" y="926975"/>
            <a:ext cx="5648960" cy="646986"/>
          </a:xfrm>
          <a:prstGeom prst="roundRect">
            <a:avLst>
              <a:gd name="adj" fmla="val 16667"/>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Arial"/>
                <a:ea typeface="Arial"/>
                <a:cs typeface="Arial"/>
                <a:sym typeface="Arial"/>
              </a:rPr>
              <a:t>ÔN TẬP KIẾN THỨC CŨ</a:t>
            </a:r>
            <a:endParaRPr/>
          </a:p>
        </p:txBody>
      </p:sp>
      <p:pic>
        <p:nvPicPr>
          <p:cNvPr id="189" name="Google Shape;189;p9" descr="Kiểm tra bài cũ Pick a name trong ClassPoint | Tinh hoa Công ..."/>
          <p:cNvPicPr preferRelativeResize="0"/>
          <p:nvPr/>
        </p:nvPicPr>
        <p:blipFill rotWithShape="1">
          <a:blip r:embed="rId3">
            <a:alphaModFix/>
          </a:blip>
          <a:srcRect/>
          <a:stretch/>
        </p:blipFill>
        <p:spPr>
          <a:xfrm>
            <a:off x="5214620" y="3768671"/>
            <a:ext cx="2311400" cy="2311400"/>
          </a:xfrm>
          <a:prstGeom prst="rect">
            <a:avLst/>
          </a:prstGeom>
          <a:noFill/>
          <a:ln>
            <a:noFill/>
          </a:ln>
        </p:spPr>
      </p:pic>
      <p:graphicFrame>
        <p:nvGraphicFramePr>
          <p:cNvPr id="190" name="Google Shape;190;p9"/>
          <p:cNvGraphicFramePr/>
          <p:nvPr/>
        </p:nvGraphicFramePr>
        <p:xfrm>
          <a:off x="1344930" y="1932810"/>
          <a:ext cx="9867900" cy="1232025"/>
        </p:xfrm>
        <a:graphic>
          <a:graphicData uri="http://schemas.openxmlformats.org/drawingml/2006/table">
            <a:tbl>
              <a:tblPr>
                <a:noFill/>
                <a:tableStyleId>{4A43B765-97F3-49CD-8338-DFB5CC885418}</a:tableStyleId>
              </a:tblPr>
              <a:tblGrid>
                <a:gridCol w="9867900"/>
              </a:tblGrid>
              <a:tr h="1232025">
                <a:tc>
                  <a:txBody>
                    <a:bodyPr/>
                    <a:lstStyle/>
                    <a:p>
                      <a:pPr marL="0" marR="0" lvl="0" indent="0" algn="l" rtl="0">
                        <a:lnSpc>
                          <a:spcPct val="107000"/>
                        </a:lnSpc>
                        <a:spcBef>
                          <a:spcPts val="0"/>
                        </a:spcBef>
                        <a:spcAft>
                          <a:spcPts val="0"/>
                        </a:spcAft>
                        <a:buNone/>
                      </a:pPr>
                      <a:r>
                        <a:rPr lang="en-US" sz="3600" u="none" strike="noStrike" cap="none"/>
                        <a:t>1. Thế nào là sở hữu trí tuệ?</a:t>
                      </a:r>
                      <a:endParaRPr/>
                    </a:p>
                    <a:p>
                      <a:pPr marL="0" marR="0" lvl="0" indent="0" algn="l" rtl="0">
                        <a:lnSpc>
                          <a:spcPct val="107000"/>
                        </a:lnSpc>
                        <a:spcBef>
                          <a:spcPts val="0"/>
                        </a:spcBef>
                        <a:spcAft>
                          <a:spcPts val="0"/>
                        </a:spcAft>
                        <a:buNone/>
                      </a:pPr>
                      <a:r>
                        <a:rPr lang="en-US" sz="3600" u="none" strike="noStrike" cap="none"/>
                        <a:t>2. Bản quyền là gì?</a:t>
                      </a:r>
                      <a:endParaRPr/>
                    </a:p>
                  </a:txBody>
                  <a:tcPr marL="68575" marR="68575" marT="9525" marB="0" anchor="ctr"/>
                </a:tc>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UỘC SỐNG TRỰC TUYẾN&amp;quot;&quot;/&gt;&lt;property id=&quot;20307&quot; value=&quot;256&quot;/&gt;&lt;/object&gt;&lt;object type=&quot;3&quot; unique_id=&quot;10005&quot;&gt;&lt;property id=&quot;20148&quot; value=&quot;5&quot;/&gt;&lt;property id=&quot;20300&quot; value=&quot;Slide 2 - &amp;quot;CHỦ ĐỀ B. &amp;#x0D;&amp;#x0A;CÔNG DÂN SỐ&amp;quot;&quot;/&gt;&lt;property id=&quot;20307&quot; value=&quot;257&quot;/&gt;&lt;/object&gt;&lt;object type=&quot;3&quot; unique_id=&quot;10006&quot;&gt;&lt;property id=&quot;20148&quot; value=&quot;5&quot;/&gt;&lt;property id=&quot;20300&quot; value=&quot;Slide 3 - &amp;quot;BÀI 1. TỚ CẦN CHÚ Ý NHỮNG GÌ KHI ONLINE&amp;#x0D;&amp;#x0A;&amp;#x0D;&amp;#x0A;TUẦN 20: SỞ HỮU TRÍ TUỆ, BẢN QUYỀN (T1)&amp;quot;&quot;/&gt;&lt;property id=&quot;20307&quot; value=&quot;258&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 - &amp;quot;BÀI 2: TỚ LIÊN LẠC ĐƯỢC VỚI MỌI NGƯỜI Ở KHẮP MỌI NƠI TRÊN THẾ GIỚI&amp;#x0D;&amp;#x0A;&amp;#x0D;&amp;#x0A;TUẦN 20: SỞ HỮU TRÍ TUỆ, BẢN QUYỀN (TIẾT 2)&amp;quot;&quot;/&gt;&lt;property id=&quot;20307&quot; value=&quot;263&quot;/&gt;&lt;/object&gt;&lt;object type=&quot;3&quot; unique_id=&quot;10011&quot;&gt;&lt;property id=&quot;20148&quot; value=&quot;5&quot;/&gt;&lt;property id=&quot;20300&quot; value=&quot;Slide 9&quot;/&gt;&lt;property id=&quot;20307&quot; value=&quot;264&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67&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0&quot;/&gt;&lt;/object&gt;&lt;object type=&quot;3&quot; unique_id=&quot;10034&quot;&gt;&lt;property id=&quot;20148&quot; value=&quot;5&quot;/&gt;&lt;property id=&quot;20300&quot; value=&quot;Slide 4&quot;/&gt;&lt;property id=&quot;20307&quot; value=&quot;271&quot;/&gt;&lt;/object&gt;&lt;object type=&quot;3&quot; unique_id=&quot;10052&quot;&gt;&lt;property id=&quot;20148&quot; value=&quot;5&quot;/&gt;&lt;property id=&quot;20300&quot; value=&quot;Slide 16&quot;/&gt;&lt;property id=&quot;20307&quot; value=&quot;272&quot;/&gt;&lt;/object&gt;&lt;/object&gt;&lt;/object&gt;&lt;/database&gt;"/>
  <p:tag name="SECTOMILLISECCONVERTED" val="1"/>
</p:tagLst>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998</Words>
  <Application>Microsoft Office PowerPoint</Application>
  <PresentationFormat>Custom</PresentationFormat>
  <Paragraphs>56</Paragraphs>
  <Slides>16</Slides>
  <Notes>14</Notes>
  <HiddenSlides>0</HiddenSlides>
  <MMClips>1</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Banded</vt:lpstr>
      <vt:lpstr>Banded</vt:lpstr>
      <vt:lpstr>1_Banded</vt:lpstr>
      <vt:lpstr>CUỘC SỐNG TRỰC TUYẾN</vt:lpstr>
      <vt:lpstr>CHỦ ĐỀ B.  CÔNG DÂN SỐ</vt:lpstr>
      <vt:lpstr>BÀI 1. TỚ CẦN CHÚ Ý NHỮNG GÌ KHI ONLINE  TUẦN 20: SỞ HỮU TRÍ TUỆ, BẢN QUYỀN (T1)</vt:lpstr>
      <vt:lpstr>PowerPoint Presentation</vt:lpstr>
      <vt:lpstr>PowerPoint Presentation</vt:lpstr>
      <vt:lpstr>PowerPoint Presentation</vt:lpstr>
      <vt:lpstr>PowerPoint Presentation</vt:lpstr>
      <vt:lpstr>BÀI 2: TỚ LIÊN LẠC ĐƯỢC VỚI MỌI NGƯỜI Ở KHẮP MỌI NƠI TRÊN THẾ GIỚI  TUẦN 20: SỞ HỮU TRÍ TUỆ, BẢN QUYỀN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CUỘC SỐNG TRỰC TUYẾN</dc:title>
  <dc:creator>Nguyen Thanh Trung</dc:creator>
  <cp:lastModifiedBy>MTC</cp:lastModifiedBy>
  <cp:revision>12</cp:revision>
  <dcterms:created xsi:type="dcterms:W3CDTF">2014-06-09T03:12:12Z</dcterms:created>
  <dcterms:modified xsi:type="dcterms:W3CDTF">2023-02-13T10:34:44Z</dcterms:modified>
</cp:coreProperties>
</file>