
<file path=[Content_Types].xml><?xml version="1.0" encoding="utf-8"?>
<Types xmlns="http://schemas.openxmlformats.org/package/2006/content-types">
  <Default ContentType="application/vnd.openxmlformats-officedocument.vmlDrawing" Extension="vml"/>
  <Default ContentType="application/x-fontdata" Extension="fntdata"/>
  <Default ContentType="application/vnd.openxmlformats-officedocument.oleObject" Extension="bin"/>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oleObject" PartName="/ppt/embeddings/oleObject3.bin"/>
  <Override ContentType="application/vnd.openxmlformats-officedocument.oleObject" PartName="/ppt/embeddings/oleObject6.bin"/>
  <Override ContentType="application/vnd.openxmlformats-officedocument.oleObject" PartName="/ppt/embeddings/oleObject5.bin"/>
  <Override ContentType="application/vnd.openxmlformats-officedocument.oleObject" PartName="/ppt/embeddings/oleObject4.bin"/>
  <Override ContentType="application/vnd.openxmlformats-officedocument.oleObject" PartName="/ppt/embeddings/oleObject2.bin"/>
  <Override ContentType="application/vnd.openxmlformats-officedocument.oleObject" PartName="/ppt/embeddings/oleObject1.bin"/>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6858000" cx="12192000"/>
  <p:notesSz cx="6858000" cy="9144000"/>
  <p:embeddedFontLst>
    <p:embeddedFont>
      <p:font typeface="Corbel"/>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24" roundtripDataSignature="AMtx7mgP/MBH/EJFAemnkKBXppDINWjBT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Corbel-regular.fntdata"/><Relationship Id="rId11" Type="http://schemas.openxmlformats.org/officeDocument/2006/relationships/slide" Target="slides/slide5.xml"/><Relationship Id="rId22" Type="http://schemas.openxmlformats.org/officeDocument/2006/relationships/font" Target="fonts/Corbel-italic.fntdata"/><Relationship Id="rId10" Type="http://schemas.openxmlformats.org/officeDocument/2006/relationships/slide" Target="slides/slide4.xml"/><Relationship Id="rId21" Type="http://schemas.openxmlformats.org/officeDocument/2006/relationships/font" Target="fonts/Corbel-bold.fntdata"/><Relationship Id="rId13" Type="http://schemas.openxmlformats.org/officeDocument/2006/relationships/slide" Target="slides/slide7.xml"/><Relationship Id="rId24" Type="http://customschemas.google.com/relationships/presentationmetadata" Target="metadata"/><Relationship Id="rId12" Type="http://schemas.openxmlformats.org/officeDocument/2006/relationships/slide" Target="slides/slide6.xml"/><Relationship Id="rId23" Type="http://schemas.openxmlformats.org/officeDocument/2006/relationships/font" Target="fonts/Corbel-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2.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26.png"/><Relationship Id="rId3" Type="http://schemas.openxmlformats.org/officeDocument/2006/relationships/image" Target="../media/image1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5" name="Google Shape;25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1" name="Google Shape;27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1f6a460f0cb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1f6a460f0cb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g1f6a460f0cb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1f6a460f0cb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1f6a460f0cb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g1f6a460f0cb_0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 Id="rId4" Type="http://schemas.openxmlformats.org/officeDocument/2006/relationships/image" Target="../media/image2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png"/><Relationship Id="rId4" Type="http://schemas.openxmlformats.org/officeDocument/2006/relationships/image" Target="../media/image2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6" name="Shape 16"/>
        <p:cNvGrpSpPr/>
        <p:nvPr/>
      </p:nvGrpSpPr>
      <p:grpSpPr>
        <a:xfrm>
          <a:off x="0" y="0"/>
          <a:ext cx="0" cy="0"/>
          <a:chOff x="0" y="0"/>
          <a:chExt cx="0" cy="0"/>
        </a:xfrm>
      </p:grpSpPr>
      <p:sp>
        <p:nvSpPr>
          <p:cNvPr id="17" name="Google Shape;17;p15"/>
          <p:cNvSpPr/>
          <p:nvPr/>
        </p:nvSpPr>
        <p:spPr>
          <a:xfrm>
            <a:off x="-6843" y="2059012"/>
            <a:ext cx="12195668" cy="1828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15"/>
          <p:cNvSpPr txBox="1"/>
          <p:nvPr>
            <p:ph type="ctrTitle"/>
          </p:nvPr>
        </p:nvSpPr>
        <p:spPr>
          <a:xfrm>
            <a:off x="365759" y="2166364"/>
            <a:ext cx="11471565" cy="1739347"/>
          </a:xfrm>
          <a:prstGeom prst="rect">
            <a:avLst/>
          </a:prstGeom>
          <a:noFill/>
          <a:ln>
            <a:noFill/>
          </a:ln>
        </p:spPr>
        <p:txBody>
          <a:bodyPr anchorCtr="0" anchor="ctr" bIns="45700" lIns="91425" spcFirstLastPara="1" rIns="91425" wrap="square" tIns="45700">
            <a:normAutofit/>
          </a:bodyPr>
          <a:lstStyle>
            <a:lvl1pPr lvl="0" algn="ctr">
              <a:lnSpc>
                <a:spcPct val="80000"/>
              </a:lnSpc>
              <a:spcBef>
                <a:spcPts val="0"/>
              </a:spcBef>
              <a:spcAft>
                <a:spcPts val="0"/>
              </a:spcAft>
              <a:buClr>
                <a:schemeClr val="dk2"/>
              </a:buClr>
              <a:buSzPts val="6000"/>
              <a:buFont typeface="Times New Roman"/>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5"/>
          <p:cNvSpPr txBox="1"/>
          <p:nvPr>
            <p:ph idx="1" type="subTitle"/>
          </p:nvPr>
        </p:nvSpPr>
        <p:spPr>
          <a:xfrm>
            <a:off x="1524000" y="3996250"/>
            <a:ext cx="9144000" cy="1309255"/>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200"/>
              </a:spcBef>
              <a:spcAft>
                <a:spcPts val="0"/>
              </a:spcAft>
              <a:buSzPts val="2000"/>
              <a:buNone/>
              <a:defRPr sz="2000"/>
            </a:lvl1pPr>
            <a:lvl2pPr lvl="1" algn="ctr">
              <a:lnSpc>
                <a:spcPct val="90000"/>
              </a:lnSpc>
              <a:spcBef>
                <a:spcPts val="200"/>
              </a:spcBef>
              <a:spcAft>
                <a:spcPts val="0"/>
              </a:spcAft>
              <a:buSzPts val="2000"/>
              <a:buNone/>
              <a:defRPr sz="2000"/>
            </a:lvl2pPr>
            <a:lvl3pPr lvl="2" algn="ctr">
              <a:lnSpc>
                <a:spcPct val="90000"/>
              </a:lnSpc>
              <a:spcBef>
                <a:spcPts val="400"/>
              </a:spcBef>
              <a:spcAft>
                <a:spcPts val="0"/>
              </a:spcAft>
              <a:buSzPts val="2000"/>
              <a:buNone/>
              <a:defRPr sz="20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20" name="Google Shape;20;p15"/>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5"/>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5"/>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1" name="Shape 81"/>
        <p:cNvGrpSpPr/>
        <p:nvPr/>
      </p:nvGrpSpPr>
      <p:grpSpPr>
        <a:xfrm>
          <a:off x="0" y="0"/>
          <a:ext cx="0" cy="0"/>
          <a:chOff x="0" y="0"/>
          <a:chExt cx="0" cy="0"/>
        </a:xfrm>
      </p:grpSpPr>
      <p:sp>
        <p:nvSpPr>
          <p:cNvPr id="82" name="Google Shape;82;p26"/>
          <p:cNvSpPr txBox="1"/>
          <p:nvPr>
            <p:ph type="title"/>
          </p:nvPr>
        </p:nvSpPr>
        <p:spPr>
          <a:xfrm>
            <a:off x="1202919" y="284176"/>
            <a:ext cx="9784080" cy="1508760"/>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26"/>
          <p:cNvSpPr/>
          <p:nvPr>
            <p:ph idx="2" type="pic"/>
          </p:nvPr>
        </p:nvSpPr>
        <p:spPr>
          <a:xfrm>
            <a:off x="1280160" y="2211494"/>
            <a:ext cx="6126480" cy="3931920"/>
          </a:xfrm>
          <a:prstGeom prst="rect">
            <a:avLst/>
          </a:prstGeom>
          <a:solidFill>
            <a:srgbClr val="F7F7F7"/>
          </a:solidFill>
          <a:ln>
            <a:noFill/>
          </a:ln>
        </p:spPr>
      </p:sp>
      <p:sp>
        <p:nvSpPr>
          <p:cNvPr id="84" name="Google Shape;84;p26"/>
          <p:cNvSpPr txBox="1"/>
          <p:nvPr>
            <p:ph idx="1" type="body"/>
          </p:nvPr>
        </p:nvSpPr>
        <p:spPr>
          <a:xfrm>
            <a:off x="7790688" y="2150621"/>
            <a:ext cx="3200400" cy="3429000"/>
          </a:xfrm>
          <a:prstGeom prst="rect">
            <a:avLst/>
          </a:prstGeom>
          <a:noFill/>
          <a:ln>
            <a:noFill/>
          </a:ln>
        </p:spPr>
        <p:txBody>
          <a:bodyPr anchorCtr="0" anchor="t" bIns="45700" lIns="91425" spcFirstLastPara="1" rIns="91425" wrap="square" tIns="45700">
            <a:normAutofit/>
          </a:bodyPr>
          <a:lstStyle>
            <a:lvl1pPr indent="-228600" lvl="0" marL="457200" algn="l">
              <a:lnSpc>
                <a:spcPct val="95000"/>
              </a:lnSpc>
              <a:spcBef>
                <a:spcPts val="1200"/>
              </a:spcBef>
              <a:spcAft>
                <a:spcPts val="0"/>
              </a:spcAft>
              <a:buSzPts val="1800"/>
              <a:buNone/>
              <a:defRPr sz="1800"/>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85" name="Google Shape;85;p26"/>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26"/>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26"/>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8" name="Shape 88"/>
        <p:cNvGrpSpPr/>
        <p:nvPr/>
      </p:nvGrpSpPr>
      <p:grpSpPr>
        <a:xfrm>
          <a:off x="0" y="0"/>
          <a:ext cx="0" cy="0"/>
          <a:chOff x="0" y="0"/>
          <a:chExt cx="0" cy="0"/>
        </a:xfrm>
      </p:grpSpPr>
      <p:sp>
        <p:nvSpPr>
          <p:cNvPr id="89" name="Google Shape;89;p27"/>
          <p:cNvSpPr txBox="1"/>
          <p:nvPr>
            <p:ph type="title"/>
          </p:nvPr>
        </p:nvSpPr>
        <p:spPr>
          <a:xfrm>
            <a:off x="1202919" y="284176"/>
            <a:ext cx="9784080" cy="1508760"/>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 name="Google Shape;90;p27"/>
          <p:cNvSpPr txBox="1"/>
          <p:nvPr>
            <p:ph idx="1" type="body"/>
          </p:nvPr>
        </p:nvSpPr>
        <p:spPr>
          <a:xfrm rot="5400000">
            <a:off x="3991839" y="-777240"/>
            <a:ext cx="4206240" cy="978408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1" name="Google Shape;91;p27"/>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27"/>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27"/>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94" name="Shape 94"/>
        <p:cNvGrpSpPr/>
        <p:nvPr/>
      </p:nvGrpSpPr>
      <p:grpSpPr>
        <a:xfrm>
          <a:off x="0" y="0"/>
          <a:ext cx="0" cy="0"/>
          <a:chOff x="0" y="0"/>
          <a:chExt cx="0" cy="0"/>
        </a:xfrm>
      </p:grpSpPr>
      <p:sp>
        <p:nvSpPr>
          <p:cNvPr id="95" name="Google Shape;95;p28"/>
          <p:cNvSpPr/>
          <p:nvPr/>
        </p:nvSpPr>
        <p:spPr>
          <a:xfrm>
            <a:off x="9019312" y="0"/>
            <a:ext cx="2743200" cy="6858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28"/>
          <p:cNvSpPr txBox="1"/>
          <p:nvPr>
            <p:ph type="title"/>
          </p:nvPr>
        </p:nvSpPr>
        <p:spPr>
          <a:xfrm rot="5400000">
            <a:off x="7413033" y="2022229"/>
            <a:ext cx="5897562" cy="2402380"/>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7" name="Google Shape;97;p28"/>
          <p:cNvSpPr txBox="1"/>
          <p:nvPr>
            <p:ph idx="1" type="body"/>
          </p:nvPr>
        </p:nvSpPr>
        <p:spPr>
          <a:xfrm rot="5400000">
            <a:off x="1876064" y="-763226"/>
            <a:ext cx="5897562" cy="797329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8" name="Google Shape;98;p28"/>
          <p:cNvSpPr txBox="1"/>
          <p:nvPr>
            <p:ph idx="10" type="dt"/>
          </p:nvPr>
        </p:nvSpPr>
        <p:spPr>
          <a:xfrm>
            <a:off x="838200" y="6422854"/>
            <a:ext cx="2743196"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28"/>
          <p:cNvSpPr txBox="1"/>
          <p:nvPr>
            <p:ph idx="11" type="ftr"/>
          </p:nvPr>
        </p:nvSpPr>
        <p:spPr>
          <a:xfrm>
            <a:off x="3776135" y="6422854"/>
            <a:ext cx="427966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28"/>
          <p:cNvSpPr txBox="1"/>
          <p:nvPr>
            <p:ph idx="12" type="sldNum"/>
          </p:nvPr>
        </p:nvSpPr>
        <p:spPr>
          <a:xfrm>
            <a:off x="8073048" y="6422854"/>
            <a:ext cx="879759"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áo hiệu Bài tập" showMasterSp="0">
  <p:cSld name="Báo hiệu Bài tập">
    <p:bg>
      <p:bgPr>
        <a:solidFill>
          <a:schemeClr val="lt1"/>
        </a:solidFill>
      </p:bgPr>
    </p:bg>
    <p:spTree>
      <p:nvGrpSpPr>
        <p:cNvPr id="101" name="Shape 101"/>
        <p:cNvGrpSpPr/>
        <p:nvPr/>
      </p:nvGrpSpPr>
      <p:grpSpPr>
        <a:xfrm>
          <a:off x="0" y="0"/>
          <a:ext cx="0" cy="0"/>
          <a:chOff x="0" y="0"/>
          <a:chExt cx="0" cy="0"/>
        </a:xfrm>
      </p:grpSpPr>
      <p:sp>
        <p:nvSpPr>
          <p:cNvPr id="102" name="Google Shape;102;p29"/>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29"/>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29"/>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b="0" sz="1200">
                <a:solidFill>
                  <a:schemeClr val="dk2"/>
                </a:solidFill>
                <a:latin typeface="Times New Roman"/>
                <a:ea typeface="Times New Roman"/>
                <a:cs typeface="Times New Roman"/>
                <a:sym typeface="Times New Roman"/>
              </a:defRPr>
            </a:lvl1pPr>
            <a:lvl2pPr indent="0" lvl="1" marL="0" algn="l">
              <a:spcBef>
                <a:spcPts val="0"/>
              </a:spcBef>
              <a:buNone/>
              <a:defRPr b="0" sz="1200">
                <a:solidFill>
                  <a:schemeClr val="dk2"/>
                </a:solidFill>
                <a:latin typeface="Times New Roman"/>
                <a:ea typeface="Times New Roman"/>
                <a:cs typeface="Times New Roman"/>
                <a:sym typeface="Times New Roman"/>
              </a:defRPr>
            </a:lvl2pPr>
            <a:lvl3pPr indent="0" lvl="2" marL="0" algn="l">
              <a:spcBef>
                <a:spcPts val="0"/>
              </a:spcBef>
              <a:buNone/>
              <a:defRPr b="0" sz="1200">
                <a:solidFill>
                  <a:schemeClr val="dk2"/>
                </a:solidFill>
                <a:latin typeface="Times New Roman"/>
                <a:ea typeface="Times New Roman"/>
                <a:cs typeface="Times New Roman"/>
                <a:sym typeface="Times New Roman"/>
              </a:defRPr>
            </a:lvl3pPr>
            <a:lvl4pPr indent="0" lvl="3" marL="0" algn="l">
              <a:spcBef>
                <a:spcPts val="0"/>
              </a:spcBef>
              <a:buNone/>
              <a:defRPr b="0" sz="1200">
                <a:solidFill>
                  <a:schemeClr val="dk2"/>
                </a:solidFill>
                <a:latin typeface="Times New Roman"/>
                <a:ea typeface="Times New Roman"/>
                <a:cs typeface="Times New Roman"/>
                <a:sym typeface="Times New Roman"/>
              </a:defRPr>
            </a:lvl4pPr>
            <a:lvl5pPr indent="0" lvl="4" marL="0" algn="l">
              <a:spcBef>
                <a:spcPts val="0"/>
              </a:spcBef>
              <a:buNone/>
              <a:defRPr b="0" sz="1200">
                <a:solidFill>
                  <a:schemeClr val="dk2"/>
                </a:solidFill>
                <a:latin typeface="Times New Roman"/>
                <a:ea typeface="Times New Roman"/>
                <a:cs typeface="Times New Roman"/>
                <a:sym typeface="Times New Roman"/>
              </a:defRPr>
            </a:lvl5pPr>
            <a:lvl6pPr indent="0" lvl="5" marL="0" algn="l">
              <a:spcBef>
                <a:spcPts val="0"/>
              </a:spcBef>
              <a:buNone/>
              <a:defRPr b="0" sz="1200">
                <a:solidFill>
                  <a:schemeClr val="dk2"/>
                </a:solidFill>
                <a:latin typeface="Times New Roman"/>
                <a:ea typeface="Times New Roman"/>
                <a:cs typeface="Times New Roman"/>
                <a:sym typeface="Times New Roman"/>
              </a:defRPr>
            </a:lvl6pPr>
            <a:lvl7pPr indent="0" lvl="6" marL="0" algn="l">
              <a:spcBef>
                <a:spcPts val="0"/>
              </a:spcBef>
              <a:buNone/>
              <a:defRPr b="0" sz="1200">
                <a:solidFill>
                  <a:schemeClr val="dk2"/>
                </a:solidFill>
                <a:latin typeface="Times New Roman"/>
                <a:ea typeface="Times New Roman"/>
                <a:cs typeface="Times New Roman"/>
                <a:sym typeface="Times New Roman"/>
              </a:defRPr>
            </a:lvl7pPr>
            <a:lvl8pPr indent="0" lvl="7" marL="0" algn="l">
              <a:spcBef>
                <a:spcPts val="0"/>
              </a:spcBef>
              <a:buNone/>
              <a:defRPr b="0" sz="1200">
                <a:solidFill>
                  <a:schemeClr val="dk2"/>
                </a:solidFill>
                <a:latin typeface="Times New Roman"/>
                <a:ea typeface="Times New Roman"/>
                <a:cs typeface="Times New Roman"/>
                <a:sym typeface="Times New Roman"/>
              </a:defRPr>
            </a:lvl8pPr>
            <a:lvl9pPr indent="0" lvl="8" marL="0" algn="l">
              <a:spcBef>
                <a:spcPts val="0"/>
              </a:spcBef>
              <a:buNone/>
              <a:defRPr b="0" sz="1200">
                <a:solidFill>
                  <a:schemeClr val="dk2"/>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Bài 1-Chủ đề A-Nội dung">
  <p:cSld name="1-Bài 1-Chủ đề A-Nội dung">
    <p:bg>
      <p:bgPr>
        <a:solidFill>
          <a:schemeClr val="lt1"/>
        </a:solidFill>
      </p:bgPr>
    </p:bg>
    <p:spTree>
      <p:nvGrpSpPr>
        <p:cNvPr id="105" name="Shape 105"/>
        <p:cNvGrpSpPr/>
        <p:nvPr/>
      </p:nvGrpSpPr>
      <p:grpSpPr>
        <a:xfrm>
          <a:off x="0" y="0"/>
          <a:ext cx="0" cy="0"/>
          <a:chOff x="0" y="0"/>
          <a:chExt cx="0" cy="0"/>
        </a:xfrm>
      </p:grpSpPr>
      <p:sp>
        <p:nvSpPr>
          <p:cNvPr id="106" name="Google Shape;106;p30"/>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30"/>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30"/>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109" name="Google Shape;109;p30"/>
          <p:cNvSpPr/>
          <p:nvPr/>
        </p:nvSpPr>
        <p:spPr>
          <a:xfrm>
            <a:off x="0" y="-1"/>
            <a:ext cx="12192000" cy="693019"/>
          </a:xfrm>
          <a:prstGeom prst="rect">
            <a:avLst/>
          </a:prstGeom>
          <a:solidFill>
            <a:srgbClr val="33A3DC"/>
          </a:solid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t/>
            </a:r>
            <a:endParaRPr sz="1800">
              <a:solidFill>
                <a:schemeClr val="lt1"/>
              </a:solidFill>
              <a:latin typeface="Corbel"/>
              <a:ea typeface="Corbel"/>
              <a:cs typeface="Corbel"/>
              <a:sym typeface="Corbel"/>
            </a:endParaRPr>
          </a:p>
        </p:txBody>
      </p:sp>
      <p:sp>
        <p:nvSpPr>
          <p:cNvPr id="110" name="Google Shape;110;p30"/>
          <p:cNvSpPr txBox="1"/>
          <p:nvPr/>
        </p:nvSpPr>
        <p:spPr>
          <a:xfrm>
            <a:off x="510139" y="161842"/>
            <a:ext cx="305622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Corbel"/>
                <a:ea typeface="Corbel"/>
                <a:cs typeface="Corbel"/>
                <a:sym typeface="Corbel"/>
              </a:rPr>
              <a:t>Bài</a:t>
            </a:r>
            <a:r>
              <a:rPr lang="en-US" sz="1800">
                <a:solidFill>
                  <a:schemeClr val="lt1"/>
                </a:solidFill>
                <a:latin typeface="Corbel"/>
                <a:ea typeface="Corbel"/>
                <a:cs typeface="Corbel"/>
                <a:sym typeface="Corbel"/>
              </a:rPr>
              <a:t> 1. Căn bản về hệ điều hành</a:t>
            </a:r>
            <a:endParaRPr sz="1800">
              <a:solidFill>
                <a:schemeClr val="lt1"/>
              </a:solidFill>
              <a:latin typeface="Corbel"/>
              <a:ea typeface="Corbel"/>
              <a:cs typeface="Corbel"/>
              <a:sym typeface="Corbel"/>
            </a:endParaRPr>
          </a:p>
        </p:txBody>
      </p:sp>
      <p:sp>
        <p:nvSpPr>
          <p:cNvPr id="111" name="Google Shape;111;p30"/>
          <p:cNvSpPr txBox="1"/>
          <p:nvPr/>
        </p:nvSpPr>
        <p:spPr>
          <a:xfrm>
            <a:off x="6591507" y="149154"/>
            <a:ext cx="5283306"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Corbel"/>
              <a:buNone/>
            </a:pPr>
            <a:r>
              <a:rPr lang="en-US" sz="1800">
                <a:solidFill>
                  <a:schemeClr val="lt1"/>
                </a:solidFill>
                <a:latin typeface="Corbel"/>
                <a:ea typeface="Corbel"/>
                <a:cs typeface="Corbel"/>
                <a:sym typeface="Corbel"/>
              </a:rPr>
              <a:t>Chủ</a:t>
            </a:r>
            <a:r>
              <a:rPr lang="en-US" sz="1800">
                <a:solidFill>
                  <a:schemeClr val="lt1"/>
                </a:solidFill>
                <a:latin typeface="Corbel"/>
                <a:ea typeface="Corbel"/>
                <a:cs typeface="Corbel"/>
                <a:sym typeface="Corbel"/>
              </a:rPr>
              <a:t> đề A. Hệ điều hành – bạn là ai và có chức năng gì?</a:t>
            </a:r>
            <a:endParaRPr sz="1800">
              <a:solidFill>
                <a:schemeClr val="lt1"/>
              </a:solidFill>
              <a:latin typeface="Corbel"/>
              <a:ea typeface="Corbel"/>
              <a:cs typeface="Corbel"/>
              <a:sym typeface="Corbel"/>
            </a:endParaRPr>
          </a:p>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sp>
        <p:nvSpPr>
          <p:cNvPr id="112" name="Google Shape;112;p30"/>
          <p:cNvSpPr txBox="1"/>
          <p:nvPr>
            <p:ph idx="1" type="body"/>
          </p:nvPr>
        </p:nvSpPr>
        <p:spPr>
          <a:xfrm>
            <a:off x="1275744" y="795485"/>
            <a:ext cx="9784733" cy="77799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pic>
        <p:nvPicPr>
          <p:cNvPr id="113" name="Google Shape;113;p30"/>
          <p:cNvPicPr preferRelativeResize="0"/>
          <p:nvPr/>
        </p:nvPicPr>
        <p:blipFill rotWithShape="1">
          <a:blip r:embed="rId2">
            <a:alphaModFix/>
          </a:blip>
          <a:srcRect b="0" l="0" r="0" t="0"/>
          <a:stretch/>
        </p:blipFill>
        <p:spPr>
          <a:xfrm>
            <a:off x="4755769" y="5297317"/>
            <a:ext cx="2680462" cy="1526846"/>
          </a:xfrm>
          <a:prstGeom prst="rect">
            <a:avLst/>
          </a:prstGeom>
          <a:noFill/>
          <a:ln>
            <a:noFill/>
          </a:ln>
        </p:spPr>
      </p:pic>
      <p:pic>
        <p:nvPicPr>
          <p:cNvPr id="114" name="Google Shape;114;p30"/>
          <p:cNvPicPr preferRelativeResize="0"/>
          <p:nvPr/>
        </p:nvPicPr>
        <p:blipFill rotWithShape="1">
          <a:blip r:embed="rId3">
            <a:alphaModFix/>
          </a:blip>
          <a:srcRect b="0" l="0" r="0" t="0"/>
          <a:stretch/>
        </p:blipFill>
        <p:spPr>
          <a:xfrm>
            <a:off x="396821" y="5562028"/>
            <a:ext cx="672488" cy="888192"/>
          </a:xfrm>
          <a:prstGeom prst="rect">
            <a:avLst/>
          </a:prstGeom>
          <a:noFill/>
          <a:ln>
            <a:noFill/>
          </a:ln>
        </p:spPr>
      </p:pic>
      <p:pic>
        <p:nvPicPr>
          <p:cNvPr id="115" name="Google Shape;115;p30"/>
          <p:cNvPicPr preferRelativeResize="0"/>
          <p:nvPr/>
        </p:nvPicPr>
        <p:blipFill rotWithShape="1">
          <a:blip r:embed="rId4">
            <a:alphaModFix/>
          </a:blip>
          <a:srcRect b="0" l="0" r="0" t="0"/>
          <a:stretch/>
        </p:blipFill>
        <p:spPr>
          <a:xfrm>
            <a:off x="10595250" y="5686097"/>
            <a:ext cx="1142898" cy="749286"/>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ài 1-Chủ đề B-Nội dung">
  <p:cSld name="1_-Bài 1-Chủ đề B-Nội dung">
    <p:bg>
      <p:bgPr>
        <a:solidFill>
          <a:schemeClr val="lt1"/>
        </a:solidFill>
      </p:bgPr>
    </p:bg>
    <p:spTree>
      <p:nvGrpSpPr>
        <p:cNvPr id="116" name="Shape 116"/>
        <p:cNvGrpSpPr/>
        <p:nvPr/>
      </p:nvGrpSpPr>
      <p:grpSpPr>
        <a:xfrm>
          <a:off x="0" y="0"/>
          <a:ext cx="0" cy="0"/>
          <a:chOff x="0" y="0"/>
          <a:chExt cx="0" cy="0"/>
        </a:xfrm>
      </p:grpSpPr>
      <p:sp>
        <p:nvSpPr>
          <p:cNvPr id="117" name="Google Shape;117;p31"/>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31"/>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31"/>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120" name="Google Shape;120;p31"/>
          <p:cNvSpPr/>
          <p:nvPr/>
        </p:nvSpPr>
        <p:spPr>
          <a:xfrm>
            <a:off x="0" y="-1"/>
            <a:ext cx="12192000" cy="693019"/>
          </a:xfrm>
          <a:prstGeom prst="rect">
            <a:avLst/>
          </a:prstGeom>
          <a:solidFill>
            <a:srgbClr val="33A3DC"/>
          </a:solid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t/>
            </a:r>
            <a:endParaRPr sz="1800">
              <a:solidFill>
                <a:schemeClr val="lt1"/>
              </a:solidFill>
              <a:latin typeface="Corbel"/>
              <a:ea typeface="Corbel"/>
              <a:cs typeface="Corbel"/>
              <a:sym typeface="Corbel"/>
            </a:endParaRPr>
          </a:p>
        </p:txBody>
      </p:sp>
      <p:sp>
        <p:nvSpPr>
          <p:cNvPr id="121" name="Google Shape;121;p31"/>
          <p:cNvSpPr txBox="1"/>
          <p:nvPr/>
        </p:nvSpPr>
        <p:spPr>
          <a:xfrm>
            <a:off x="510139" y="161842"/>
            <a:ext cx="305622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Corbel"/>
                <a:ea typeface="Corbel"/>
                <a:cs typeface="Corbel"/>
                <a:sym typeface="Corbel"/>
              </a:rPr>
              <a:t>Bài</a:t>
            </a:r>
            <a:r>
              <a:rPr lang="en-US" sz="1800">
                <a:solidFill>
                  <a:schemeClr val="lt1"/>
                </a:solidFill>
                <a:latin typeface="Corbel"/>
                <a:ea typeface="Corbel"/>
                <a:cs typeface="Corbel"/>
                <a:sym typeface="Corbel"/>
              </a:rPr>
              <a:t> 1. Căn bản về hệ điều hành</a:t>
            </a:r>
            <a:endParaRPr sz="1800">
              <a:solidFill>
                <a:schemeClr val="lt1"/>
              </a:solidFill>
              <a:latin typeface="Corbel"/>
              <a:ea typeface="Corbel"/>
              <a:cs typeface="Corbel"/>
              <a:sym typeface="Corbel"/>
            </a:endParaRPr>
          </a:p>
        </p:txBody>
      </p:sp>
      <p:sp>
        <p:nvSpPr>
          <p:cNvPr id="122" name="Google Shape;122;p31"/>
          <p:cNvSpPr txBox="1"/>
          <p:nvPr/>
        </p:nvSpPr>
        <p:spPr>
          <a:xfrm>
            <a:off x="5248189" y="140957"/>
            <a:ext cx="733102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Chủ đề B. Mọi bí mật của tớ nằm trong tệp tin và thư mục máy tính</a:t>
            </a:r>
            <a:endParaRPr sz="1800">
              <a:solidFill>
                <a:schemeClr val="lt1"/>
              </a:solidFill>
              <a:latin typeface="Calibri"/>
              <a:ea typeface="Calibri"/>
              <a:cs typeface="Calibri"/>
              <a:sym typeface="Calibri"/>
            </a:endParaRPr>
          </a:p>
        </p:txBody>
      </p:sp>
      <p:sp>
        <p:nvSpPr>
          <p:cNvPr id="123" name="Google Shape;123;p31"/>
          <p:cNvSpPr txBox="1"/>
          <p:nvPr>
            <p:ph idx="1" type="body"/>
          </p:nvPr>
        </p:nvSpPr>
        <p:spPr>
          <a:xfrm>
            <a:off x="1275744" y="795485"/>
            <a:ext cx="9784733" cy="77799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pic>
        <p:nvPicPr>
          <p:cNvPr id="124" name="Google Shape;124;p31"/>
          <p:cNvPicPr preferRelativeResize="0"/>
          <p:nvPr/>
        </p:nvPicPr>
        <p:blipFill rotWithShape="1">
          <a:blip r:embed="rId2">
            <a:alphaModFix/>
          </a:blip>
          <a:srcRect b="0" l="0" r="0" t="0"/>
          <a:stretch/>
        </p:blipFill>
        <p:spPr>
          <a:xfrm>
            <a:off x="4819650" y="5484033"/>
            <a:ext cx="2552700" cy="1303946"/>
          </a:xfrm>
          <a:prstGeom prst="rect">
            <a:avLst/>
          </a:prstGeom>
          <a:noFill/>
          <a:ln>
            <a:noFill/>
          </a:ln>
        </p:spPr>
      </p:pic>
      <p:pic>
        <p:nvPicPr>
          <p:cNvPr id="125" name="Google Shape;125;p31"/>
          <p:cNvPicPr preferRelativeResize="0"/>
          <p:nvPr/>
        </p:nvPicPr>
        <p:blipFill rotWithShape="1">
          <a:blip r:embed="rId3">
            <a:alphaModFix/>
          </a:blip>
          <a:srcRect b="0" l="0" r="0" t="0"/>
          <a:stretch/>
        </p:blipFill>
        <p:spPr>
          <a:xfrm>
            <a:off x="396821" y="5562028"/>
            <a:ext cx="672488" cy="888192"/>
          </a:xfrm>
          <a:prstGeom prst="rect">
            <a:avLst/>
          </a:prstGeom>
          <a:noFill/>
          <a:ln>
            <a:noFill/>
          </a:ln>
        </p:spPr>
      </p:pic>
      <p:pic>
        <p:nvPicPr>
          <p:cNvPr id="126" name="Google Shape;126;p31"/>
          <p:cNvPicPr preferRelativeResize="0"/>
          <p:nvPr/>
        </p:nvPicPr>
        <p:blipFill rotWithShape="1">
          <a:blip r:embed="rId4">
            <a:alphaModFix/>
          </a:blip>
          <a:srcRect b="0" l="0" r="0" t="0"/>
          <a:stretch/>
        </p:blipFill>
        <p:spPr>
          <a:xfrm>
            <a:off x="10595250" y="5686097"/>
            <a:ext cx="1142898" cy="749286"/>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Phan 2-Chủ đề D-Bài 2-Nội dung">
  <p:cSld name="8-Phan 2-Chủ đề D-Bài 2-Nội dung">
    <p:bg>
      <p:bgPr>
        <a:solidFill>
          <a:schemeClr val="lt1"/>
        </a:solidFill>
      </p:bgPr>
    </p:bg>
    <p:spTree>
      <p:nvGrpSpPr>
        <p:cNvPr id="127" name="Shape 127"/>
        <p:cNvGrpSpPr/>
        <p:nvPr/>
      </p:nvGrpSpPr>
      <p:grpSpPr>
        <a:xfrm>
          <a:off x="0" y="0"/>
          <a:ext cx="0" cy="0"/>
          <a:chOff x="0" y="0"/>
          <a:chExt cx="0" cy="0"/>
        </a:xfrm>
      </p:grpSpPr>
      <p:sp>
        <p:nvSpPr>
          <p:cNvPr id="128" name="Google Shape;128;p32"/>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32"/>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32"/>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131" name="Google Shape;131;p32"/>
          <p:cNvSpPr/>
          <p:nvPr/>
        </p:nvSpPr>
        <p:spPr>
          <a:xfrm>
            <a:off x="0" y="-1"/>
            <a:ext cx="12192000" cy="693019"/>
          </a:xfrm>
          <a:prstGeom prst="rect">
            <a:avLst/>
          </a:prstGeom>
          <a:solidFill>
            <a:srgbClr val="33A3DC"/>
          </a:solid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132" name="Google Shape;132;p32"/>
          <p:cNvSpPr txBox="1"/>
          <p:nvPr/>
        </p:nvSpPr>
        <p:spPr>
          <a:xfrm>
            <a:off x="510139" y="161842"/>
            <a:ext cx="323037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Times New Roman"/>
                <a:ea typeface="Times New Roman"/>
                <a:cs typeface="Times New Roman"/>
                <a:sym typeface="Times New Roman"/>
              </a:rPr>
              <a:t>Chủ</a:t>
            </a:r>
            <a:r>
              <a:rPr lang="en-US" sz="1800">
                <a:solidFill>
                  <a:schemeClr val="lt1"/>
                </a:solidFill>
                <a:latin typeface="Times New Roman"/>
                <a:ea typeface="Times New Roman"/>
                <a:cs typeface="Times New Roman"/>
                <a:sym typeface="Times New Roman"/>
              </a:rPr>
              <a:t> đề D</a:t>
            </a:r>
            <a:r>
              <a:rPr lang="en-US" sz="1800">
                <a:solidFill>
                  <a:schemeClr val="lt1"/>
                </a:solidFill>
                <a:latin typeface="Times New Roman"/>
                <a:ea typeface="Times New Roman"/>
                <a:cs typeface="Times New Roman"/>
                <a:sym typeface="Times New Roman"/>
              </a:rPr>
              <a:t>. Microsoft PowerPoint</a:t>
            </a:r>
            <a:endParaRPr/>
          </a:p>
        </p:txBody>
      </p:sp>
      <p:sp>
        <p:nvSpPr>
          <p:cNvPr id="133" name="Google Shape;133;p32"/>
          <p:cNvSpPr txBox="1"/>
          <p:nvPr/>
        </p:nvSpPr>
        <p:spPr>
          <a:xfrm>
            <a:off x="6789856" y="178503"/>
            <a:ext cx="402546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Times New Roman"/>
                <a:ea typeface="Times New Roman"/>
                <a:cs typeface="Times New Roman"/>
                <a:sym typeface="Times New Roman"/>
              </a:rPr>
              <a:t>Bài 2. Bản trình chiếu của tớ thật hấp dẫn</a:t>
            </a:r>
            <a:endParaRPr/>
          </a:p>
        </p:txBody>
      </p:sp>
      <p:sp>
        <p:nvSpPr>
          <p:cNvPr id="134" name="Google Shape;134;p32"/>
          <p:cNvSpPr txBox="1"/>
          <p:nvPr>
            <p:ph idx="1" type="body"/>
          </p:nvPr>
        </p:nvSpPr>
        <p:spPr>
          <a:xfrm>
            <a:off x="1275744" y="795485"/>
            <a:ext cx="9784733" cy="399001"/>
          </a:xfrm>
          <a:prstGeom prst="rect">
            <a:avLst/>
          </a:prstGeom>
          <a:noFill/>
          <a:ln>
            <a:noFill/>
          </a:ln>
        </p:spPr>
        <p:txBody>
          <a:bodyPr anchorCtr="0" anchor="t" bIns="45700" lIns="91425" spcFirstLastPara="1" rIns="91425" wrap="square" tIns="45700">
            <a:noAutofit/>
          </a:bodyPr>
          <a:lstStyle>
            <a:lvl1pPr indent="-355600" lvl="0" marL="457200" algn="l">
              <a:lnSpc>
                <a:spcPct val="90000"/>
              </a:lnSpc>
              <a:spcBef>
                <a:spcPts val="1200"/>
              </a:spcBef>
              <a:spcAft>
                <a:spcPts val="0"/>
              </a:spcAft>
              <a:buSzPts val="2000"/>
              <a:buChar char="▪"/>
              <a:defRPr sz="2000">
                <a:solidFill>
                  <a:schemeClr val="dk2"/>
                </a:solidFill>
              </a:defRPr>
            </a:lvl1pPr>
            <a:lvl2pPr indent="-355600" lvl="1" marL="914400" algn="l">
              <a:lnSpc>
                <a:spcPct val="90000"/>
              </a:lnSpc>
              <a:spcBef>
                <a:spcPts val="200"/>
              </a:spcBef>
              <a:spcAft>
                <a:spcPts val="0"/>
              </a:spcAft>
              <a:buSzPts val="2000"/>
              <a:buChar char="▪"/>
              <a:defRPr>
                <a:solidFill>
                  <a:schemeClr val="dk2"/>
                </a:solidFill>
              </a:defRPr>
            </a:lvl2pPr>
            <a:lvl3pPr indent="-355600" lvl="2" marL="1371600" algn="l">
              <a:lnSpc>
                <a:spcPct val="90000"/>
              </a:lnSpc>
              <a:spcBef>
                <a:spcPts val="400"/>
              </a:spcBef>
              <a:spcAft>
                <a:spcPts val="0"/>
              </a:spcAft>
              <a:buSzPts val="2000"/>
              <a:buChar char="▪"/>
              <a:defRPr sz="2000">
                <a:solidFill>
                  <a:schemeClr val="dk2"/>
                </a:solidFill>
              </a:defRPr>
            </a:lvl3pPr>
            <a:lvl4pPr indent="-355600" lvl="3" marL="1828800" algn="l">
              <a:lnSpc>
                <a:spcPct val="90000"/>
              </a:lnSpc>
              <a:spcBef>
                <a:spcPts val="400"/>
              </a:spcBef>
              <a:spcAft>
                <a:spcPts val="0"/>
              </a:spcAft>
              <a:buSzPts val="2000"/>
              <a:buChar char="▪"/>
              <a:defRPr sz="2000">
                <a:solidFill>
                  <a:schemeClr val="dk2"/>
                </a:solidFill>
              </a:defRPr>
            </a:lvl4pPr>
            <a:lvl5pPr indent="-355600" lvl="4" marL="2286000" algn="l">
              <a:lnSpc>
                <a:spcPct val="90000"/>
              </a:lnSpc>
              <a:spcBef>
                <a:spcPts val="400"/>
              </a:spcBef>
              <a:spcAft>
                <a:spcPts val="0"/>
              </a:spcAft>
              <a:buSzPts val="2000"/>
              <a:buChar char="▪"/>
              <a:defRPr sz="2000">
                <a:solidFill>
                  <a:schemeClr val="dk2"/>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pic>
        <p:nvPicPr>
          <p:cNvPr id="135" name="Google Shape;135;p32"/>
          <p:cNvPicPr preferRelativeResize="0"/>
          <p:nvPr/>
        </p:nvPicPr>
        <p:blipFill rotWithShape="1">
          <a:blip r:embed="rId2">
            <a:alphaModFix/>
          </a:blip>
          <a:srcRect b="0" l="0" r="0" t="0"/>
          <a:stretch/>
        </p:blipFill>
        <p:spPr>
          <a:xfrm>
            <a:off x="0" y="5527257"/>
            <a:ext cx="1934348" cy="1026250"/>
          </a:xfrm>
          <a:prstGeom prst="rect">
            <a:avLst/>
          </a:prstGeom>
          <a:noFill/>
          <a:ln>
            <a:noFill/>
          </a:ln>
        </p:spPr>
      </p:pic>
      <p:pic>
        <p:nvPicPr>
          <p:cNvPr id="136" name="Google Shape;136;p32"/>
          <p:cNvPicPr preferRelativeResize="0"/>
          <p:nvPr/>
        </p:nvPicPr>
        <p:blipFill rotWithShape="1">
          <a:blip r:embed="rId3">
            <a:alphaModFix/>
          </a:blip>
          <a:srcRect b="0" l="0" r="0" t="0"/>
          <a:stretch/>
        </p:blipFill>
        <p:spPr>
          <a:xfrm>
            <a:off x="10978464" y="5430752"/>
            <a:ext cx="1213536" cy="1219260"/>
          </a:xfrm>
          <a:prstGeom prst="rect">
            <a:avLst/>
          </a:prstGeom>
          <a:noFill/>
          <a:ln>
            <a:noFill/>
          </a:ln>
        </p:spPr>
      </p:pic>
      <p:sp>
        <p:nvSpPr>
          <p:cNvPr id="137" name="Google Shape;137;p32"/>
          <p:cNvSpPr txBox="1"/>
          <p:nvPr>
            <p:ph idx="2" type="body"/>
          </p:nvPr>
        </p:nvSpPr>
        <p:spPr>
          <a:xfrm>
            <a:off x="609600" y="1590675"/>
            <a:ext cx="10995025" cy="128433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200"/>
              </a:spcBef>
              <a:spcAft>
                <a:spcPts val="0"/>
              </a:spcAft>
              <a:buClr>
                <a:schemeClr val="dk1"/>
              </a:buClr>
              <a:buSzPts val="1800"/>
              <a:buFont typeface="Arial"/>
              <a:buChar char="•"/>
              <a:defRPr sz="1800">
                <a:solidFill>
                  <a:schemeClr val="dk1"/>
                </a:solidFill>
              </a:defRPr>
            </a:lvl1pPr>
            <a:lvl2pPr indent="-342900" lvl="1" marL="914400" algn="l">
              <a:lnSpc>
                <a:spcPct val="90000"/>
              </a:lnSpc>
              <a:spcBef>
                <a:spcPts val="200"/>
              </a:spcBef>
              <a:spcAft>
                <a:spcPts val="0"/>
              </a:spcAft>
              <a:buClr>
                <a:schemeClr val="dk1"/>
              </a:buClr>
              <a:buSzPts val="1800"/>
              <a:buFont typeface="Arial"/>
              <a:buChar char="•"/>
              <a:defRPr sz="1800">
                <a:solidFill>
                  <a:schemeClr val="dk1"/>
                </a:solidFill>
              </a:defRPr>
            </a:lvl2pPr>
            <a:lvl3pPr indent="-342900" lvl="2" marL="1371600" algn="l">
              <a:lnSpc>
                <a:spcPct val="90000"/>
              </a:lnSpc>
              <a:spcBef>
                <a:spcPts val="400"/>
              </a:spcBef>
              <a:spcAft>
                <a:spcPts val="0"/>
              </a:spcAft>
              <a:buClr>
                <a:schemeClr val="dk1"/>
              </a:buClr>
              <a:buSzPts val="1800"/>
              <a:buFont typeface="Arial"/>
              <a:buChar char="•"/>
              <a:defRPr sz="1800">
                <a:solidFill>
                  <a:schemeClr val="dk1"/>
                </a:solidFill>
              </a:defRPr>
            </a:lvl3pPr>
            <a:lvl4pPr indent="-342900" lvl="3" marL="1828800" algn="l">
              <a:lnSpc>
                <a:spcPct val="90000"/>
              </a:lnSpc>
              <a:spcBef>
                <a:spcPts val="400"/>
              </a:spcBef>
              <a:spcAft>
                <a:spcPts val="0"/>
              </a:spcAft>
              <a:buClr>
                <a:schemeClr val="dk1"/>
              </a:buClr>
              <a:buSzPts val="1800"/>
              <a:buFont typeface="Arial"/>
              <a:buChar char="•"/>
              <a:defRPr sz="1800">
                <a:solidFill>
                  <a:schemeClr val="dk1"/>
                </a:solidFill>
              </a:defRPr>
            </a:lvl4pPr>
            <a:lvl5pPr indent="-342900" lvl="4" marL="2286000" algn="l">
              <a:lnSpc>
                <a:spcPct val="90000"/>
              </a:lnSpc>
              <a:spcBef>
                <a:spcPts val="400"/>
              </a:spcBef>
              <a:spcAft>
                <a:spcPts val="0"/>
              </a:spcAft>
              <a:buClr>
                <a:schemeClr val="dk1"/>
              </a:buClr>
              <a:buSzPts val="1800"/>
              <a:buFont typeface="Arial"/>
              <a:buChar char="•"/>
              <a:defRPr sz="1800">
                <a:solidFill>
                  <a:schemeClr val="dk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solidFill>
          <a:schemeClr val="lt1"/>
        </a:solidFill>
      </p:bgPr>
    </p:bg>
    <p:spTree>
      <p:nvGrpSpPr>
        <p:cNvPr id="145" name="Shape 145"/>
        <p:cNvGrpSpPr/>
        <p:nvPr/>
      </p:nvGrpSpPr>
      <p:grpSpPr>
        <a:xfrm>
          <a:off x="0" y="0"/>
          <a:ext cx="0" cy="0"/>
          <a:chOff x="0" y="0"/>
          <a:chExt cx="0" cy="0"/>
        </a:xfrm>
      </p:grpSpPr>
      <p:sp>
        <p:nvSpPr>
          <p:cNvPr id="146" name="Google Shape;146;p18"/>
          <p:cNvSpPr/>
          <p:nvPr/>
        </p:nvSpPr>
        <p:spPr>
          <a:xfrm>
            <a:off x="0" y="653817"/>
            <a:ext cx="12195668" cy="1828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8"/>
          <p:cNvSpPr txBox="1"/>
          <p:nvPr>
            <p:ph type="title"/>
          </p:nvPr>
        </p:nvSpPr>
        <p:spPr>
          <a:xfrm>
            <a:off x="961528" y="876794"/>
            <a:ext cx="10515600" cy="1676400"/>
          </a:xfrm>
          <a:prstGeom prst="rect">
            <a:avLst/>
          </a:prstGeom>
          <a:noFill/>
          <a:ln>
            <a:noFill/>
          </a:ln>
        </p:spPr>
        <p:txBody>
          <a:bodyPr anchorCtr="0" anchor="ctr" bIns="45700" lIns="91425" spcFirstLastPara="1" rIns="91425" wrap="square" tIns="45700">
            <a:noAutofit/>
          </a:bodyPr>
          <a:lstStyle>
            <a:lvl1pPr lvl="0" algn="ctr">
              <a:lnSpc>
                <a:spcPct val="80000"/>
              </a:lnSpc>
              <a:spcBef>
                <a:spcPts val="0"/>
              </a:spcBef>
              <a:spcAft>
                <a:spcPts val="0"/>
              </a:spcAft>
              <a:buClr>
                <a:schemeClr val="lt1"/>
              </a:buClr>
              <a:buSzPts val="6000"/>
              <a:buFont typeface="Times New Roman"/>
              <a:buNone/>
              <a:defRPr b="0"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8" name="Google Shape;148;p18"/>
          <p:cNvSpPr txBox="1"/>
          <p:nvPr>
            <p:ph idx="1" type="body"/>
          </p:nvPr>
        </p:nvSpPr>
        <p:spPr>
          <a:xfrm>
            <a:off x="961528" y="3278096"/>
            <a:ext cx="10515600" cy="1174639"/>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200"/>
              </a:spcBef>
              <a:spcAft>
                <a:spcPts val="0"/>
              </a:spcAft>
              <a:buSzPts val="2000"/>
              <a:buNone/>
              <a:defRPr sz="2000">
                <a:solidFill>
                  <a:schemeClr val="dk2"/>
                </a:solidFill>
              </a:defRPr>
            </a:lvl1pPr>
            <a:lvl2pPr indent="-228600" lvl="1" marL="914400" algn="l">
              <a:lnSpc>
                <a:spcPct val="90000"/>
              </a:lnSpc>
              <a:spcBef>
                <a:spcPts val="200"/>
              </a:spcBef>
              <a:spcAft>
                <a:spcPts val="0"/>
              </a:spcAft>
              <a:buSzPts val="1800"/>
              <a:buNone/>
              <a:defRPr sz="1800">
                <a:solidFill>
                  <a:srgbClr val="8C8C8C"/>
                </a:solidFill>
              </a:defRPr>
            </a:lvl2pPr>
            <a:lvl3pPr indent="-228600" lvl="2" marL="1371600" algn="l">
              <a:lnSpc>
                <a:spcPct val="90000"/>
              </a:lnSpc>
              <a:spcBef>
                <a:spcPts val="400"/>
              </a:spcBef>
              <a:spcAft>
                <a:spcPts val="0"/>
              </a:spcAft>
              <a:buSzPts val="1600"/>
              <a:buNone/>
              <a:defRPr sz="1600">
                <a:solidFill>
                  <a:srgbClr val="8C8C8C"/>
                </a:solidFill>
              </a:defRPr>
            </a:lvl3pPr>
            <a:lvl4pPr indent="-228600" lvl="3" marL="1828800" algn="l">
              <a:lnSpc>
                <a:spcPct val="90000"/>
              </a:lnSpc>
              <a:spcBef>
                <a:spcPts val="400"/>
              </a:spcBef>
              <a:spcAft>
                <a:spcPts val="0"/>
              </a:spcAft>
              <a:buSzPts val="1400"/>
              <a:buNone/>
              <a:defRPr sz="1400">
                <a:solidFill>
                  <a:srgbClr val="8C8C8C"/>
                </a:solidFill>
              </a:defRPr>
            </a:lvl4pPr>
            <a:lvl5pPr indent="-228600" lvl="4" marL="2286000" algn="l">
              <a:lnSpc>
                <a:spcPct val="90000"/>
              </a:lnSpc>
              <a:spcBef>
                <a:spcPts val="400"/>
              </a:spcBef>
              <a:spcAft>
                <a:spcPts val="0"/>
              </a:spcAft>
              <a:buSzPts val="1400"/>
              <a:buNone/>
              <a:defRPr sz="1400">
                <a:solidFill>
                  <a:srgbClr val="8C8C8C"/>
                </a:solidFill>
              </a:defRPr>
            </a:lvl5pPr>
            <a:lvl6pPr indent="-228600" lvl="5" marL="2743200" algn="l">
              <a:lnSpc>
                <a:spcPct val="90000"/>
              </a:lnSpc>
              <a:spcBef>
                <a:spcPts val="400"/>
              </a:spcBef>
              <a:spcAft>
                <a:spcPts val="0"/>
              </a:spcAft>
              <a:buSzPts val="1400"/>
              <a:buNone/>
              <a:defRPr sz="1400">
                <a:solidFill>
                  <a:srgbClr val="8C8C8C"/>
                </a:solidFill>
              </a:defRPr>
            </a:lvl6pPr>
            <a:lvl7pPr indent="-228600" lvl="6" marL="3200400" algn="l">
              <a:lnSpc>
                <a:spcPct val="90000"/>
              </a:lnSpc>
              <a:spcBef>
                <a:spcPts val="400"/>
              </a:spcBef>
              <a:spcAft>
                <a:spcPts val="0"/>
              </a:spcAft>
              <a:buSzPts val="1400"/>
              <a:buNone/>
              <a:defRPr sz="1400">
                <a:solidFill>
                  <a:srgbClr val="8C8C8C"/>
                </a:solidFill>
              </a:defRPr>
            </a:lvl7pPr>
            <a:lvl8pPr indent="-228600" lvl="7" marL="3657600" algn="l">
              <a:lnSpc>
                <a:spcPct val="90000"/>
              </a:lnSpc>
              <a:spcBef>
                <a:spcPts val="400"/>
              </a:spcBef>
              <a:spcAft>
                <a:spcPts val="0"/>
              </a:spcAft>
              <a:buSzPts val="1400"/>
              <a:buNone/>
              <a:defRPr sz="1400">
                <a:solidFill>
                  <a:srgbClr val="8C8C8C"/>
                </a:solidFill>
              </a:defRPr>
            </a:lvl8pPr>
            <a:lvl9pPr indent="-228600" lvl="8" marL="4114800" algn="l">
              <a:lnSpc>
                <a:spcPct val="90000"/>
              </a:lnSpc>
              <a:spcBef>
                <a:spcPts val="400"/>
              </a:spcBef>
              <a:spcAft>
                <a:spcPts val="400"/>
              </a:spcAft>
              <a:buSzPts val="1400"/>
              <a:buNone/>
              <a:defRPr sz="1400">
                <a:solidFill>
                  <a:srgbClr val="8C8C8C"/>
                </a:solidFill>
              </a:defRPr>
            </a:lvl9pPr>
          </a:lstStyle>
          <a:p/>
        </p:txBody>
      </p:sp>
      <p:sp>
        <p:nvSpPr>
          <p:cNvPr id="149" name="Google Shape;149;p18"/>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18"/>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18"/>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b="0" i="0" sz="1200" u="none" cap="none" strike="noStrike">
                <a:solidFill>
                  <a:schemeClr val="dk2"/>
                </a:solidFill>
                <a:latin typeface="Times New Roman"/>
                <a:ea typeface="Times New Roman"/>
                <a:cs typeface="Times New Roman"/>
                <a:sym typeface="Times New Roman"/>
              </a:defRPr>
            </a:lvl1pPr>
            <a:lvl2pPr indent="0" lvl="1" marL="0" algn="l">
              <a:spcBef>
                <a:spcPts val="0"/>
              </a:spcBef>
              <a:buNone/>
              <a:defRPr b="0" i="0" sz="1200" u="none" cap="none" strike="noStrike">
                <a:solidFill>
                  <a:schemeClr val="dk2"/>
                </a:solidFill>
                <a:latin typeface="Times New Roman"/>
                <a:ea typeface="Times New Roman"/>
                <a:cs typeface="Times New Roman"/>
                <a:sym typeface="Times New Roman"/>
              </a:defRPr>
            </a:lvl2pPr>
            <a:lvl3pPr indent="0" lvl="2" marL="0" algn="l">
              <a:spcBef>
                <a:spcPts val="0"/>
              </a:spcBef>
              <a:buNone/>
              <a:defRPr b="0" i="0" sz="1200" u="none" cap="none" strike="noStrike">
                <a:solidFill>
                  <a:schemeClr val="dk2"/>
                </a:solidFill>
                <a:latin typeface="Times New Roman"/>
                <a:ea typeface="Times New Roman"/>
                <a:cs typeface="Times New Roman"/>
                <a:sym typeface="Times New Roman"/>
              </a:defRPr>
            </a:lvl3pPr>
            <a:lvl4pPr indent="0" lvl="3" marL="0" algn="l">
              <a:spcBef>
                <a:spcPts val="0"/>
              </a:spcBef>
              <a:buNone/>
              <a:defRPr b="0" i="0" sz="1200" u="none" cap="none" strike="noStrike">
                <a:solidFill>
                  <a:schemeClr val="dk2"/>
                </a:solidFill>
                <a:latin typeface="Times New Roman"/>
                <a:ea typeface="Times New Roman"/>
                <a:cs typeface="Times New Roman"/>
                <a:sym typeface="Times New Roman"/>
              </a:defRPr>
            </a:lvl4pPr>
            <a:lvl5pPr indent="0" lvl="4" marL="0" algn="l">
              <a:spcBef>
                <a:spcPts val="0"/>
              </a:spcBef>
              <a:buNone/>
              <a:defRPr b="0" i="0" sz="1200" u="none" cap="none" strike="noStrike">
                <a:solidFill>
                  <a:schemeClr val="dk2"/>
                </a:solidFill>
                <a:latin typeface="Times New Roman"/>
                <a:ea typeface="Times New Roman"/>
                <a:cs typeface="Times New Roman"/>
                <a:sym typeface="Times New Roman"/>
              </a:defRPr>
            </a:lvl5pPr>
            <a:lvl6pPr indent="0" lvl="5" marL="0" algn="l">
              <a:spcBef>
                <a:spcPts val="0"/>
              </a:spcBef>
              <a:buNone/>
              <a:defRPr b="0" i="0" sz="1200" u="none" cap="none" strike="noStrike">
                <a:solidFill>
                  <a:schemeClr val="dk2"/>
                </a:solidFill>
                <a:latin typeface="Times New Roman"/>
                <a:ea typeface="Times New Roman"/>
                <a:cs typeface="Times New Roman"/>
                <a:sym typeface="Times New Roman"/>
              </a:defRPr>
            </a:lvl6pPr>
            <a:lvl7pPr indent="0" lvl="6" marL="0" algn="l">
              <a:spcBef>
                <a:spcPts val="0"/>
              </a:spcBef>
              <a:buNone/>
              <a:defRPr b="0" i="0" sz="1200" u="none" cap="none" strike="noStrike">
                <a:solidFill>
                  <a:schemeClr val="dk2"/>
                </a:solidFill>
                <a:latin typeface="Times New Roman"/>
                <a:ea typeface="Times New Roman"/>
                <a:cs typeface="Times New Roman"/>
                <a:sym typeface="Times New Roman"/>
              </a:defRPr>
            </a:lvl7pPr>
            <a:lvl8pPr indent="0" lvl="7" marL="0" algn="l">
              <a:spcBef>
                <a:spcPts val="0"/>
              </a:spcBef>
              <a:buNone/>
              <a:defRPr b="0" i="0" sz="1200" u="none" cap="none" strike="noStrike">
                <a:solidFill>
                  <a:schemeClr val="dk2"/>
                </a:solidFill>
                <a:latin typeface="Times New Roman"/>
                <a:ea typeface="Times New Roman"/>
                <a:cs typeface="Times New Roman"/>
                <a:sym typeface="Times New Roman"/>
              </a:defRPr>
            </a:lvl8pPr>
            <a:lvl9pPr indent="0" lvl="8" marL="0" algn="l">
              <a:spcBef>
                <a:spcPts val="0"/>
              </a:spcBef>
              <a:buNone/>
              <a:defRPr b="0" i="0" sz="1200" u="none" cap="none" strike="noStrike">
                <a:solidFill>
                  <a:schemeClr val="dk2"/>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pic>
        <p:nvPicPr>
          <p:cNvPr id="152" name="Google Shape;152;p18"/>
          <p:cNvPicPr preferRelativeResize="0"/>
          <p:nvPr/>
        </p:nvPicPr>
        <p:blipFill rotWithShape="1">
          <a:blip r:embed="rId2">
            <a:alphaModFix/>
          </a:blip>
          <a:srcRect b="0" l="0" r="0" t="0"/>
          <a:stretch/>
        </p:blipFill>
        <p:spPr>
          <a:xfrm>
            <a:off x="6090991" y="6320471"/>
            <a:ext cx="786054" cy="56988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Phan 2-Chủ đề D- Bài 1-Nội dung">
  <p:cSld name="7-Phan 2-Chủ đề D- Bài 1-Nội dung">
    <p:bg>
      <p:bgPr>
        <a:solidFill>
          <a:schemeClr val="lt1"/>
        </a:solidFill>
      </p:bgPr>
    </p:bg>
    <p:spTree>
      <p:nvGrpSpPr>
        <p:cNvPr id="23" name="Shape 23"/>
        <p:cNvGrpSpPr/>
        <p:nvPr/>
      </p:nvGrpSpPr>
      <p:grpSpPr>
        <a:xfrm>
          <a:off x="0" y="0"/>
          <a:ext cx="0" cy="0"/>
          <a:chOff x="0" y="0"/>
          <a:chExt cx="0" cy="0"/>
        </a:xfrm>
      </p:grpSpPr>
      <p:sp>
        <p:nvSpPr>
          <p:cNvPr id="24" name="Google Shape;24;p19"/>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9"/>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9"/>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27" name="Google Shape;27;p19"/>
          <p:cNvSpPr/>
          <p:nvPr/>
        </p:nvSpPr>
        <p:spPr>
          <a:xfrm>
            <a:off x="0" y="-1"/>
            <a:ext cx="12192000" cy="693019"/>
          </a:xfrm>
          <a:prstGeom prst="rect">
            <a:avLst/>
          </a:prstGeom>
          <a:solidFill>
            <a:srgbClr val="33A3DC"/>
          </a:solid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t/>
            </a:r>
            <a:endParaRPr sz="1800">
              <a:solidFill>
                <a:schemeClr val="lt1"/>
              </a:solidFill>
              <a:latin typeface="Corbel"/>
              <a:ea typeface="Corbel"/>
              <a:cs typeface="Corbel"/>
              <a:sym typeface="Corbel"/>
            </a:endParaRPr>
          </a:p>
        </p:txBody>
      </p:sp>
      <p:sp>
        <p:nvSpPr>
          <p:cNvPr id="28" name="Google Shape;28;p19"/>
          <p:cNvSpPr txBox="1"/>
          <p:nvPr/>
        </p:nvSpPr>
        <p:spPr>
          <a:xfrm>
            <a:off x="510139" y="161842"/>
            <a:ext cx="323037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Times New Roman"/>
                <a:ea typeface="Times New Roman"/>
                <a:cs typeface="Times New Roman"/>
                <a:sym typeface="Times New Roman"/>
              </a:rPr>
              <a:t>Chủ</a:t>
            </a:r>
            <a:r>
              <a:rPr lang="en-US" sz="1800">
                <a:solidFill>
                  <a:schemeClr val="lt1"/>
                </a:solidFill>
                <a:latin typeface="Times New Roman"/>
                <a:ea typeface="Times New Roman"/>
                <a:cs typeface="Times New Roman"/>
                <a:sym typeface="Times New Roman"/>
              </a:rPr>
              <a:t> đề D</a:t>
            </a:r>
            <a:r>
              <a:rPr lang="en-US" sz="1800">
                <a:solidFill>
                  <a:schemeClr val="lt1"/>
                </a:solidFill>
                <a:latin typeface="Times New Roman"/>
                <a:ea typeface="Times New Roman"/>
                <a:cs typeface="Times New Roman"/>
                <a:sym typeface="Times New Roman"/>
              </a:rPr>
              <a:t>. Microsoft PowerPoint</a:t>
            </a:r>
            <a:endParaRPr/>
          </a:p>
        </p:txBody>
      </p:sp>
      <p:sp>
        <p:nvSpPr>
          <p:cNvPr id="29" name="Google Shape;29;p19"/>
          <p:cNvSpPr txBox="1"/>
          <p:nvPr/>
        </p:nvSpPr>
        <p:spPr>
          <a:xfrm>
            <a:off x="6789856" y="178503"/>
            <a:ext cx="444128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Times New Roman"/>
                <a:ea typeface="Times New Roman"/>
                <a:cs typeface="Times New Roman"/>
                <a:sym typeface="Times New Roman"/>
              </a:rPr>
              <a:t>Bài 1. Tớ tạo được bản trình chiếu rất dễ dàng</a:t>
            </a:r>
            <a:endParaRPr/>
          </a:p>
        </p:txBody>
      </p:sp>
      <p:sp>
        <p:nvSpPr>
          <p:cNvPr id="30" name="Google Shape;30;p19"/>
          <p:cNvSpPr txBox="1"/>
          <p:nvPr>
            <p:ph idx="1" type="body"/>
          </p:nvPr>
        </p:nvSpPr>
        <p:spPr>
          <a:xfrm>
            <a:off x="1275744" y="795485"/>
            <a:ext cx="9784733" cy="425753"/>
          </a:xfrm>
          <a:prstGeom prst="rect">
            <a:avLst/>
          </a:prstGeom>
          <a:noFill/>
          <a:ln>
            <a:noFill/>
          </a:ln>
        </p:spPr>
        <p:txBody>
          <a:bodyPr anchorCtr="0" anchor="t" bIns="45700" lIns="91425" spcFirstLastPara="1" rIns="91425" wrap="square" tIns="45700">
            <a:noAutofit/>
          </a:bodyPr>
          <a:lstStyle>
            <a:lvl1pPr indent="-406400" lvl="0" marL="457200" algn="ctr">
              <a:lnSpc>
                <a:spcPct val="90000"/>
              </a:lnSpc>
              <a:spcBef>
                <a:spcPts val="1200"/>
              </a:spcBef>
              <a:spcAft>
                <a:spcPts val="0"/>
              </a:spcAft>
              <a:buSzPts val="2800"/>
              <a:buChar char="▪"/>
              <a:defRPr b="1" sz="2800">
                <a:solidFill>
                  <a:schemeClr val="dk2"/>
                </a:solidFill>
                <a:latin typeface="Times New Roman"/>
                <a:ea typeface="Times New Roman"/>
                <a:cs typeface="Times New Roman"/>
                <a:sym typeface="Times New Roman"/>
              </a:defRPr>
            </a:lvl1pPr>
            <a:lvl2pPr indent="-406400" lvl="1" marL="914400" algn="ctr">
              <a:lnSpc>
                <a:spcPct val="90000"/>
              </a:lnSpc>
              <a:spcBef>
                <a:spcPts val="200"/>
              </a:spcBef>
              <a:spcAft>
                <a:spcPts val="0"/>
              </a:spcAft>
              <a:buSzPts val="2800"/>
              <a:buChar char="▪"/>
              <a:defRPr b="1" sz="2800">
                <a:solidFill>
                  <a:schemeClr val="dk2"/>
                </a:solidFill>
                <a:latin typeface="Times New Roman"/>
                <a:ea typeface="Times New Roman"/>
                <a:cs typeface="Times New Roman"/>
                <a:sym typeface="Times New Roman"/>
              </a:defRPr>
            </a:lvl2pPr>
            <a:lvl3pPr indent="-406400" lvl="2" marL="1371600" algn="ctr">
              <a:lnSpc>
                <a:spcPct val="90000"/>
              </a:lnSpc>
              <a:spcBef>
                <a:spcPts val="400"/>
              </a:spcBef>
              <a:spcAft>
                <a:spcPts val="0"/>
              </a:spcAft>
              <a:buSzPts val="2800"/>
              <a:buChar char="▪"/>
              <a:defRPr b="1" sz="2800">
                <a:solidFill>
                  <a:schemeClr val="dk2"/>
                </a:solidFill>
                <a:latin typeface="Times New Roman"/>
                <a:ea typeface="Times New Roman"/>
                <a:cs typeface="Times New Roman"/>
                <a:sym typeface="Times New Roman"/>
              </a:defRPr>
            </a:lvl3pPr>
            <a:lvl4pPr indent="-406400" lvl="3" marL="1828800" algn="ctr">
              <a:lnSpc>
                <a:spcPct val="90000"/>
              </a:lnSpc>
              <a:spcBef>
                <a:spcPts val="400"/>
              </a:spcBef>
              <a:spcAft>
                <a:spcPts val="0"/>
              </a:spcAft>
              <a:buSzPts val="2800"/>
              <a:buChar char="▪"/>
              <a:defRPr b="1" sz="2800">
                <a:solidFill>
                  <a:schemeClr val="dk2"/>
                </a:solidFill>
                <a:latin typeface="Times New Roman"/>
                <a:ea typeface="Times New Roman"/>
                <a:cs typeface="Times New Roman"/>
                <a:sym typeface="Times New Roman"/>
              </a:defRPr>
            </a:lvl4pPr>
            <a:lvl5pPr indent="-406400" lvl="4" marL="2286000" algn="ctr">
              <a:lnSpc>
                <a:spcPct val="90000"/>
              </a:lnSpc>
              <a:spcBef>
                <a:spcPts val="400"/>
              </a:spcBef>
              <a:spcAft>
                <a:spcPts val="0"/>
              </a:spcAft>
              <a:buSzPts val="2800"/>
              <a:buChar char="▪"/>
              <a:defRPr b="1" sz="2800">
                <a:solidFill>
                  <a:schemeClr val="dk2"/>
                </a:solidFill>
                <a:latin typeface="Times New Roman"/>
                <a:ea typeface="Times New Roman"/>
                <a:cs typeface="Times New Roman"/>
                <a:sym typeface="Times New Roman"/>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pic>
        <p:nvPicPr>
          <p:cNvPr id="31" name="Google Shape;31;p19"/>
          <p:cNvPicPr preferRelativeResize="0"/>
          <p:nvPr/>
        </p:nvPicPr>
        <p:blipFill rotWithShape="1">
          <a:blip r:embed="rId2">
            <a:alphaModFix/>
          </a:blip>
          <a:srcRect b="0" l="0" r="0" t="0"/>
          <a:stretch/>
        </p:blipFill>
        <p:spPr>
          <a:xfrm>
            <a:off x="21355" y="6130501"/>
            <a:ext cx="604120" cy="757451"/>
          </a:xfrm>
          <a:prstGeom prst="rect">
            <a:avLst/>
          </a:prstGeom>
          <a:noFill/>
          <a:ln>
            <a:noFill/>
          </a:ln>
        </p:spPr>
      </p:pic>
      <p:pic>
        <p:nvPicPr>
          <p:cNvPr id="32" name="Google Shape;32;p19"/>
          <p:cNvPicPr preferRelativeResize="0"/>
          <p:nvPr/>
        </p:nvPicPr>
        <p:blipFill rotWithShape="1">
          <a:blip r:embed="rId3">
            <a:alphaModFix/>
          </a:blip>
          <a:srcRect b="0" l="0" r="0" t="0"/>
          <a:stretch/>
        </p:blipFill>
        <p:spPr>
          <a:xfrm>
            <a:off x="11516740" y="6422853"/>
            <a:ext cx="675259" cy="540847"/>
          </a:xfrm>
          <a:prstGeom prst="rect">
            <a:avLst/>
          </a:prstGeom>
          <a:noFill/>
          <a:ln>
            <a:noFill/>
          </a:ln>
        </p:spPr>
      </p:pic>
      <p:pic>
        <p:nvPicPr>
          <p:cNvPr id="33" name="Google Shape;33;p19"/>
          <p:cNvPicPr preferRelativeResize="0"/>
          <p:nvPr/>
        </p:nvPicPr>
        <p:blipFill rotWithShape="1">
          <a:blip r:embed="rId4">
            <a:alphaModFix/>
          </a:blip>
          <a:srcRect b="0" l="0" r="0" t="0"/>
          <a:stretch/>
        </p:blipFill>
        <p:spPr>
          <a:xfrm>
            <a:off x="791223" y="6320471"/>
            <a:ext cx="786054" cy="569889"/>
          </a:xfrm>
          <a:prstGeom prst="rect">
            <a:avLst/>
          </a:prstGeom>
          <a:noFill/>
          <a:ln>
            <a:noFill/>
          </a:ln>
        </p:spPr>
      </p:pic>
      <p:sp>
        <p:nvSpPr>
          <p:cNvPr id="34" name="Google Shape;34;p19"/>
          <p:cNvSpPr txBox="1"/>
          <p:nvPr>
            <p:ph idx="2" type="body"/>
          </p:nvPr>
        </p:nvSpPr>
        <p:spPr>
          <a:xfrm>
            <a:off x="625475" y="1598613"/>
            <a:ext cx="10979150" cy="468312"/>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200"/>
              </a:spcBef>
              <a:spcAft>
                <a:spcPts val="0"/>
              </a:spcAft>
              <a:buSzPts val="1800"/>
              <a:buChar char="▪"/>
              <a:defRPr sz="1800"/>
            </a:lvl1pPr>
            <a:lvl2pPr indent="-342900" lvl="1" marL="914400" algn="l">
              <a:lnSpc>
                <a:spcPct val="90000"/>
              </a:lnSpc>
              <a:spcBef>
                <a:spcPts val="200"/>
              </a:spcBef>
              <a:spcAft>
                <a:spcPts val="0"/>
              </a:spcAft>
              <a:buSzPts val="1800"/>
              <a:buChar char="▪"/>
              <a:defRPr sz="1800"/>
            </a:lvl2pPr>
            <a:lvl3pPr indent="-342900" lvl="2" marL="1371600" algn="l">
              <a:lnSpc>
                <a:spcPct val="90000"/>
              </a:lnSpc>
              <a:spcBef>
                <a:spcPts val="400"/>
              </a:spcBef>
              <a:spcAft>
                <a:spcPts val="0"/>
              </a:spcAft>
              <a:buSzPts val="1800"/>
              <a:buChar char="▪"/>
              <a:defRPr sz="1800"/>
            </a:lvl3pPr>
            <a:lvl4pPr indent="-342900" lvl="3" marL="1828800" algn="l">
              <a:lnSpc>
                <a:spcPct val="90000"/>
              </a:lnSpc>
              <a:spcBef>
                <a:spcPts val="400"/>
              </a:spcBef>
              <a:spcAft>
                <a:spcPts val="0"/>
              </a:spcAft>
              <a:buSzPts val="1800"/>
              <a:buChar char="▪"/>
              <a:defRPr sz="1800"/>
            </a:lvl4pPr>
            <a:lvl5pPr indent="-342900" lvl="4" marL="2286000" algn="l">
              <a:lnSpc>
                <a:spcPct val="90000"/>
              </a:lnSpc>
              <a:spcBef>
                <a:spcPts val="400"/>
              </a:spcBef>
              <a:spcAft>
                <a:spcPts val="0"/>
              </a:spcAft>
              <a:buSzPts val="1800"/>
              <a:buChar char="▪"/>
              <a:defRPr sz="1800"/>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5" name="Shape 35"/>
        <p:cNvGrpSpPr/>
        <p:nvPr/>
      </p:nvGrpSpPr>
      <p:grpSpPr>
        <a:xfrm>
          <a:off x="0" y="0"/>
          <a:ext cx="0" cy="0"/>
          <a:chOff x="0" y="0"/>
          <a:chExt cx="0" cy="0"/>
        </a:xfrm>
      </p:grpSpPr>
      <p:sp>
        <p:nvSpPr>
          <p:cNvPr id="36" name="Google Shape;36;p20"/>
          <p:cNvSpPr txBox="1"/>
          <p:nvPr>
            <p:ph type="title"/>
          </p:nvPr>
        </p:nvSpPr>
        <p:spPr>
          <a:xfrm>
            <a:off x="1202919" y="284176"/>
            <a:ext cx="9784080" cy="1508760"/>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20"/>
          <p:cNvSpPr txBox="1"/>
          <p:nvPr>
            <p:ph idx="1" type="body"/>
          </p:nvPr>
        </p:nvSpPr>
        <p:spPr>
          <a:xfrm>
            <a:off x="1202919" y="2011680"/>
            <a:ext cx="9784080" cy="420624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8" name="Google Shape;38;p20"/>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0"/>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20"/>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solidFill>
          <a:schemeClr val="lt1"/>
        </a:solidFill>
      </p:bgPr>
    </p:bg>
    <p:spTree>
      <p:nvGrpSpPr>
        <p:cNvPr id="41" name="Shape 41"/>
        <p:cNvGrpSpPr/>
        <p:nvPr/>
      </p:nvGrpSpPr>
      <p:grpSpPr>
        <a:xfrm>
          <a:off x="0" y="0"/>
          <a:ext cx="0" cy="0"/>
          <a:chOff x="0" y="0"/>
          <a:chExt cx="0" cy="0"/>
        </a:xfrm>
      </p:grpSpPr>
      <p:sp>
        <p:nvSpPr>
          <p:cNvPr id="42" name="Google Shape;42;p17"/>
          <p:cNvSpPr/>
          <p:nvPr/>
        </p:nvSpPr>
        <p:spPr>
          <a:xfrm>
            <a:off x="0" y="653817"/>
            <a:ext cx="12195668" cy="1828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17"/>
          <p:cNvSpPr txBox="1"/>
          <p:nvPr>
            <p:ph type="title"/>
          </p:nvPr>
        </p:nvSpPr>
        <p:spPr>
          <a:xfrm>
            <a:off x="961528" y="876794"/>
            <a:ext cx="10515600" cy="1676400"/>
          </a:xfrm>
          <a:prstGeom prst="rect">
            <a:avLst/>
          </a:prstGeom>
          <a:noFill/>
          <a:ln>
            <a:noFill/>
          </a:ln>
        </p:spPr>
        <p:txBody>
          <a:bodyPr anchorCtr="0" anchor="ctr" bIns="45700" lIns="91425" spcFirstLastPara="1" rIns="91425" wrap="square" tIns="45700">
            <a:noAutofit/>
          </a:bodyPr>
          <a:lstStyle>
            <a:lvl1pPr lvl="0" algn="ctr">
              <a:lnSpc>
                <a:spcPct val="80000"/>
              </a:lnSpc>
              <a:spcBef>
                <a:spcPts val="0"/>
              </a:spcBef>
              <a:spcAft>
                <a:spcPts val="0"/>
              </a:spcAft>
              <a:buClr>
                <a:schemeClr val="lt1"/>
              </a:buClr>
              <a:buSzPts val="6000"/>
              <a:buFont typeface="Times New Roman"/>
              <a:buNone/>
              <a:defRPr b="0"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17"/>
          <p:cNvSpPr txBox="1"/>
          <p:nvPr>
            <p:ph idx="1" type="body"/>
          </p:nvPr>
        </p:nvSpPr>
        <p:spPr>
          <a:xfrm>
            <a:off x="961528" y="3278096"/>
            <a:ext cx="10515600" cy="1174639"/>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200"/>
              </a:spcBef>
              <a:spcAft>
                <a:spcPts val="0"/>
              </a:spcAft>
              <a:buSzPts val="2000"/>
              <a:buNone/>
              <a:defRPr sz="2000">
                <a:solidFill>
                  <a:schemeClr val="dk2"/>
                </a:solidFill>
              </a:defRPr>
            </a:lvl1pPr>
            <a:lvl2pPr indent="-228600" lvl="1" marL="914400" algn="l">
              <a:lnSpc>
                <a:spcPct val="90000"/>
              </a:lnSpc>
              <a:spcBef>
                <a:spcPts val="200"/>
              </a:spcBef>
              <a:spcAft>
                <a:spcPts val="0"/>
              </a:spcAft>
              <a:buSzPts val="1800"/>
              <a:buNone/>
              <a:defRPr sz="1800">
                <a:solidFill>
                  <a:srgbClr val="8C8C8C"/>
                </a:solidFill>
              </a:defRPr>
            </a:lvl2pPr>
            <a:lvl3pPr indent="-228600" lvl="2" marL="1371600" algn="l">
              <a:lnSpc>
                <a:spcPct val="90000"/>
              </a:lnSpc>
              <a:spcBef>
                <a:spcPts val="400"/>
              </a:spcBef>
              <a:spcAft>
                <a:spcPts val="0"/>
              </a:spcAft>
              <a:buSzPts val="1600"/>
              <a:buNone/>
              <a:defRPr sz="1600">
                <a:solidFill>
                  <a:srgbClr val="8C8C8C"/>
                </a:solidFill>
              </a:defRPr>
            </a:lvl3pPr>
            <a:lvl4pPr indent="-228600" lvl="3" marL="1828800" algn="l">
              <a:lnSpc>
                <a:spcPct val="90000"/>
              </a:lnSpc>
              <a:spcBef>
                <a:spcPts val="400"/>
              </a:spcBef>
              <a:spcAft>
                <a:spcPts val="0"/>
              </a:spcAft>
              <a:buSzPts val="1400"/>
              <a:buNone/>
              <a:defRPr sz="1400">
                <a:solidFill>
                  <a:srgbClr val="8C8C8C"/>
                </a:solidFill>
              </a:defRPr>
            </a:lvl4pPr>
            <a:lvl5pPr indent="-228600" lvl="4" marL="2286000" algn="l">
              <a:lnSpc>
                <a:spcPct val="90000"/>
              </a:lnSpc>
              <a:spcBef>
                <a:spcPts val="400"/>
              </a:spcBef>
              <a:spcAft>
                <a:spcPts val="0"/>
              </a:spcAft>
              <a:buSzPts val="1400"/>
              <a:buNone/>
              <a:defRPr sz="1400">
                <a:solidFill>
                  <a:srgbClr val="8C8C8C"/>
                </a:solidFill>
              </a:defRPr>
            </a:lvl5pPr>
            <a:lvl6pPr indent="-228600" lvl="5" marL="2743200" algn="l">
              <a:lnSpc>
                <a:spcPct val="90000"/>
              </a:lnSpc>
              <a:spcBef>
                <a:spcPts val="400"/>
              </a:spcBef>
              <a:spcAft>
                <a:spcPts val="0"/>
              </a:spcAft>
              <a:buSzPts val="1400"/>
              <a:buNone/>
              <a:defRPr sz="1400">
                <a:solidFill>
                  <a:srgbClr val="8C8C8C"/>
                </a:solidFill>
              </a:defRPr>
            </a:lvl6pPr>
            <a:lvl7pPr indent="-228600" lvl="6" marL="3200400" algn="l">
              <a:lnSpc>
                <a:spcPct val="90000"/>
              </a:lnSpc>
              <a:spcBef>
                <a:spcPts val="400"/>
              </a:spcBef>
              <a:spcAft>
                <a:spcPts val="0"/>
              </a:spcAft>
              <a:buSzPts val="1400"/>
              <a:buNone/>
              <a:defRPr sz="1400">
                <a:solidFill>
                  <a:srgbClr val="8C8C8C"/>
                </a:solidFill>
              </a:defRPr>
            </a:lvl7pPr>
            <a:lvl8pPr indent="-228600" lvl="7" marL="3657600" algn="l">
              <a:lnSpc>
                <a:spcPct val="90000"/>
              </a:lnSpc>
              <a:spcBef>
                <a:spcPts val="400"/>
              </a:spcBef>
              <a:spcAft>
                <a:spcPts val="0"/>
              </a:spcAft>
              <a:buSzPts val="1400"/>
              <a:buNone/>
              <a:defRPr sz="1400">
                <a:solidFill>
                  <a:srgbClr val="8C8C8C"/>
                </a:solidFill>
              </a:defRPr>
            </a:lvl8pPr>
            <a:lvl9pPr indent="-228600" lvl="8" marL="4114800" algn="l">
              <a:lnSpc>
                <a:spcPct val="90000"/>
              </a:lnSpc>
              <a:spcBef>
                <a:spcPts val="400"/>
              </a:spcBef>
              <a:spcAft>
                <a:spcPts val="400"/>
              </a:spcAft>
              <a:buSzPts val="1400"/>
              <a:buNone/>
              <a:defRPr sz="1400">
                <a:solidFill>
                  <a:srgbClr val="8C8C8C"/>
                </a:solidFill>
              </a:defRPr>
            </a:lvl9pPr>
          </a:lstStyle>
          <a:p/>
        </p:txBody>
      </p:sp>
      <p:sp>
        <p:nvSpPr>
          <p:cNvPr id="45" name="Google Shape;45;p17"/>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17"/>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7"/>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b="0" i="0" sz="1200" u="none" cap="none" strike="noStrike">
                <a:solidFill>
                  <a:schemeClr val="dk2"/>
                </a:solidFill>
                <a:latin typeface="Times New Roman"/>
                <a:ea typeface="Times New Roman"/>
                <a:cs typeface="Times New Roman"/>
                <a:sym typeface="Times New Roman"/>
              </a:defRPr>
            </a:lvl1pPr>
            <a:lvl2pPr indent="0" lvl="1" marL="0" algn="l">
              <a:spcBef>
                <a:spcPts val="0"/>
              </a:spcBef>
              <a:buNone/>
              <a:defRPr b="0" i="0" sz="1200" u="none" cap="none" strike="noStrike">
                <a:solidFill>
                  <a:schemeClr val="dk2"/>
                </a:solidFill>
                <a:latin typeface="Times New Roman"/>
                <a:ea typeface="Times New Roman"/>
                <a:cs typeface="Times New Roman"/>
                <a:sym typeface="Times New Roman"/>
              </a:defRPr>
            </a:lvl2pPr>
            <a:lvl3pPr indent="0" lvl="2" marL="0" algn="l">
              <a:spcBef>
                <a:spcPts val="0"/>
              </a:spcBef>
              <a:buNone/>
              <a:defRPr b="0" i="0" sz="1200" u="none" cap="none" strike="noStrike">
                <a:solidFill>
                  <a:schemeClr val="dk2"/>
                </a:solidFill>
                <a:latin typeface="Times New Roman"/>
                <a:ea typeface="Times New Roman"/>
                <a:cs typeface="Times New Roman"/>
                <a:sym typeface="Times New Roman"/>
              </a:defRPr>
            </a:lvl3pPr>
            <a:lvl4pPr indent="0" lvl="3" marL="0" algn="l">
              <a:spcBef>
                <a:spcPts val="0"/>
              </a:spcBef>
              <a:buNone/>
              <a:defRPr b="0" i="0" sz="1200" u="none" cap="none" strike="noStrike">
                <a:solidFill>
                  <a:schemeClr val="dk2"/>
                </a:solidFill>
                <a:latin typeface="Times New Roman"/>
                <a:ea typeface="Times New Roman"/>
                <a:cs typeface="Times New Roman"/>
                <a:sym typeface="Times New Roman"/>
              </a:defRPr>
            </a:lvl4pPr>
            <a:lvl5pPr indent="0" lvl="4" marL="0" algn="l">
              <a:spcBef>
                <a:spcPts val="0"/>
              </a:spcBef>
              <a:buNone/>
              <a:defRPr b="0" i="0" sz="1200" u="none" cap="none" strike="noStrike">
                <a:solidFill>
                  <a:schemeClr val="dk2"/>
                </a:solidFill>
                <a:latin typeface="Times New Roman"/>
                <a:ea typeface="Times New Roman"/>
                <a:cs typeface="Times New Roman"/>
                <a:sym typeface="Times New Roman"/>
              </a:defRPr>
            </a:lvl5pPr>
            <a:lvl6pPr indent="0" lvl="5" marL="0" algn="l">
              <a:spcBef>
                <a:spcPts val="0"/>
              </a:spcBef>
              <a:buNone/>
              <a:defRPr b="0" i="0" sz="1200" u="none" cap="none" strike="noStrike">
                <a:solidFill>
                  <a:schemeClr val="dk2"/>
                </a:solidFill>
                <a:latin typeface="Times New Roman"/>
                <a:ea typeface="Times New Roman"/>
                <a:cs typeface="Times New Roman"/>
                <a:sym typeface="Times New Roman"/>
              </a:defRPr>
            </a:lvl6pPr>
            <a:lvl7pPr indent="0" lvl="6" marL="0" algn="l">
              <a:spcBef>
                <a:spcPts val="0"/>
              </a:spcBef>
              <a:buNone/>
              <a:defRPr b="0" i="0" sz="1200" u="none" cap="none" strike="noStrike">
                <a:solidFill>
                  <a:schemeClr val="dk2"/>
                </a:solidFill>
                <a:latin typeface="Times New Roman"/>
                <a:ea typeface="Times New Roman"/>
                <a:cs typeface="Times New Roman"/>
                <a:sym typeface="Times New Roman"/>
              </a:defRPr>
            </a:lvl7pPr>
            <a:lvl8pPr indent="0" lvl="7" marL="0" algn="l">
              <a:spcBef>
                <a:spcPts val="0"/>
              </a:spcBef>
              <a:buNone/>
              <a:defRPr b="0" i="0" sz="1200" u="none" cap="none" strike="noStrike">
                <a:solidFill>
                  <a:schemeClr val="dk2"/>
                </a:solidFill>
                <a:latin typeface="Times New Roman"/>
                <a:ea typeface="Times New Roman"/>
                <a:cs typeface="Times New Roman"/>
                <a:sym typeface="Times New Roman"/>
              </a:defRPr>
            </a:lvl8pPr>
            <a:lvl9pPr indent="0" lvl="8" marL="0" algn="l">
              <a:spcBef>
                <a:spcPts val="0"/>
              </a:spcBef>
              <a:buNone/>
              <a:defRPr b="0" i="0" sz="1200" u="none" cap="none" strike="noStrike">
                <a:solidFill>
                  <a:schemeClr val="dk2"/>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pic>
        <p:nvPicPr>
          <p:cNvPr id="48" name="Google Shape;48;p17"/>
          <p:cNvPicPr preferRelativeResize="0"/>
          <p:nvPr/>
        </p:nvPicPr>
        <p:blipFill rotWithShape="1">
          <a:blip r:embed="rId2">
            <a:alphaModFix/>
          </a:blip>
          <a:srcRect b="0" l="0" r="0" t="0"/>
          <a:stretch/>
        </p:blipFill>
        <p:spPr>
          <a:xfrm>
            <a:off x="6090991" y="6320471"/>
            <a:ext cx="786054" cy="56988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9" name="Shape 49"/>
        <p:cNvGrpSpPr/>
        <p:nvPr/>
      </p:nvGrpSpPr>
      <p:grpSpPr>
        <a:xfrm>
          <a:off x="0" y="0"/>
          <a:ext cx="0" cy="0"/>
          <a:chOff x="0" y="0"/>
          <a:chExt cx="0" cy="0"/>
        </a:xfrm>
      </p:grpSpPr>
      <p:sp>
        <p:nvSpPr>
          <p:cNvPr id="50" name="Google Shape;50;p21"/>
          <p:cNvSpPr txBox="1"/>
          <p:nvPr>
            <p:ph type="title"/>
          </p:nvPr>
        </p:nvSpPr>
        <p:spPr>
          <a:xfrm>
            <a:off x="1202919" y="284176"/>
            <a:ext cx="9784080" cy="1508760"/>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1"/>
          <p:cNvSpPr txBox="1"/>
          <p:nvPr>
            <p:ph idx="1" type="body"/>
          </p:nvPr>
        </p:nvSpPr>
        <p:spPr>
          <a:xfrm>
            <a:off x="1205344" y="2011680"/>
            <a:ext cx="4754880" cy="4206240"/>
          </a:xfrm>
          <a:prstGeom prst="rect">
            <a:avLst/>
          </a:prstGeom>
          <a:noFill/>
          <a:ln>
            <a:noFill/>
          </a:ln>
        </p:spPr>
        <p:txBody>
          <a:bodyPr anchorCtr="0" anchor="t" bIns="45700" lIns="91425" spcFirstLastPara="1" rIns="91425" wrap="square" tIns="45700">
            <a:normAutofit/>
          </a:bodyPr>
          <a:lstStyle>
            <a:lvl1pPr indent="-368300" lvl="0" marL="457200" algn="l">
              <a:lnSpc>
                <a:spcPct val="90000"/>
              </a:lnSpc>
              <a:spcBef>
                <a:spcPts val="1200"/>
              </a:spcBef>
              <a:spcAft>
                <a:spcPts val="0"/>
              </a:spcAft>
              <a:buSzPts val="2200"/>
              <a:buChar char="▪"/>
              <a:defRPr sz="2200"/>
            </a:lvl1pPr>
            <a:lvl2pPr indent="-355600" lvl="1" marL="914400" algn="l">
              <a:lnSpc>
                <a:spcPct val="90000"/>
              </a:lnSpc>
              <a:spcBef>
                <a:spcPts val="200"/>
              </a:spcBef>
              <a:spcAft>
                <a:spcPts val="0"/>
              </a:spcAft>
              <a:buSzPts val="2000"/>
              <a:buChar char="▪"/>
              <a:defRPr sz="2000"/>
            </a:lvl2pPr>
            <a:lvl3pPr indent="-342900" lvl="2" marL="1371600" algn="l">
              <a:lnSpc>
                <a:spcPct val="90000"/>
              </a:lnSpc>
              <a:spcBef>
                <a:spcPts val="400"/>
              </a:spcBef>
              <a:spcAft>
                <a:spcPts val="0"/>
              </a:spcAft>
              <a:buSzPts val="1800"/>
              <a:buChar char="▪"/>
              <a:defRPr sz="1800"/>
            </a:lvl3pPr>
            <a:lvl4pPr indent="-330200" lvl="3" marL="1828800" algn="l">
              <a:lnSpc>
                <a:spcPct val="90000"/>
              </a:lnSpc>
              <a:spcBef>
                <a:spcPts val="400"/>
              </a:spcBef>
              <a:spcAft>
                <a:spcPts val="0"/>
              </a:spcAft>
              <a:buSzPts val="1600"/>
              <a:buChar char="▪"/>
              <a:defRPr sz="1600"/>
            </a:lvl4pPr>
            <a:lvl5pPr indent="-330200" lvl="4" marL="2286000" algn="l">
              <a:lnSpc>
                <a:spcPct val="90000"/>
              </a:lnSpc>
              <a:spcBef>
                <a:spcPts val="400"/>
              </a:spcBef>
              <a:spcAft>
                <a:spcPts val="0"/>
              </a:spcAft>
              <a:buSzPts val="1600"/>
              <a:buChar char="▪"/>
              <a:defRPr sz="1600"/>
            </a:lvl5pPr>
            <a:lvl6pPr indent="-330200" lvl="5" marL="2743200" algn="l">
              <a:lnSpc>
                <a:spcPct val="90000"/>
              </a:lnSpc>
              <a:spcBef>
                <a:spcPts val="400"/>
              </a:spcBef>
              <a:spcAft>
                <a:spcPts val="0"/>
              </a:spcAft>
              <a:buSzPts val="1600"/>
              <a:buChar char="▪"/>
              <a:defRPr sz="1600"/>
            </a:lvl6pPr>
            <a:lvl7pPr indent="-330200" lvl="6" marL="3200400" algn="l">
              <a:lnSpc>
                <a:spcPct val="90000"/>
              </a:lnSpc>
              <a:spcBef>
                <a:spcPts val="400"/>
              </a:spcBef>
              <a:spcAft>
                <a:spcPts val="0"/>
              </a:spcAft>
              <a:buSzPts val="1600"/>
              <a:buChar char="▪"/>
              <a:defRPr sz="1600"/>
            </a:lvl7pPr>
            <a:lvl8pPr indent="-330200" lvl="7" marL="3657600" algn="l">
              <a:lnSpc>
                <a:spcPct val="90000"/>
              </a:lnSpc>
              <a:spcBef>
                <a:spcPts val="400"/>
              </a:spcBef>
              <a:spcAft>
                <a:spcPts val="0"/>
              </a:spcAft>
              <a:buSzPts val="1600"/>
              <a:buChar char="▪"/>
              <a:defRPr sz="1600"/>
            </a:lvl8pPr>
            <a:lvl9pPr indent="-330200" lvl="8" marL="4114800" algn="l">
              <a:lnSpc>
                <a:spcPct val="90000"/>
              </a:lnSpc>
              <a:spcBef>
                <a:spcPts val="400"/>
              </a:spcBef>
              <a:spcAft>
                <a:spcPts val="400"/>
              </a:spcAft>
              <a:buSzPts val="1600"/>
              <a:buChar char="▪"/>
              <a:defRPr sz="1600"/>
            </a:lvl9pPr>
          </a:lstStyle>
          <a:p/>
        </p:txBody>
      </p:sp>
      <p:sp>
        <p:nvSpPr>
          <p:cNvPr id="52" name="Google Shape;52;p21"/>
          <p:cNvSpPr txBox="1"/>
          <p:nvPr>
            <p:ph idx="2" type="body"/>
          </p:nvPr>
        </p:nvSpPr>
        <p:spPr>
          <a:xfrm>
            <a:off x="6230391" y="2011680"/>
            <a:ext cx="4754880" cy="4206240"/>
          </a:xfrm>
          <a:prstGeom prst="rect">
            <a:avLst/>
          </a:prstGeom>
          <a:noFill/>
          <a:ln>
            <a:noFill/>
          </a:ln>
        </p:spPr>
        <p:txBody>
          <a:bodyPr anchorCtr="0" anchor="t" bIns="45700" lIns="91425" spcFirstLastPara="1" rIns="91425" wrap="square" tIns="45700">
            <a:normAutofit/>
          </a:bodyPr>
          <a:lstStyle>
            <a:lvl1pPr indent="-368300" lvl="0" marL="457200" algn="l">
              <a:lnSpc>
                <a:spcPct val="90000"/>
              </a:lnSpc>
              <a:spcBef>
                <a:spcPts val="1200"/>
              </a:spcBef>
              <a:spcAft>
                <a:spcPts val="0"/>
              </a:spcAft>
              <a:buSzPts val="2200"/>
              <a:buChar char="▪"/>
              <a:defRPr sz="2200"/>
            </a:lvl1pPr>
            <a:lvl2pPr indent="-355600" lvl="1" marL="914400" algn="l">
              <a:lnSpc>
                <a:spcPct val="90000"/>
              </a:lnSpc>
              <a:spcBef>
                <a:spcPts val="200"/>
              </a:spcBef>
              <a:spcAft>
                <a:spcPts val="0"/>
              </a:spcAft>
              <a:buSzPts val="2000"/>
              <a:buChar char="▪"/>
              <a:defRPr sz="2000"/>
            </a:lvl2pPr>
            <a:lvl3pPr indent="-342900" lvl="2" marL="1371600" algn="l">
              <a:lnSpc>
                <a:spcPct val="90000"/>
              </a:lnSpc>
              <a:spcBef>
                <a:spcPts val="400"/>
              </a:spcBef>
              <a:spcAft>
                <a:spcPts val="0"/>
              </a:spcAft>
              <a:buSzPts val="1800"/>
              <a:buChar char="▪"/>
              <a:defRPr sz="1800"/>
            </a:lvl3pPr>
            <a:lvl4pPr indent="-330200" lvl="3" marL="1828800" algn="l">
              <a:lnSpc>
                <a:spcPct val="90000"/>
              </a:lnSpc>
              <a:spcBef>
                <a:spcPts val="400"/>
              </a:spcBef>
              <a:spcAft>
                <a:spcPts val="0"/>
              </a:spcAft>
              <a:buSzPts val="1600"/>
              <a:buChar char="▪"/>
              <a:defRPr sz="1600"/>
            </a:lvl4pPr>
            <a:lvl5pPr indent="-330200" lvl="4" marL="2286000" algn="l">
              <a:lnSpc>
                <a:spcPct val="90000"/>
              </a:lnSpc>
              <a:spcBef>
                <a:spcPts val="400"/>
              </a:spcBef>
              <a:spcAft>
                <a:spcPts val="0"/>
              </a:spcAft>
              <a:buSzPts val="1600"/>
              <a:buChar char="▪"/>
              <a:defRPr sz="1600"/>
            </a:lvl5pPr>
            <a:lvl6pPr indent="-330200" lvl="5" marL="2743200" algn="l">
              <a:lnSpc>
                <a:spcPct val="90000"/>
              </a:lnSpc>
              <a:spcBef>
                <a:spcPts val="400"/>
              </a:spcBef>
              <a:spcAft>
                <a:spcPts val="0"/>
              </a:spcAft>
              <a:buSzPts val="1600"/>
              <a:buChar char="▪"/>
              <a:defRPr sz="1600"/>
            </a:lvl6pPr>
            <a:lvl7pPr indent="-330200" lvl="6" marL="3200400" algn="l">
              <a:lnSpc>
                <a:spcPct val="90000"/>
              </a:lnSpc>
              <a:spcBef>
                <a:spcPts val="400"/>
              </a:spcBef>
              <a:spcAft>
                <a:spcPts val="0"/>
              </a:spcAft>
              <a:buSzPts val="1600"/>
              <a:buChar char="▪"/>
              <a:defRPr sz="1600"/>
            </a:lvl7pPr>
            <a:lvl8pPr indent="-330200" lvl="7" marL="3657600" algn="l">
              <a:lnSpc>
                <a:spcPct val="90000"/>
              </a:lnSpc>
              <a:spcBef>
                <a:spcPts val="400"/>
              </a:spcBef>
              <a:spcAft>
                <a:spcPts val="0"/>
              </a:spcAft>
              <a:buSzPts val="1600"/>
              <a:buChar char="▪"/>
              <a:defRPr sz="1600"/>
            </a:lvl8pPr>
            <a:lvl9pPr indent="-330200" lvl="8" marL="4114800" algn="l">
              <a:lnSpc>
                <a:spcPct val="90000"/>
              </a:lnSpc>
              <a:spcBef>
                <a:spcPts val="400"/>
              </a:spcBef>
              <a:spcAft>
                <a:spcPts val="400"/>
              </a:spcAft>
              <a:buSzPts val="1600"/>
              <a:buChar char="▪"/>
              <a:defRPr sz="1600"/>
            </a:lvl9pPr>
          </a:lstStyle>
          <a:p/>
        </p:txBody>
      </p:sp>
      <p:sp>
        <p:nvSpPr>
          <p:cNvPr id="53" name="Google Shape;53;p21"/>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21"/>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21"/>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6" name="Shape 56"/>
        <p:cNvGrpSpPr/>
        <p:nvPr/>
      </p:nvGrpSpPr>
      <p:grpSpPr>
        <a:xfrm>
          <a:off x="0" y="0"/>
          <a:ext cx="0" cy="0"/>
          <a:chOff x="0" y="0"/>
          <a:chExt cx="0" cy="0"/>
        </a:xfrm>
      </p:grpSpPr>
      <p:sp>
        <p:nvSpPr>
          <p:cNvPr id="57" name="Google Shape;57;p22"/>
          <p:cNvSpPr txBox="1"/>
          <p:nvPr>
            <p:ph type="title"/>
          </p:nvPr>
        </p:nvSpPr>
        <p:spPr>
          <a:xfrm>
            <a:off x="1202919" y="284176"/>
            <a:ext cx="9784080" cy="1508760"/>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22"/>
          <p:cNvSpPr txBox="1"/>
          <p:nvPr>
            <p:ph idx="1" type="body"/>
          </p:nvPr>
        </p:nvSpPr>
        <p:spPr>
          <a:xfrm>
            <a:off x="1207008" y="1913470"/>
            <a:ext cx="4754880" cy="743094"/>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100"/>
              <a:buNone/>
              <a:defRPr b="1" sz="2100"/>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59" name="Google Shape;59;p22"/>
          <p:cNvSpPr txBox="1"/>
          <p:nvPr>
            <p:ph idx="2" type="body"/>
          </p:nvPr>
        </p:nvSpPr>
        <p:spPr>
          <a:xfrm>
            <a:off x="1207008" y="2656566"/>
            <a:ext cx="4754880" cy="3566160"/>
          </a:xfrm>
          <a:prstGeom prst="rect">
            <a:avLst/>
          </a:prstGeom>
          <a:noFill/>
          <a:ln>
            <a:noFill/>
          </a:ln>
        </p:spPr>
        <p:txBody>
          <a:bodyPr anchorCtr="0" anchor="t" bIns="45700" lIns="91425" spcFirstLastPara="1" rIns="91425" wrap="square" tIns="45700">
            <a:normAutofit/>
          </a:bodyPr>
          <a:lstStyle>
            <a:lvl1pPr indent="-368300" lvl="0" marL="457200" algn="l">
              <a:lnSpc>
                <a:spcPct val="90000"/>
              </a:lnSpc>
              <a:spcBef>
                <a:spcPts val="1200"/>
              </a:spcBef>
              <a:spcAft>
                <a:spcPts val="0"/>
              </a:spcAft>
              <a:buSzPts val="2200"/>
              <a:buChar char="▪"/>
              <a:defRPr sz="2200"/>
            </a:lvl1pPr>
            <a:lvl2pPr indent="-355600" lvl="1" marL="914400" algn="l">
              <a:lnSpc>
                <a:spcPct val="90000"/>
              </a:lnSpc>
              <a:spcBef>
                <a:spcPts val="200"/>
              </a:spcBef>
              <a:spcAft>
                <a:spcPts val="0"/>
              </a:spcAft>
              <a:buSzPts val="2000"/>
              <a:buChar char="▪"/>
              <a:defRPr sz="2000"/>
            </a:lvl2pPr>
            <a:lvl3pPr indent="-342900" lvl="2" marL="1371600" algn="l">
              <a:lnSpc>
                <a:spcPct val="90000"/>
              </a:lnSpc>
              <a:spcBef>
                <a:spcPts val="400"/>
              </a:spcBef>
              <a:spcAft>
                <a:spcPts val="0"/>
              </a:spcAft>
              <a:buSzPts val="1800"/>
              <a:buChar char="▪"/>
              <a:defRPr sz="1800"/>
            </a:lvl3pPr>
            <a:lvl4pPr indent="-330200" lvl="3" marL="1828800" algn="l">
              <a:lnSpc>
                <a:spcPct val="90000"/>
              </a:lnSpc>
              <a:spcBef>
                <a:spcPts val="400"/>
              </a:spcBef>
              <a:spcAft>
                <a:spcPts val="0"/>
              </a:spcAft>
              <a:buSzPts val="1600"/>
              <a:buChar char="▪"/>
              <a:defRPr sz="1600"/>
            </a:lvl4pPr>
            <a:lvl5pPr indent="-330200" lvl="4" marL="2286000" algn="l">
              <a:lnSpc>
                <a:spcPct val="90000"/>
              </a:lnSpc>
              <a:spcBef>
                <a:spcPts val="400"/>
              </a:spcBef>
              <a:spcAft>
                <a:spcPts val="0"/>
              </a:spcAft>
              <a:buSzPts val="1600"/>
              <a:buChar char="▪"/>
              <a:defRPr sz="1600"/>
            </a:lvl5pPr>
            <a:lvl6pPr indent="-330200" lvl="5" marL="2743200" algn="l">
              <a:lnSpc>
                <a:spcPct val="90000"/>
              </a:lnSpc>
              <a:spcBef>
                <a:spcPts val="400"/>
              </a:spcBef>
              <a:spcAft>
                <a:spcPts val="0"/>
              </a:spcAft>
              <a:buSzPts val="1600"/>
              <a:buChar char="▪"/>
              <a:defRPr sz="1600"/>
            </a:lvl6pPr>
            <a:lvl7pPr indent="-330200" lvl="6" marL="3200400" algn="l">
              <a:lnSpc>
                <a:spcPct val="90000"/>
              </a:lnSpc>
              <a:spcBef>
                <a:spcPts val="400"/>
              </a:spcBef>
              <a:spcAft>
                <a:spcPts val="0"/>
              </a:spcAft>
              <a:buSzPts val="1600"/>
              <a:buChar char="▪"/>
              <a:defRPr sz="1600"/>
            </a:lvl7pPr>
            <a:lvl8pPr indent="-330200" lvl="7" marL="3657600" algn="l">
              <a:lnSpc>
                <a:spcPct val="90000"/>
              </a:lnSpc>
              <a:spcBef>
                <a:spcPts val="400"/>
              </a:spcBef>
              <a:spcAft>
                <a:spcPts val="0"/>
              </a:spcAft>
              <a:buSzPts val="1600"/>
              <a:buChar char="▪"/>
              <a:defRPr sz="1600"/>
            </a:lvl8pPr>
            <a:lvl9pPr indent="-330200" lvl="8" marL="4114800" algn="l">
              <a:lnSpc>
                <a:spcPct val="90000"/>
              </a:lnSpc>
              <a:spcBef>
                <a:spcPts val="400"/>
              </a:spcBef>
              <a:spcAft>
                <a:spcPts val="400"/>
              </a:spcAft>
              <a:buSzPts val="1600"/>
              <a:buChar char="▪"/>
              <a:defRPr sz="1600"/>
            </a:lvl9pPr>
          </a:lstStyle>
          <a:p/>
        </p:txBody>
      </p:sp>
      <p:sp>
        <p:nvSpPr>
          <p:cNvPr id="60" name="Google Shape;60;p22"/>
          <p:cNvSpPr txBox="1"/>
          <p:nvPr>
            <p:ph idx="3" type="body"/>
          </p:nvPr>
        </p:nvSpPr>
        <p:spPr>
          <a:xfrm>
            <a:off x="6231230" y="1913470"/>
            <a:ext cx="4754880" cy="743094"/>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100"/>
              <a:buNone/>
              <a:defRPr b="1" sz="2100"/>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61" name="Google Shape;61;p22"/>
          <p:cNvSpPr txBox="1"/>
          <p:nvPr>
            <p:ph idx="4" type="body"/>
          </p:nvPr>
        </p:nvSpPr>
        <p:spPr>
          <a:xfrm>
            <a:off x="6231230" y="2656564"/>
            <a:ext cx="4754880" cy="3566160"/>
          </a:xfrm>
          <a:prstGeom prst="rect">
            <a:avLst/>
          </a:prstGeom>
          <a:noFill/>
          <a:ln>
            <a:noFill/>
          </a:ln>
        </p:spPr>
        <p:txBody>
          <a:bodyPr anchorCtr="0" anchor="t" bIns="45700" lIns="91425" spcFirstLastPara="1" rIns="91425" wrap="square" tIns="45700">
            <a:normAutofit/>
          </a:bodyPr>
          <a:lstStyle>
            <a:lvl1pPr indent="-368300" lvl="0" marL="457200" algn="l">
              <a:lnSpc>
                <a:spcPct val="90000"/>
              </a:lnSpc>
              <a:spcBef>
                <a:spcPts val="1200"/>
              </a:spcBef>
              <a:spcAft>
                <a:spcPts val="0"/>
              </a:spcAft>
              <a:buSzPts val="2200"/>
              <a:buChar char="▪"/>
              <a:defRPr sz="2200"/>
            </a:lvl1pPr>
            <a:lvl2pPr indent="-355600" lvl="1" marL="914400" algn="l">
              <a:lnSpc>
                <a:spcPct val="90000"/>
              </a:lnSpc>
              <a:spcBef>
                <a:spcPts val="200"/>
              </a:spcBef>
              <a:spcAft>
                <a:spcPts val="0"/>
              </a:spcAft>
              <a:buSzPts val="2000"/>
              <a:buChar char="▪"/>
              <a:defRPr sz="2000"/>
            </a:lvl2pPr>
            <a:lvl3pPr indent="-342900" lvl="2" marL="1371600" algn="l">
              <a:lnSpc>
                <a:spcPct val="90000"/>
              </a:lnSpc>
              <a:spcBef>
                <a:spcPts val="400"/>
              </a:spcBef>
              <a:spcAft>
                <a:spcPts val="0"/>
              </a:spcAft>
              <a:buSzPts val="1800"/>
              <a:buChar char="▪"/>
              <a:defRPr sz="1800"/>
            </a:lvl3pPr>
            <a:lvl4pPr indent="-330200" lvl="3" marL="1828800" algn="l">
              <a:lnSpc>
                <a:spcPct val="90000"/>
              </a:lnSpc>
              <a:spcBef>
                <a:spcPts val="400"/>
              </a:spcBef>
              <a:spcAft>
                <a:spcPts val="0"/>
              </a:spcAft>
              <a:buSzPts val="1600"/>
              <a:buChar char="▪"/>
              <a:defRPr sz="1600"/>
            </a:lvl4pPr>
            <a:lvl5pPr indent="-330200" lvl="4" marL="2286000" algn="l">
              <a:lnSpc>
                <a:spcPct val="90000"/>
              </a:lnSpc>
              <a:spcBef>
                <a:spcPts val="400"/>
              </a:spcBef>
              <a:spcAft>
                <a:spcPts val="0"/>
              </a:spcAft>
              <a:buSzPts val="1600"/>
              <a:buChar char="▪"/>
              <a:defRPr sz="1600"/>
            </a:lvl5pPr>
            <a:lvl6pPr indent="-330200" lvl="5" marL="2743200" algn="l">
              <a:lnSpc>
                <a:spcPct val="90000"/>
              </a:lnSpc>
              <a:spcBef>
                <a:spcPts val="400"/>
              </a:spcBef>
              <a:spcAft>
                <a:spcPts val="0"/>
              </a:spcAft>
              <a:buSzPts val="1600"/>
              <a:buChar char="▪"/>
              <a:defRPr sz="1600"/>
            </a:lvl6pPr>
            <a:lvl7pPr indent="-330200" lvl="6" marL="3200400" algn="l">
              <a:lnSpc>
                <a:spcPct val="90000"/>
              </a:lnSpc>
              <a:spcBef>
                <a:spcPts val="400"/>
              </a:spcBef>
              <a:spcAft>
                <a:spcPts val="0"/>
              </a:spcAft>
              <a:buSzPts val="1600"/>
              <a:buChar char="▪"/>
              <a:defRPr sz="1600"/>
            </a:lvl7pPr>
            <a:lvl8pPr indent="-330200" lvl="7" marL="3657600" algn="l">
              <a:lnSpc>
                <a:spcPct val="90000"/>
              </a:lnSpc>
              <a:spcBef>
                <a:spcPts val="400"/>
              </a:spcBef>
              <a:spcAft>
                <a:spcPts val="0"/>
              </a:spcAft>
              <a:buSzPts val="1600"/>
              <a:buChar char="▪"/>
              <a:defRPr sz="1600"/>
            </a:lvl8pPr>
            <a:lvl9pPr indent="-330200" lvl="8" marL="4114800" algn="l">
              <a:lnSpc>
                <a:spcPct val="90000"/>
              </a:lnSpc>
              <a:spcBef>
                <a:spcPts val="400"/>
              </a:spcBef>
              <a:spcAft>
                <a:spcPts val="400"/>
              </a:spcAft>
              <a:buSzPts val="1600"/>
              <a:buChar char="▪"/>
              <a:defRPr sz="1600"/>
            </a:lvl9pPr>
          </a:lstStyle>
          <a:p/>
        </p:txBody>
      </p:sp>
      <p:sp>
        <p:nvSpPr>
          <p:cNvPr id="62" name="Google Shape;62;p22"/>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2"/>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2"/>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5" name="Shape 65"/>
        <p:cNvGrpSpPr/>
        <p:nvPr/>
      </p:nvGrpSpPr>
      <p:grpSpPr>
        <a:xfrm>
          <a:off x="0" y="0"/>
          <a:ext cx="0" cy="0"/>
          <a:chOff x="0" y="0"/>
          <a:chExt cx="0" cy="0"/>
        </a:xfrm>
      </p:grpSpPr>
      <p:sp>
        <p:nvSpPr>
          <p:cNvPr id="66" name="Google Shape;66;p23"/>
          <p:cNvSpPr txBox="1"/>
          <p:nvPr>
            <p:ph type="title"/>
          </p:nvPr>
        </p:nvSpPr>
        <p:spPr>
          <a:xfrm>
            <a:off x="1202919" y="284176"/>
            <a:ext cx="9784080" cy="1508760"/>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3"/>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23"/>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23"/>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70" name="Shape 70"/>
        <p:cNvGrpSpPr/>
        <p:nvPr/>
      </p:nvGrpSpPr>
      <p:grpSpPr>
        <a:xfrm>
          <a:off x="0" y="0"/>
          <a:ext cx="0" cy="0"/>
          <a:chOff x="0" y="0"/>
          <a:chExt cx="0" cy="0"/>
        </a:xfrm>
      </p:grpSpPr>
      <p:sp>
        <p:nvSpPr>
          <p:cNvPr id="71" name="Google Shape;71;p24"/>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4"/>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4"/>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4" name="Shape 74"/>
        <p:cNvGrpSpPr/>
        <p:nvPr/>
      </p:nvGrpSpPr>
      <p:grpSpPr>
        <a:xfrm>
          <a:off x="0" y="0"/>
          <a:ext cx="0" cy="0"/>
          <a:chOff x="0" y="0"/>
          <a:chExt cx="0" cy="0"/>
        </a:xfrm>
      </p:grpSpPr>
      <p:sp>
        <p:nvSpPr>
          <p:cNvPr id="75" name="Google Shape;75;p25"/>
          <p:cNvSpPr txBox="1"/>
          <p:nvPr>
            <p:ph type="title"/>
          </p:nvPr>
        </p:nvSpPr>
        <p:spPr>
          <a:xfrm>
            <a:off x="1202919" y="284176"/>
            <a:ext cx="9784080" cy="1508760"/>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5"/>
          <p:cNvSpPr txBox="1"/>
          <p:nvPr>
            <p:ph idx="1" type="body"/>
          </p:nvPr>
        </p:nvSpPr>
        <p:spPr>
          <a:xfrm>
            <a:off x="1207008" y="2120054"/>
            <a:ext cx="6126480" cy="4114800"/>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200"/>
              </a:spcBef>
              <a:spcAft>
                <a:spcPts val="0"/>
              </a:spcAft>
              <a:buSzPts val="3200"/>
              <a:buChar char="▪"/>
              <a:defRPr sz="3200"/>
            </a:lvl1pPr>
            <a:lvl2pPr indent="-406400" lvl="1" marL="914400" algn="l">
              <a:lnSpc>
                <a:spcPct val="90000"/>
              </a:lnSpc>
              <a:spcBef>
                <a:spcPts val="200"/>
              </a:spcBef>
              <a:spcAft>
                <a:spcPts val="0"/>
              </a:spcAft>
              <a:buSzPts val="2800"/>
              <a:buChar char="▪"/>
              <a:defRPr sz="2800"/>
            </a:lvl2pPr>
            <a:lvl3pPr indent="-381000" lvl="2" marL="1371600" algn="l">
              <a:lnSpc>
                <a:spcPct val="90000"/>
              </a:lnSpc>
              <a:spcBef>
                <a:spcPts val="400"/>
              </a:spcBef>
              <a:spcAft>
                <a:spcPts val="0"/>
              </a:spcAft>
              <a:buSzPts val="2400"/>
              <a:buChar char="▪"/>
              <a:defRPr sz="2400"/>
            </a:lvl3pPr>
            <a:lvl4pPr indent="-355600" lvl="3" marL="1828800" algn="l">
              <a:lnSpc>
                <a:spcPct val="90000"/>
              </a:lnSpc>
              <a:spcBef>
                <a:spcPts val="400"/>
              </a:spcBef>
              <a:spcAft>
                <a:spcPts val="0"/>
              </a:spcAft>
              <a:buSzPts val="2000"/>
              <a:buChar char="▪"/>
              <a:defRPr sz="2000"/>
            </a:lvl4pPr>
            <a:lvl5pPr indent="-355600" lvl="4" marL="2286000" algn="l">
              <a:lnSpc>
                <a:spcPct val="90000"/>
              </a:lnSpc>
              <a:spcBef>
                <a:spcPts val="400"/>
              </a:spcBef>
              <a:spcAft>
                <a:spcPts val="0"/>
              </a:spcAft>
              <a:buSzPts val="2000"/>
              <a:buChar char="▪"/>
              <a:defRPr sz="2000"/>
            </a:lvl5pPr>
            <a:lvl6pPr indent="-355600" lvl="5" marL="2743200" algn="l">
              <a:lnSpc>
                <a:spcPct val="90000"/>
              </a:lnSpc>
              <a:spcBef>
                <a:spcPts val="400"/>
              </a:spcBef>
              <a:spcAft>
                <a:spcPts val="0"/>
              </a:spcAft>
              <a:buSzPts val="2000"/>
              <a:buChar char="▪"/>
              <a:defRPr sz="2000"/>
            </a:lvl6pPr>
            <a:lvl7pPr indent="-355600" lvl="6" marL="3200400" algn="l">
              <a:lnSpc>
                <a:spcPct val="90000"/>
              </a:lnSpc>
              <a:spcBef>
                <a:spcPts val="400"/>
              </a:spcBef>
              <a:spcAft>
                <a:spcPts val="0"/>
              </a:spcAft>
              <a:buSzPts val="2000"/>
              <a:buChar char="▪"/>
              <a:defRPr sz="2000"/>
            </a:lvl7pPr>
            <a:lvl8pPr indent="-355600" lvl="7" marL="3657600" algn="l">
              <a:lnSpc>
                <a:spcPct val="90000"/>
              </a:lnSpc>
              <a:spcBef>
                <a:spcPts val="400"/>
              </a:spcBef>
              <a:spcAft>
                <a:spcPts val="0"/>
              </a:spcAft>
              <a:buSzPts val="2000"/>
              <a:buChar char="▪"/>
              <a:defRPr sz="2000"/>
            </a:lvl8pPr>
            <a:lvl9pPr indent="-355600" lvl="8" marL="4114800" algn="l">
              <a:lnSpc>
                <a:spcPct val="90000"/>
              </a:lnSpc>
              <a:spcBef>
                <a:spcPts val="400"/>
              </a:spcBef>
              <a:spcAft>
                <a:spcPts val="400"/>
              </a:spcAft>
              <a:buSzPts val="2000"/>
              <a:buChar char="▪"/>
              <a:defRPr sz="2000"/>
            </a:lvl9pPr>
          </a:lstStyle>
          <a:p/>
        </p:txBody>
      </p:sp>
      <p:sp>
        <p:nvSpPr>
          <p:cNvPr id="77" name="Google Shape;77;p25"/>
          <p:cNvSpPr txBox="1"/>
          <p:nvPr>
            <p:ph idx="2" type="body"/>
          </p:nvPr>
        </p:nvSpPr>
        <p:spPr>
          <a:xfrm>
            <a:off x="7789023" y="2147486"/>
            <a:ext cx="3200400" cy="3432319"/>
          </a:xfrm>
          <a:prstGeom prst="rect">
            <a:avLst/>
          </a:prstGeom>
          <a:noFill/>
          <a:ln>
            <a:noFill/>
          </a:ln>
        </p:spPr>
        <p:txBody>
          <a:bodyPr anchorCtr="0" anchor="t" bIns="45700" lIns="91425" spcFirstLastPara="1" rIns="91425" wrap="square" tIns="45700">
            <a:normAutofit/>
          </a:bodyPr>
          <a:lstStyle>
            <a:lvl1pPr indent="-228600" lvl="0" marL="457200" algn="l">
              <a:lnSpc>
                <a:spcPct val="95000"/>
              </a:lnSpc>
              <a:spcBef>
                <a:spcPts val="1200"/>
              </a:spcBef>
              <a:spcAft>
                <a:spcPts val="0"/>
              </a:spcAft>
              <a:buSzPts val="1800"/>
              <a:buNone/>
              <a:defRPr sz="1800"/>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78" name="Google Shape;78;p25"/>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5"/>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25"/>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14"/>
          <p:cNvSpPr/>
          <p:nvPr/>
        </p:nvSpPr>
        <p:spPr>
          <a:xfrm>
            <a:off x="483" y="176109"/>
            <a:ext cx="12188952" cy="1645919"/>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14"/>
          <p:cNvSpPr txBox="1"/>
          <p:nvPr>
            <p:ph type="title"/>
          </p:nvPr>
        </p:nvSpPr>
        <p:spPr>
          <a:xfrm>
            <a:off x="1202919" y="284176"/>
            <a:ext cx="9784080" cy="1508760"/>
          </a:xfrm>
          <a:prstGeom prst="rect">
            <a:avLst/>
          </a:prstGeom>
          <a:noFill/>
          <a:ln>
            <a:noFill/>
          </a:ln>
        </p:spPr>
        <p:txBody>
          <a:bodyPr anchorCtr="0" anchor="ctr" bIns="45700" lIns="91425" spcFirstLastPara="1" rIns="91425" wrap="square" tIns="45700">
            <a:normAutofit/>
          </a:bodyPr>
          <a:lstStyle>
            <a:lvl1pPr lvl="0" marR="0" rtl="0" algn="l">
              <a:lnSpc>
                <a:spcPct val="85000"/>
              </a:lnSpc>
              <a:spcBef>
                <a:spcPts val="0"/>
              </a:spcBef>
              <a:spcAft>
                <a:spcPts val="0"/>
              </a:spcAft>
              <a:buClr>
                <a:schemeClr val="dk2"/>
              </a:buClr>
              <a:buSzPts val="4000"/>
              <a:buFont typeface="Times New Roman"/>
              <a:buNone/>
              <a:defRPr b="0" i="0" sz="4000" u="none" cap="none" strike="noStrike">
                <a:solidFill>
                  <a:schemeClr val="dk2"/>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14"/>
          <p:cNvSpPr txBox="1"/>
          <p:nvPr>
            <p:ph idx="1" type="body"/>
          </p:nvPr>
        </p:nvSpPr>
        <p:spPr>
          <a:xfrm>
            <a:off x="1202919" y="2011680"/>
            <a:ext cx="9784080" cy="4206240"/>
          </a:xfrm>
          <a:prstGeom prst="rect">
            <a:avLst/>
          </a:prstGeom>
          <a:noFill/>
          <a:ln>
            <a:noFill/>
          </a:ln>
        </p:spPr>
        <p:txBody>
          <a:bodyPr anchorCtr="0" anchor="t" bIns="45700" lIns="91425" spcFirstLastPara="1" rIns="91425" wrap="square" tIns="45700">
            <a:normAutofit/>
          </a:bodyPr>
          <a:lstStyle>
            <a:lvl1pPr indent="-368300" lvl="0" marL="457200" marR="0" rtl="0" algn="l">
              <a:lnSpc>
                <a:spcPct val="90000"/>
              </a:lnSpc>
              <a:spcBef>
                <a:spcPts val="1200"/>
              </a:spcBef>
              <a:spcAft>
                <a:spcPts val="0"/>
              </a:spcAft>
              <a:buClr>
                <a:schemeClr val="lt1"/>
              </a:buClr>
              <a:buSzPts val="2200"/>
              <a:buFont typeface="Noto Sans Symbols"/>
              <a:buChar char="▪"/>
              <a:defRPr b="0" i="0" sz="2200" u="none" cap="none" strike="noStrike">
                <a:solidFill>
                  <a:schemeClr val="lt1"/>
                </a:solidFill>
                <a:latin typeface="Times New Roman"/>
                <a:ea typeface="Times New Roman"/>
                <a:cs typeface="Times New Roman"/>
                <a:sym typeface="Times New Roman"/>
              </a:defRPr>
            </a:lvl1pPr>
            <a:lvl2pPr indent="-355600" lvl="1" marL="914400" marR="0" rtl="0" algn="l">
              <a:lnSpc>
                <a:spcPct val="90000"/>
              </a:lnSpc>
              <a:spcBef>
                <a:spcPts val="200"/>
              </a:spcBef>
              <a:spcAft>
                <a:spcPts val="0"/>
              </a:spcAft>
              <a:buClr>
                <a:schemeClr val="lt1"/>
              </a:buClr>
              <a:buSzPts val="2000"/>
              <a:buFont typeface="Noto Sans Symbols"/>
              <a:buChar char="▪"/>
              <a:defRPr b="0" i="0" sz="2000" u="none" cap="none" strike="noStrike">
                <a:solidFill>
                  <a:schemeClr val="lt1"/>
                </a:solidFill>
                <a:latin typeface="Times New Roman"/>
                <a:ea typeface="Times New Roman"/>
                <a:cs typeface="Times New Roman"/>
                <a:sym typeface="Times New Roman"/>
              </a:defRPr>
            </a:lvl2pPr>
            <a:lvl3pPr indent="-342900" lvl="2" marL="1371600" marR="0" rtl="0" algn="l">
              <a:lnSpc>
                <a:spcPct val="90000"/>
              </a:lnSpc>
              <a:spcBef>
                <a:spcPts val="400"/>
              </a:spcBef>
              <a:spcAft>
                <a:spcPts val="0"/>
              </a:spcAft>
              <a:buClr>
                <a:schemeClr val="lt1"/>
              </a:buClr>
              <a:buSzPts val="1800"/>
              <a:buFont typeface="Noto Sans Symbols"/>
              <a:buChar char="▪"/>
              <a:defRPr b="0" i="0" sz="1800" u="none" cap="none" strike="noStrike">
                <a:solidFill>
                  <a:schemeClr val="lt1"/>
                </a:solidFill>
                <a:latin typeface="Times New Roman"/>
                <a:ea typeface="Times New Roman"/>
                <a:cs typeface="Times New Roman"/>
                <a:sym typeface="Times New Roman"/>
              </a:defRPr>
            </a:lvl3pPr>
            <a:lvl4pPr indent="-330200" lvl="3" marL="1828800" marR="0" rtl="0" algn="l">
              <a:lnSpc>
                <a:spcPct val="90000"/>
              </a:lnSpc>
              <a:spcBef>
                <a:spcPts val="400"/>
              </a:spcBef>
              <a:spcAft>
                <a:spcPts val="0"/>
              </a:spcAft>
              <a:buClr>
                <a:schemeClr val="lt1"/>
              </a:buClr>
              <a:buSzPts val="1600"/>
              <a:buFont typeface="Noto Sans Symbols"/>
              <a:buChar char="▪"/>
              <a:defRPr b="0" i="0" sz="1600" u="none" cap="none" strike="noStrike">
                <a:solidFill>
                  <a:schemeClr val="lt1"/>
                </a:solidFill>
                <a:latin typeface="Times New Roman"/>
                <a:ea typeface="Times New Roman"/>
                <a:cs typeface="Times New Roman"/>
                <a:sym typeface="Times New Roman"/>
              </a:defRPr>
            </a:lvl4pPr>
            <a:lvl5pPr indent="-330200" lvl="4" marL="2286000" marR="0" rtl="0" algn="l">
              <a:lnSpc>
                <a:spcPct val="90000"/>
              </a:lnSpc>
              <a:spcBef>
                <a:spcPts val="400"/>
              </a:spcBef>
              <a:spcAft>
                <a:spcPts val="0"/>
              </a:spcAft>
              <a:buClr>
                <a:schemeClr val="lt1"/>
              </a:buClr>
              <a:buSzPts val="1600"/>
              <a:buFont typeface="Noto Sans Symbols"/>
              <a:buChar char="▪"/>
              <a:defRPr b="0" i="0" sz="1600" u="none" cap="none" strike="noStrike">
                <a:solidFill>
                  <a:schemeClr val="lt1"/>
                </a:solidFill>
                <a:latin typeface="Times New Roman"/>
                <a:ea typeface="Times New Roman"/>
                <a:cs typeface="Times New Roman"/>
                <a:sym typeface="Times New Roman"/>
              </a:defRPr>
            </a:lvl5pPr>
            <a:lvl6pPr indent="-330200" lvl="5" marL="2743200" marR="0" rtl="0" algn="l">
              <a:lnSpc>
                <a:spcPct val="90000"/>
              </a:lnSpc>
              <a:spcBef>
                <a:spcPts val="400"/>
              </a:spcBef>
              <a:spcAft>
                <a:spcPts val="0"/>
              </a:spcAft>
              <a:buClr>
                <a:schemeClr val="lt1"/>
              </a:buClr>
              <a:buSzPts val="1600"/>
              <a:buFont typeface="Noto Sans Symbols"/>
              <a:buChar char="▪"/>
              <a:defRPr b="0" i="0" sz="1600" u="none" cap="none" strike="noStrike">
                <a:solidFill>
                  <a:schemeClr val="lt1"/>
                </a:solidFill>
                <a:latin typeface="Corbel"/>
                <a:ea typeface="Corbel"/>
                <a:cs typeface="Corbel"/>
                <a:sym typeface="Corbel"/>
              </a:defRPr>
            </a:lvl6pPr>
            <a:lvl7pPr indent="-330200" lvl="6" marL="3200400" marR="0" rtl="0" algn="l">
              <a:lnSpc>
                <a:spcPct val="90000"/>
              </a:lnSpc>
              <a:spcBef>
                <a:spcPts val="400"/>
              </a:spcBef>
              <a:spcAft>
                <a:spcPts val="0"/>
              </a:spcAft>
              <a:buClr>
                <a:schemeClr val="lt1"/>
              </a:buClr>
              <a:buSzPts val="1600"/>
              <a:buFont typeface="Noto Sans Symbols"/>
              <a:buChar char="▪"/>
              <a:defRPr b="0" i="0" sz="1600" u="none" cap="none" strike="noStrike">
                <a:solidFill>
                  <a:schemeClr val="lt1"/>
                </a:solidFill>
                <a:latin typeface="Corbel"/>
                <a:ea typeface="Corbel"/>
                <a:cs typeface="Corbel"/>
                <a:sym typeface="Corbel"/>
              </a:defRPr>
            </a:lvl7pPr>
            <a:lvl8pPr indent="-330200" lvl="7" marL="3657600" marR="0" rtl="0" algn="l">
              <a:lnSpc>
                <a:spcPct val="90000"/>
              </a:lnSpc>
              <a:spcBef>
                <a:spcPts val="400"/>
              </a:spcBef>
              <a:spcAft>
                <a:spcPts val="0"/>
              </a:spcAft>
              <a:buClr>
                <a:schemeClr val="lt1"/>
              </a:buClr>
              <a:buSzPts val="1600"/>
              <a:buFont typeface="Noto Sans Symbols"/>
              <a:buChar char="▪"/>
              <a:defRPr b="0" i="0" sz="1600" u="none" cap="none" strike="noStrike">
                <a:solidFill>
                  <a:schemeClr val="lt1"/>
                </a:solidFill>
                <a:latin typeface="Corbel"/>
                <a:ea typeface="Corbel"/>
                <a:cs typeface="Corbel"/>
                <a:sym typeface="Corbel"/>
              </a:defRPr>
            </a:lvl8pPr>
            <a:lvl9pPr indent="-330200" lvl="8" marL="4114800" marR="0" rtl="0" algn="l">
              <a:lnSpc>
                <a:spcPct val="90000"/>
              </a:lnSpc>
              <a:spcBef>
                <a:spcPts val="400"/>
              </a:spcBef>
              <a:spcAft>
                <a:spcPts val="400"/>
              </a:spcAft>
              <a:buClr>
                <a:schemeClr val="lt1"/>
              </a:buClr>
              <a:buSzPts val="1600"/>
              <a:buFont typeface="Noto Sans Symbols"/>
              <a:buChar char="▪"/>
              <a:defRPr b="0" i="0" sz="1600" u="none" cap="none" strike="noStrike">
                <a:solidFill>
                  <a:schemeClr val="lt1"/>
                </a:solidFill>
                <a:latin typeface="Corbel"/>
                <a:ea typeface="Corbel"/>
                <a:cs typeface="Corbel"/>
                <a:sym typeface="Corbel"/>
              </a:defRPr>
            </a:lvl9pPr>
          </a:lstStyle>
          <a:p/>
        </p:txBody>
      </p:sp>
      <p:sp>
        <p:nvSpPr>
          <p:cNvPr id="13" name="Google Shape;13;p14"/>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marR="0" rtl="0" algn="l">
              <a:spcBef>
                <a:spcPts val="0"/>
              </a:spcBef>
              <a:spcAft>
                <a:spcPts val="0"/>
              </a:spcAft>
              <a:buSzPts val="1400"/>
              <a:buNone/>
              <a:defRPr b="0" i="0" sz="1050" u="none" cap="none" strike="noStrike">
                <a:solidFill>
                  <a:schemeClr val="lt1"/>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14" name="Google Shape;14;p14"/>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50" u="none" cap="none" strike="noStrike">
                <a:solidFill>
                  <a:schemeClr val="lt1"/>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15" name="Google Shape;15;p14"/>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marR="0" rtl="0" algn="l">
              <a:spcBef>
                <a:spcPts val="0"/>
              </a:spcBef>
              <a:buNone/>
              <a:defRPr b="0" i="0" sz="1200" u="none" cap="none" strike="noStrike">
                <a:solidFill>
                  <a:schemeClr val="lt1"/>
                </a:solidFill>
                <a:latin typeface="Times New Roman"/>
                <a:ea typeface="Times New Roman"/>
                <a:cs typeface="Times New Roman"/>
                <a:sym typeface="Times New Roman"/>
              </a:defRPr>
            </a:lvl1pPr>
            <a:lvl2pPr indent="0" lvl="1" marL="0" marR="0" rtl="0" algn="l">
              <a:spcBef>
                <a:spcPts val="0"/>
              </a:spcBef>
              <a:buNone/>
              <a:defRPr b="0" i="0" sz="1200" u="none" cap="none" strike="noStrike">
                <a:solidFill>
                  <a:schemeClr val="lt1"/>
                </a:solidFill>
                <a:latin typeface="Times New Roman"/>
                <a:ea typeface="Times New Roman"/>
                <a:cs typeface="Times New Roman"/>
                <a:sym typeface="Times New Roman"/>
              </a:defRPr>
            </a:lvl2pPr>
            <a:lvl3pPr indent="0" lvl="2" marL="0" marR="0" rtl="0" algn="l">
              <a:spcBef>
                <a:spcPts val="0"/>
              </a:spcBef>
              <a:buNone/>
              <a:defRPr b="0" i="0" sz="1200" u="none" cap="none" strike="noStrike">
                <a:solidFill>
                  <a:schemeClr val="lt1"/>
                </a:solidFill>
                <a:latin typeface="Times New Roman"/>
                <a:ea typeface="Times New Roman"/>
                <a:cs typeface="Times New Roman"/>
                <a:sym typeface="Times New Roman"/>
              </a:defRPr>
            </a:lvl3pPr>
            <a:lvl4pPr indent="0" lvl="3" marL="0" marR="0" rtl="0" algn="l">
              <a:spcBef>
                <a:spcPts val="0"/>
              </a:spcBef>
              <a:buNone/>
              <a:defRPr b="0" i="0" sz="1200" u="none" cap="none" strike="noStrike">
                <a:solidFill>
                  <a:schemeClr val="lt1"/>
                </a:solidFill>
                <a:latin typeface="Times New Roman"/>
                <a:ea typeface="Times New Roman"/>
                <a:cs typeface="Times New Roman"/>
                <a:sym typeface="Times New Roman"/>
              </a:defRPr>
            </a:lvl4pPr>
            <a:lvl5pPr indent="0" lvl="4" marL="0" marR="0" rtl="0" algn="l">
              <a:spcBef>
                <a:spcPts val="0"/>
              </a:spcBef>
              <a:buNone/>
              <a:defRPr b="0" i="0" sz="1200" u="none" cap="none" strike="noStrike">
                <a:solidFill>
                  <a:schemeClr val="lt1"/>
                </a:solidFill>
                <a:latin typeface="Times New Roman"/>
                <a:ea typeface="Times New Roman"/>
                <a:cs typeface="Times New Roman"/>
                <a:sym typeface="Times New Roman"/>
              </a:defRPr>
            </a:lvl5pPr>
            <a:lvl6pPr indent="0" lvl="5" marL="0" marR="0" rtl="0" algn="l">
              <a:spcBef>
                <a:spcPts val="0"/>
              </a:spcBef>
              <a:buNone/>
              <a:defRPr b="0" i="0" sz="1200" u="none" cap="none" strike="noStrike">
                <a:solidFill>
                  <a:schemeClr val="lt1"/>
                </a:solidFill>
                <a:latin typeface="Times New Roman"/>
                <a:ea typeface="Times New Roman"/>
                <a:cs typeface="Times New Roman"/>
                <a:sym typeface="Times New Roman"/>
              </a:defRPr>
            </a:lvl6pPr>
            <a:lvl7pPr indent="0" lvl="6" marL="0" marR="0" rtl="0" algn="l">
              <a:spcBef>
                <a:spcPts val="0"/>
              </a:spcBef>
              <a:buNone/>
              <a:defRPr b="0" i="0" sz="1200" u="none" cap="none" strike="noStrike">
                <a:solidFill>
                  <a:schemeClr val="lt1"/>
                </a:solidFill>
                <a:latin typeface="Times New Roman"/>
                <a:ea typeface="Times New Roman"/>
                <a:cs typeface="Times New Roman"/>
                <a:sym typeface="Times New Roman"/>
              </a:defRPr>
            </a:lvl7pPr>
            <a:lvl8pPr indent="0" lvl="7" marL="0" marR="0" rtl="0" algn="l">
              <a:spcBef>
                <a:spcPts val="0"/>
              </a:spcBef>
              <a:buNone/>
              <a:defRPr b="0" i="0" sz="1200" u="none" cap="none" strike="noStrike">
                <a:solidFill>
                  <a:schemeClr val="lt1"/>
                </a:solidFill>
                <a:latin typeface="Times New Roman"/>
                <a:ea typeface="Times New Roman"/>
                <a:cs typeface="Times New Roman"/>
                <a:sym typeface="Times New Roman"/>
              </a:defRPr>
            </a:lvl8pPr>
            <a:lvl9pPr indent="0" lvl="8" marL="0" marR="0" rtl="0" algn="l">
              <a:spcBef>
                <a:spcPts val="0"/>
              </a:spcBef>
              <a:buNone/>
              <a:defRPr b="0" i="0" sz="1200" u="none" cap="none" strike="noStrike">
                <a:solidFill>
                  <a:schemeClr val="lt1"/>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38" name="Shape 138"/>
        <p:cNvGrpSpPr/>
        <p:nvPr/>
      </p:nvGrpSpPr>
      <p:grpSpPr>
        <a:xfrm>
          <a:off x="0" y="0"/>
          <a:ext cx="0" cy="0"/>
          <a:chOff x="0" y="0"/>
          <a:chExt cx="0" cy="0"/>
        </a:xfrm>
      </p:grpSpPr>
      <p:sp>
        <p:nvSpPr>
          <p:cNvPr id="139" name="Google Shape;139;p16"/>
          <p:cNvSpPr/>
          <p:nvPr/>
        </p:nvSpPr>
        <p:spPr>
          <a:xfrm>
            <a:off x="483" y="176109"/>
            <a:ext cx="12188952" cy="1645919"/>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6"/>
          <p:cNvSpPr txBox="1"/>
          <p:nvPr>
            <p:ph type="title"/>
          </p:nvPr>
        </p:nvSpPr>
        <p:spPr>
          <a:xfrm>
            <a:off x="1202919" y="284176"/>
            <a:ext cx="9784080" cy="1508760"/>
          </a:xfrm>
          <a:prstGeom prst="rect">
            <a:avLst/>
          </a:prstGeom>
          <a:noFill/>
          <a:ln>
            <a:noFill/>
          </a:ln>
        </p:spPr>
        <p:txBody>
          <a:bodyPr anchorCtr="0" anchor="ctr" bIns="45700" lIns="91425" spcFirstLastPara="1" rIns="91425" wrap="square" tIns="45700">
            <a:normAutofit/>
          </a:bodyPr>
          <a:lstStyle>
            <a:lvl1pPr lvl="0" marR="0" rtl="0" algn="l">
              <a:lnSpc>
                <a:spcPct val="85000"/>
              </a:lnSpc>
              <a:spcBef>
                <a:spcPts val="0"/>
              </a:spcBef>
              <a:spcAft>
                <a:spcPts val="0"/>
              </a:spcAft>
              <a:buClr>
                <a:schemeClr val="lt2"/>
              </a:buClr>
              <a:buSzPts val="4000"/>
              <a:buFont typeface="Times New Roman"/>
              <a:buNone/>
              <a:defRPr b="0" i="0" sz="4000" u="none" cap="none" strike="noStrike">
                <a:solidFill>
                  <a:schemeClr val="lt2"/>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1" name="Google Shape;141;p16"/>
          <p:cNvSpPr txBox="1"/>
          <p:nvPr>
            <p:ph idx="1" type="body"/>
          </p:nvPr>
        </p:nvSpPr>
        <p:spPr>
          <a:xfrm>
            <a:off x="1202919" y="2011680"/>
            <a:ext cx="9784080" cy="4206240"/>
          </a:xfrm>
          <a:prstGeom prst="rect">
            <a:avLst/>
          </a:prstGeom>
          <a:noFill/>
          <a:ln>
            <a:noFill/>
          </a:ln>
        </p:spPr>
        <p:txBody>
          <a:bodyPr anchorCtr="0" anchor="t" bIns="45700" lIns="91425" spcFirstLastPara="1" rIns="91425" wrap="square" tIns="45700">
            <a:normAutofit/>
          </a:bodyPr>
          <a:lstStyle>
            <a:lvl1pPr indent="-368300" lvl="0" marL="457200" marR="0" rtl="0" algn="l">
              <a:lnSpc>
                <a:spcPct val="90000"/>
              </a:lnSpc>
              <a:spcBef>
                <a:spcPts val="1200"/>
              </a:spcBef>
              <a:spcAft>
                <a:spcPts val="0"/>
              </a:spcAft>
              <a:buClr>
                <a:schemeClr val="dk1"/>
              </a:buClr>
              <a:buSzPts val="2200"/>
              <a:buFont typeface="Noto Sans Symbols"/>
              <a:buChar char="▪"/>
              <a:defRPr b="0" i="0" sz="2200" u="none" cap="none" strike="noStrike">
                <a:solidFill>
                  <a:schemeClr val="dk1"/>
                </a:solidFill>
                <a:latin typeface="Times New Roman"/>
                <a:ea typeface="Times New Roman"/>
                <a:cs typeface="Times New Roman"/>
                <a:sym typeface="Times New Roman"/>
              </a:defRPr>
            </a:lvl1pPr>
            <a:lvl2pPr indent="-355600" lvl="1" marL="914400" marR="0" rtl="0" algn="l">
              <a:lnSpc>
                <a:spcPct val="90000"/>
              </a:lnSpc>
              <a:spcBef>
                <a:spcPts val="200"/>
              </a:spcBef>
              <a:spcAft>
                <a:spcPts val="0"/>
              </a:spcAft>
              <a:buClr>
                <a:schemeClr val="dk1"/>
              </a:buClr>
              <a:buSzPts val="2000"/>
              <a:buFont typeface="Noto Sans Symbols"/>
              <a:buChar char="▪"/>
              <a:defRPr b="0" i="0" sz="2000" u="none" cap="none" strike="noStrike">
                <a:solidFill>
                  <a:schemeClr val="dk1"/>
                </a:solidFill>
                <a:latin typeface="Times New Roman"/>
                <a:ea typeface="Times New Roman"/>
                <a:cs typeface="Times New Roman"/>
                <a:sym typeface="Times New Roman"/>
              </a:defRPr>
            </a:lvl2pPr>
            <a:lvl3pPr indent="-342900" lvl="2" marL="1371600" marR="0" rtl="0" algn="l">
              <a:lnSpc>
                <a:spcPct val="90000"/>
              </a:lnSpc>
              <a:spcBef>
                <a:spcPts val="400"/>
              </a:spcBef>
              <a:spcAft>
                <a:spcPts val="0"/>
              </a:spcAft>
              <a:buClr>
                <a:schemeClr val="dk1"/>
              </a:buClr>
              <a:buSzPts val="1800"/>
              <a:buFont typeface="Noto Sans Symbols"/>
              <a:buChar char="▪"/>
              <a:defRPr b="0" i="0" sz="1800" u="none" cap="none" strike="noStrike">
                <a:solidFill>
                  <a:schemeClr val="dk1"/>
                </a:solidFill>
                <a:latin typeface="Times New Roman"/>
                <a:ea typeface="Times New Roman"/>
                <a:cs typeface="Times New Roman"/>
                <a:sym typeface="Times New Roman"/>
              </a:defRPr>
            </a:lvl3pPr>
            <a:lvl4pPr indent="-330200" lvl="3" marL="1828800" marR="0" rtl="0" algn="l">
              <a:lnSpc>
                <a:spcPct val="90000"/>
              </a:lnSpc>
              <a:spcBef>
                <a:spcPts val="400"/>
              </a:spcBef>
              <a:spcAft>
                <a:spcPts val="0"/>
              </a:spcAft>
              <a:buClr>
                <a:schemeClr val="dk1"/>
              </a:buClr>
              <a:buSzPts val="1600"/>
              <a:buFont typeface="Noto Sans Symbols"/>
              <a:buChar char="▪"/>
              <a:defRPr b="0" i="0" sz="1600" u="none" cap="none" strike="noStrike">
                <a:solidFill>
                  <a:schemeClr val="dk1"/>
                </a:solidFill>
                <a:latin typeface="Times New Roman"/>
                <a:ea typeface="Times New Roman"/>
                <a:cs typeface="Times New Roman"/>
                <a:sym typeface="Times New Roman"/>
              </a:defRPr>
            </a:lvl4pPr>
            <a:lvl5pPr indent="-330200" lvl="4" marL="2286000" marR="0" rtl="0" algn="l">
              <a:lnSpc>
                <a:spcPct val="90000"/>
              </a:lnSpc>
              <a:spcBef>
                <a:spcPts val="400"/>
              </a:spcBef>
              <a:spcAft>
                <a:spcPts val="0"/>
              </a:spcAft>
              <a:buClr>
                <a:schemeClr val="dk1"/>
              </a:buClr>
              <a:buSzPts val="1600"/>
              <a:buFont typeface="Noto Sans Symbols"/>
              <a:buChar char="▪"/>
              <a:defRPr b="0" i="0" sz="1600" u="none" cap="none" strike="noStrike">
                <a:solidFill>
                  <a:schemeClr val="dk1"/>
                </a:solidFill>
                <a:latin typeface="Times New Roman"/>
                <a:ea typeface="Times New Roman"/>
                <a:cs typeface="Times New Roman"/>
                <a:sym typeface="Times New Roman"/>
              </a:defRPr>
            </a:lvl5pPr>
            <a:lvl6pPr indent="-330200" lvl="5" marL="2743200" marR="0" rtl="0" algn="l">
              <a:lnSpc>
                <a:spcPct val="90000"/>
              </a:lnSpc>
              <a:spcBef>
                <a:spcPts val="400"/>
              </a:spcBef>
              <a:spcAft>
                <a:spcPts val="0"/>
              </a:spcAft>
              <a:buClr>
                <a:schemeClr val="dk1"/>
              </a:buClr>
              <a:buSzPts val="1600"/>
              <a:buFont typeface="Noto Sans Symbols"/>
              <a:buChar char="▪"/>
              <a:defRPr b="0" i="0" sz="1600" u="none" cap="none" strike="noStrike">
                <a:solidFill>
                  <a:schemeClr val="dk1"/>
                </a:solidFill>
                <a:latin typeface="Corbel"/>
                <a:ea typeface="Corbel"/>
                <a:cs typeface="Corbel"/>
                <a:sym typeface="Corbel"/>
              </a:defRPr>
            </a:lvl6pPr>
            <a:lvl7pPr indent="-330200" lvl="6" marL="3200400" marR="0" rtl="0" algn="l">
              <a:lnSpc>
                <a:spcPct val="90000"/>
              </a:lnSpc>
              <a:spcBef>
                <a:spcPts val="400"/>
              </a:spcBef>
              <a:spcAft>
                <a:spcPts val="0"/>
              </a:spcAft>
              <a:buClr>
                <a:schemeClr val="dk1"/>
              </a:buClr>
              <a:buSzPts val="1600"/>
              <a:buFont typeface="Noto Sans Symbols"/>
              <a:buChar char="▪"/>
              <a:defRPr b="0" i="0" sz="1600" u="none" cap="none" strike="noStrike">
                <a:solidFill>
                  <a:schemeClr val="dk1"/>
                </a:solidFill>
                <a:latin typeface="Corbel"/>
                <a:ea typeface="Corbel"/>
                <a:cs typeface="Corbel"/>
                <a:sym typeface="Corbel"/>
              </a:defRPr>
            </a:lvl7pPr>
            <a:lvl8pPr indent="-330200" lvl="7" marL="3657600" marR="0" rtl="0" algn="l">
              <a:lnSpc>
                <a:spcPct val="90000"/>
              </a:lnSpc>
              <a:spcBef>
                <a:spcPts val="400"/>
              </a:spcBef>
              <a:spcAft>
                <a:spcPts val="0"/>
              </a:spcAft>
              <a:buClr>
                <a:schemeClr val="dk1"/>
              </a:buClr>
              <a:buSzPts val="1600"/>
              <a:buFont typeface="Noto Sans Symbols"/>
              <a:buChar char="▪"/>
              <a:defRPr b="0" i="0" sz="1600" u="none" cap="none" strike="noStrike">
                <a:solidFill>
                  <a:schemeClr val="dk1"/>
                </a:solidFill>
                <a:latin typeface="Corbel"/>
                <a:ea typeface="Corbel"/>
                <a:cs typeface="Corbel"/>
                <a:sym typeface="Corbel"/>
              </a:defRPr>
            </a:lvl8pPr>
            <a:lvl9pPr indent="-330200" lvl="8" marL="4114800" marR="0" rtl="0" algn="l">
              <a:lnSpc>
                <a:spcPct val="90000"/>
              </a:lnSpc>
              <a:spcBef>
                <a:spcPts val="400"/>
              </a:spcBef>
              <a:spcAft>
                <a:spcPts val="400"/>
              </a:spcAft>
              <a:buClr>
                <a:schemeClr val="dk1"/>
              </a:buClr>
              <a:buSzPts val="1600"/>
              <a:buFont typeface="Noto Sans Symbols"/>
              <a:buChar char="▪"/>
              <a:defRPr b="0" i="0" sz="1600" u="none" cap="none" strike="noStrike">
                <a:solidFill>
                  <a:schemeClr val="dk1"/>
                </a:solidFill>
                <a:latin typeface="Corbel"/>
                <a:ea typeface="Corbel"/>
                <a:cs typeface="Corbel"/>
                <a:sym typeface="Corbel"/>
              </a:defRPr>
            </a:lvl9pPr>
          </a:lstStyle>
          <a:p/>
        </p:txBody>
      </p:sp>
      <p:sp>
        <p:nvSpPr>
          <p:cNvPr id="142" name="Google Shape;142;p16"/>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marR="0" rtl="0" algn="l">
              <a:spcBef>
                <a:spcPts val="0"/>
              </a:spcBef>
              <a:spcAft>
                <a:spcPts val="0"/>
              </a:spcAft>
              <a:buSzPts val="1400"/>
              <a:buNone/>
              <a:defRPr b="0" i="0" sz="105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143" name="Google Shape;143;p16"/>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5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144" name="Google Shape;144;p16"/>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marR="0" rtl="0" algn="l">
              <a:spcBef>
                <a:spcPts val="0"/>
              </a:spcBef>
              <a:buNone/>
              <a:defRPr b="0" i="0" sz="1200" u="none" cap="none" strike="noStrike">
                <a:solidFill>
                  <a:schemeClr val="dk1"/>
                </a:solidFill>
                <a:latin typeface="Times New Roman"/>
                <a:ea typeface="Times New Roman"/>
                <a:cs typeface="Times New Roman"/>
                <a:sym typeface="Times New Roman"/>
              </a:defRPr>
            </a:lvl1pPr>
            <a:lvl2pPr indent="0" lvl="1" marL="0" marR="0" rtl="0" algn="l">
              <a:spcBef>
                <a:spcPts val="0"/>
              </a:spcBef>
              <a:buNone/>
              <a:defRPr b="0" i="0" sz="1200" u="none" cap="none" strike="noStrike">
                <a:solidFill>
                  <a:schemeClr val="dk1"/>
                </a:solidFill>
                <a:latin typeface="Times New Roman"/>
                <a:ea typeface="Times New Roman"/>
                <a:cs typeface="Times New Roman"/>
                <a:sym typeface="Times New Roman"/>
              </a:defRPr>
            </a:lvl2pPr>
            <a:lvl3pPr indent="0" lvl="2" marL="0" marR="0" rtl="0" algn="l">
              <a:spcBef>
                <a:spcPts val="0"/>
              </a:spcBef>
              <a:buNone/>
              <a:defRPr b="0" i="0" sz="1200" u="none" cap="none" strike="noStrike">
                <a:solidFill>
                  <a:schemeClr val="dk1"/>
                </a:solidFill>
                <a:latin typeface="Times New Roman"/>
                <a:ea typeface="Times New Roman"/>
                <a:cs typeface="Times New Roman"/>
                <a:sym typeface="Times New Roman"/>
              </a:defRPr>
            </a:lvl3pPr>
            <a:lvl4pPr indent="0" lvl="3" marL="0" marR="0" rtl="0" algn="l">
              <a:spcBef>
                <a:spcPts val="0"/>
              </a:spcBef>
              <a:buNone/>
              <a:defRPr b="0" i="0" sz="1200" u="none" cap="none" strike="noStrike">
                <a:solidFill>
                  <a:schemeClr val="dk1"/>
                </a:solidFill>
                <a:latin typeface="Times New Roman"/>
                <a:ea typeface="Times New Roman"/>
                <a:cs typeface="Times New Roman"/>
                <a:sym typeface="Times New Roman"/>
              </a:defRPr>
            </a:lvl4pPr>
            <a:lvl5pPr indent="0" lvl="4" marL="0" marR="0" rtl="0" algn="l">
              <a:spcBef>
                <a:spcPts val="0"/>
              </a:spcBef>
              <a:buNone/>
              <a:defRPr b="0" i="0" sz="1200" u="none" cap="none" strike="noStrike">
                <a:solidFill>
                  <a:schemeClr val="dk1"/>
                </a:solidFill>
                <a:latin typeface="Times New Roman"/>
                <a:ea typeface="Times New Roman"/>
                <a:cs typeface="Times New Roman"/>
                <a:sym typeface="Times New Roman"/>
              </a:defRPr>
            </a:lvl5pPr>
            <a:lvl6pPr indent="0" lvl="5" marL="0" marR="0" rtl="0" algn="l">
              <a:spcBef>
                <a:spcPts val="0"/>
              </a:spcBef>
              <a:buNone/>
              <a:defRPr b="0" i="0" sz="1200" u="none" cap="none" strike="noStrike">
                <a:solidFill>
                  <a:schemeClr val="dk1"/>
                </a:solidFill>
                <a:latin typeface="Times New Roman"/>
                <a:ea typeface="Times New Roman"/>
                <a:cs typeface="Times New Roman"/>
                <a:sym typeface="Times New Roman"/>
              </a:defRPr>
            </a:lvl6pPr>
            <a:lvl7pPr indent="0" lvl="6" marL="0" marR="0" rtl="0" algn="l">
              <a:spcBef>
                <a:spcPts val="0"/>
              </a:spcBef>
              <a:buNone/>
              <a:defRPr b="0" i="0" sz="1200" u="none" cap="none" strike="noStrike">
                <a:solidFill>
                  <a:schemeClr val="dk1"/>
                </a:solidFill>
                <a:latin typeface="Times New Roman"/>
                <a:ea typeface="Times New Roman"/>
                <a:cs typeface="Times New Roman"/>
                <a:sym typeface="Times New Roman"/>
              </a:defRPr>
            </a:lvl7pPr>
            <a:lvl8pPr indent="0" lvl="7" marL="0" marR="0" rtl="0" algn="l">
              <a:spcBef>
                <a:spcPts val="0"/>
              </a:spcBef>
              <a:buNone/>
              <a:defRPr b="0" i="0" sz="1200" u="none" cap="none" strike="noStrike">
                <a:solidFill>
                  <a:schemeClr val="dk1"/>
                </a:solidFill>
                <a:latin typeface="Times New Roman"/>
                <a:ea typeface="Times New Roman"/>
                <a:cs typeface="Times New Roman"/>
                <a:sym typeface="Times New Roman"/>
              </a:defRPr>
            </a:lvl8pPr>
            <a:lvl9pPr indent="0" lvl="8" marL="0" marR="0" rtl="0" algn="l">
              <a:spcBef>
                <a:spcPts val="0"/>
              </a:spcBef>
              <a:buNone/>
              <a:defRPr b="0" i="0" sz="1200" u="none" cap="none" strike="noStrike">
                <a:solidFill>
                  <a:schemeClr val="dk1"/>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6"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1" Type="http://schemas.openxmlformats.org/officeDocument/2006/relationships/image" Target="../media/image11.png"/><Relationship Id="rId10" Type="http://schemas.openxmlformats.org/officeDocument/2006/relationships/oleObject" Target="../embeddings/oleObject6.bin"/><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vmlDrawing" Target="../drawings/vmlDrawing3.vml"/><Relationship Id="rId4" Type="http://schemas.openxmlformats.org/officeDocument/2006/relationships/image" Target="../media/image15.png"/><Relationship Id="rId9" Type="http://schemas.openxmlformats.org/officeDocument/2006/relationships/oleObject" Target="../embeddings/oleObject6.bin"/><Relationship Id="rId5" Type="http://schemas.openxmlformats.org/officeDocument/2006/relationships/oleObject" Target="../embeddings/oleObject5.bin"/><Relationship Id="rId6" Type="http://schemas.openxmlformats.org/officeDocument/2006/relationships/oleObject" Target="../embeddings/oleObject5.bin"/><Relationship Id="rId7" Type="http://schemas.openxmlformats.org/officeDocument/2006/relationships/image" Target="../media/image17.png"/><Relationship Id="rId8"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png"/><Relationship Id="rId4" Type="http://schemas.openxmlformats.org/officeDocument/2006/relationships/image" Target="../media/image16.png"/><Relationship Id="rId5"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1" Type="http://schemas.openxmlformats.org/officeDocument/2006/relationships/image" Target="../media/image26.png"/><Relationship Id="rId10" Type="http://schemas.openxmlformats.org/officeDocument/2006/relationships/oleObject" Target="../embeddings/oleObject2.bin"/><Relationship Id="rId13" Type="http://schemas.openxmlformats.org/officeDocument/2006/relationships/oleObject" Target="../embeddings/oleObject3.bin"/><Relationship Id="rId12" Type="http://schemas.openxmlformats.org/officeDocument/2006/relationships/oleObject" Target="../embeddings/oleObject3.bin"/><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vmlDrawing" Target="../drawings/vmlDrawing1.vml"/><Relationship Id="rId4" Type="http://schemas.openxmlformats.org/officeDocument/2006/relationships/image" Target="../media/image24.png"/><Relationship Id="rId9" Type="http://schemas.openxmlformats.org/officeDocument/2006/relationships/oleObject" Target="../embeddings/oleObject2.bin"/><Relationship Id="rId14" Type="http://schemas.openxmlformats.org/officeDocument/2006/relationships/image" Target="../media/image18.png"/><Relationship Id="rId5" Type="http://schemas.openxmlformats.org/officeDocument/2006/relationships/image" Target="../media/image23.png"/><Relationship Id="rId6" Type="http://schemas.openxmlformats.org/officeDocument/2006/relationships/oleObject" Target="../embeddings/oleObject1.bin"/><Relationship Id="rId7" Type="http://schemas.openxmlformats.org/officeDocument/2006/relationships/oleObject" Target="../embeddings/oleObject1.bin"/><Relationship Id="rId8"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9.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vmlDrawing" Target="../drawings/vmlDrawing2.vml"/><Relationship Id="rId4" Type="http://schemas.openxmlformats.org/officeDocument/2006/relationships/image" Target="../media/image10.png"/><Relationship Id="rId5" Type="http://schemas.openxmlformats.org/officeDocument/2006/relationships/oleObject" Target="../embeddings/oleObject4.bin"/><Relationship Id="rId6" Type="http://schemas.openxmlformats.org/officeDocument/2006/relationships/oleObject" Target="../embeddings/oleObject4.bin"/><Relationship Id="rId7"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
          <p:cNvSpPr txBox="1"/>
          <p:nvPr>
            <p:ph type="ctrTitle"/>
          </p:nvPr>
        </p:nvSpPr>
        <p:spPr>
          <a:xfrm>
            <a:off x="365759" y="2166364"/>
            <a:ext cx="11471565" cy="1739347"/>
          </a:xfrm>
          <a:prstGeom prst="rect">
            <a:avLst/>
          </a:prstGeom>
          <a:noFill/>
          <a:ln>
            <a:noFill/>
          </a:ln>
        </p:spPr>
        <p:txBody>
          <a:bodyPr anchorCtr="0" anchor="ctr" bIns="45700" lIns="91425" spcFirstLastPara="1" rIns="91425" wrap="square" tIns="45700">
            <a:normAutofit/>
          </a:bodyPr>
          <a:lstStyle/>
          <a:p>
            <a:pPr indent="0" lvl="0" marL="0" rtl="0" algn="ctr">
              <a:lnSpc>
                <a:spcPct val="80000"/>
              </a:lnSpc>
              <a:spcBef>
                <a:spcPts val="0"/>
              </a:spcBef>
              <a:spcAft>
                <a:spcPts val="0"/>
              </a:spcAft>
              <a:buClr>
                <a:schemeClr val="dk2"/>
              </a:buClr>
              <a:buSzPts val="4000"/>
              <a:buFont typeface="Times New Roman"/>
              <a:buNone/>
            </a:pPr>
            <a:r>
              <a:rPr b="1" lang="en-US" sz="4000"/>
              <a:t> CÁC ỨNG DỤNG CHỦ CHỐT</a:t>
            </a:r>
            <a:endParaRPr b="1" sz="4000">
              <a:latin typeface="Arial"/>
              <a:ea typeface="Arial"/>
              <a:cs typeface="Arial"/>
              <a:sym typeface="Arial"/>
            </a:endParaRPr>
          </a:p>
        </p:txBody>
      </p:sp>
      <p:sp>
        <p:nvSpPr>
          <p:cNvPr id="159" name="Google Shape;159;p1"/>
          <p:cNvSpPr txBox="1"/>
          <p:nvPr>
            <p:ph idx="1" type="subTitle"/>
          </p:nvPr>
        </p:nvSpPr>
        <p:spPr>
          <a:xfrm>
            <a:off x="1524000" y="3996250"/>
            <a:ext cx="9144000" cy="1309255"/>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SzPts val="3200"/>
              <a:buNone/>
            </a:pPr>
            <a:r>
              <a:rPr lang="en-US" sz="3200"/>
              <a:t>CHỦ ĐỀ D. MICROSOFT POWERPOINT </a:t>
            </a:r>
            <a:endParaRPr sz="3200"/>
          </a:p>
          <a:p>
            <a:pPr indent="0" lvl="0" marL="0" rtl="0" algn="ctr">
              <a:lnSpc>
                <a:spcPct val="90000"/>
              </a:lnSpc>
              <a:spcBef>
                <a:spcPts val="1400"/>
              </a:spcBef>
              <a:spcAft>
                <a:spcPts val="0"/>
              </a:spcAft>
              <a:buSzPts val="3200"/>
              <a:buNone/>
            </a:pPr>
            <a:r>
              <a:t/>
            </a:r>
            <a:endParaRPr sz="32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8"/>
          <p:cNvSpPr txBox="1"/>
          <p:nvPr>
            <p:ph idx="1" type="body"/>
          </p:nvPr>
        </p:nvSpPr>
        <p:spPr>
          <a:xfrm>
            <a:off x="1275744" y="795485"/>
            <a:ext cx="9784733" cy="425753"/>
          </a:xfrm>
          <a:prstGeom prst="rect">
            <a:avLst/>
          </a:prstGeom>
          <a:noFill/>
          <a:ln>
            <a:noFill/>
          </a:ln>
        </p:spPr>
        <p:txBody>
          <a:bodyPr anchorCtr="0" anchor="t" bIns="45700" lIns="91425" spcFirstLastPara="1" rIns="91425" wrap="square" tIns="45700">
            <a:noAutofit/>
          </a:bodyPr>
          <a:lstStyle/>
          <a:p>
            <a:pPr indent="-195580" lvl="0" marL="182880" rtl="0" algn="ctr">
              <a:lnSpc>
                <a:spcPct val="90000"/>
              </a:lnSpc>
              <a:spcBef>
                <a:spcPts val="0"/>
              </a:spcBef>
              <a:spcAft>
                <a:spcPts val="0"/>
              </a:spcAft>
              <a:buSzPts val="3000"/>
              <a:buChar char="▪"/>
            </a:pPr>
            <a:r>
              <a:rPr lang="en-US" sz="3000"/>
              <a:t>Quản lý các Slide</a:t>
            </a:r>
            <a:endParaRPr sz="3000"/>
          </a:p>
        </p:txBody>
      </p:sp>
      <p:sp>
        <p:nvSpPr>
          <p:cNvPr id="225" name="Google Shape;225;p8"/>
          <p:cNvSpPr txBox="1"/>
          <p:nvPr>
            <p:ph idx="2" type="body"/>
          </p:nvPr>
        </p:nvSpPr>
        <p:spPr>
          <a:xfrm>
            <a:off x="2199856" y="1593548"/>
            <a:ext cx="7936500" cy="23637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rgbClr val="002060"/>
              </a:buClr>
              <a:buSzPts val="2800"/>
              <a:buFont typeface="Corbel"/>
              <a:buAutoNum type="arabicPeriod"/>
            </a:pPr>
            <a:r>
              <a:rPr b="1" lang="en-US" sz="2800">
                <a:solidFill>
                  <a:srgbClr val="0070C0"/>
                </a:solidFill>
                <a:latin typeface="Times New Roman"/>
                <a:ea typeface="Times New Roman"/>
                <a:cs typeface="Times New Roman"/>
                <a:sym typeface="Times New Roman"/>
              </a:rPr>
              <a:t>Chèn các Slide mới</a:t>
            </a:r>
            <a:endParaRPr b="1" sz="2800">
              <a:solidFill>
                <a:srgbClr val="0070C0"/>
              </a:solidFill>
              <a:latin typeface="Times New Roman"/>
              <a:ea typeface="Times New Roman"/>
              <a:cs typeface="Times New Roman"/>
              <a:sym typeface="Times New Roman"/>
            </a:endParaRPr>
          </a:p>
          <a:p>
            <a:pPr indent="-342900" lvl="0" marL="342900" rtl="0" algn="l">
              <a:lnSpc>
                <a:spcPct val="90000"/>
              </a:lnSpc>
              <a:spcBef>
                <a:spcPts val="1400"/>
              </a:spcBef>
              <a:spcAft>
                <a:spcPts val="0"/>
              </a:spcAft>
              <a:buClr>
                <a:srgbClr val="002060"/>
              </a:buClr>
              <a:buSzPts val="2800"/>
              <a:buFont typeface="Corbel"/>
              <a:buAutoNum type="arabicPeriod"/>
            </a:pPr>
            <a:r>
              <a:rPr b="1" lang="en-US" sz="2800">
                <a:solidFill>
                  <a:srgbClr val="0070C0"/>
                </a:solidFill>
                <a:latin typeface="Times New Roman"/>
                <a:ea typeface="Times New Roman"/>
                <a:cs typeface="Times New Roman"/>
                <a:sym typeface="Times New Roman"/>
              </a:rPr>
              <a:t>Thay đổi bố cục của Slide</a:t>
            </a:r>
            <a:endParaRPr b="1" sz="2800">
              <a:solidFill>
                <a:srgbClr val="0070C0"/>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9"/>
          <p:cNvSpPr txBox="1"/>
          <p:nvPr>
            <p:ph idx="1" type="body"/>
          </p:nvPr>
        </p:nvSpPr>
        <p:spPr>
          <a:xfrm>
            <a:off x="1275744" y="753920"/>
            <a:ext cx="9784733" cy="425753"/>
          </a:xfrm>
          <a:prstGeom prst="rect">
            <a:avLst/>
          </a:prstGeom>
          <a:noFill/>
          <a:ln>
            <a:noFill/>
          </a:ln>
        </p:spPr>
        <p:txBody>
          <a:bodyPr anchorCtr="0" anchor="t" bIns="45700" lIns="91425" spcFirstLastPara="1" rIns="91425" wrap="square" tIns="45700">
            <a:noAutofit/>
          </a:bodyPr>
          <a:lstStyle/>
          <a:p>
            <a:pPr indent="-182880" lvl="0" marL="182880" rtl="0" algn="ctr">
              <a:lnSpc>
                <a:spcPct val="90000"/>
              </a:lnSpc>
              <a:spcBef>
                <a:spcPts val="0"/>
              </a:spcBef>
              <a:spcAft>
                <a:spcPts val="0"/>
              </a:spcAft>
              <a:buSzPts val="2800"/>
              <a:buChar char="▪"/>
            </a:pPr>
            <a:r>
              <a:rPr lang="en-US"/>
              <a:t>Quản lý các Slide</a:t>
            </a:r>
            <a:endParaRPr/>
          </a:p>
        </p:txBody>
      </p:sp>
      <p:pic>
        <p:nvPicPr>
          <p:cNvPr descr="Screen Clipping" id="231" name="Google Shape;231;p9"/>
          <p:cNvPicPr preferRelativeResize="0"/>
          <p:nvPr/>
        </p:nvPicPr>
        <p:blipFill rotWithShape="1">
          <a:blip r:embed="rId4">
            <a:alphaModFix/>
          </a:blip>
          <a:srcRect b="0" l="0" r="0" t="0"/>
          <a:stretch/>
        </p:blipFill>
        <p:spPr>
          <a:xfrm>
            <a:off x="1275750" y="1209370"/>
            <a:ext cx="9784726" cy="2697605"/>
          </a:xfrm>
          <a:prstGeom prst="rect">
            <a:avLst/>
          </a:prstGeom>
          <a:noFill/>
          <a:ln>
            <a:noFill/>
          </a:ln>
        </p:spPr>
      </p:pic>
      <p:grpSp>
        <p:nvGrpSpPr>
          <p:cNvPr id="232" name="Google Shape;232;p9"/>
          <p:cNvGrpSpPr/>
          <p:nvPr/>
        </p:nvGrpSpPr>
        <p:grpSpPr>
          <a:xfrm>
            <a:off x="595755" y="4215462"/>
            <a:ext cx="3571875" cy="1970665"/>
            <a:chOff x="583190" y="4211205"/>
            <a:chExt cx="3571875" cy="1970665"/>
          </a:xfrm>
        </p:grpSpPr>
        <p:grpSp>
          <p:nvGrpSpPr>
            <p:cNvPr id="233" name="Google Shape;233;p9"/>
            <p:cNvGrpSpPr/>
            <p:nvPr/>
          </p:nvGrpSpPr>
          <p:grpSpPr>
            <a:xfrm>
              <a:off x="583190" y="4211205"/>
              <a:ext cx="3571875" cy="1970665"/>
              <a:chOff x="583190" y="4211205"/>
              <a:chExt cx="3571875" cy="1970665"/>
            </a:xfrm>
          </p:grpSpPr>
          <p:graphicFrame>
            <p:nvGraphicFramePr>
              <p:cNvPr id="234" name="Google Shape;234;p9"/>
              <p:cNvGraphicFramePr/>
              <p:nvPr/>
            </p:nvGraphicFramePr>
            <p:xfrm>
              <a:off x="583190" y="4219720"/>
              <a:ext cx="3571875" cy="1962150"/>
            </p:xfrm>
            <a:graphic>
              <a:graphicData uri="http://schemas.openxmlformats.org/presentationml/2006/ole">
                <mc:AlternateContent>
                  <mc:Choice Requires="v">
                    <p:oleObj r:id="rId5" imgH="1962150" imgW="3571875" progId="Paint.Picture" spid="_x0000_s1">
                      <p:embed/>
                    </p:oleObj>
                  </mc:Choice>
                  <mc:Fallback>
                    <p:oleObj r:id="rId6" imgH="1962150" imgW="3571875" progId="Paint.Picture">
                      <p:embed/>
                      <p:pic>
                        <p:nvPicPr>
                          <p:cNvPr id="234" name="Google Shape;234;p9"/>
                          <p:cNvPicPr preferRelativeResize="0"/>
                          <p:nvPr/>
                        </p:nvPicPr>
                        <p:blipFill rotWithShape="1">
                          <a:blip r:embed="rId7">
                            <a:alphaModFix/>
                          </a:blip>
                          <a:srcRect b="0" l="0" r="0" t="0"/>
                          <a:stretch/>
                        </p:blipFill>
                        <p:spPr>
                          <a:xfrm>
                            <a:off x="583190" y="4219720"/>
                            <a:ext cx="3571875" cy="1962150"/>
                          </a:xfrm>
                          <a:prstGeom prst="rect">
                            <a:avLst/>
                          </a:prstGeom>
                          <a:noFill/>
                          <a:ln cap="flat" cmpd="sng" w="9525">
                            <a:solidFill>
                              <a:schemeClr val="dk1"/>
                            </a:solidFill>
                            <a:prstDash val="solid"/>
                            <a:round/>
                            <a:headEnd len="sm" w="sm" type="none"/>
                            <a:tailEnd len="sm" w="sm" type="none"/>
                          </a:ln>
                        </p:spPr>
                      </p:pic>
                    </p:oleObj>
                  </mc:Fallback>
                </mc:AlternateContent>
              </a:graphicData>
            </a:graphic>
          </p:graphicFrame>
          <p:sp>
            <p:nvSpPr>
              <p:cNvPr id="235" name="Google Shape;235;p9"/>
              <p:cNvSpPr/>
              <p:nvPr/>
            </p:nvSpPr>
            <p:spPr>
              <a:xfrm>
                <a:off x="1006985" y="4211205"/>
                <a:ext cx="665018" cy="274320"/>
              </a:xfrm>
              <a:prstGeom prst="rect">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ctr">
                  <a:lnSpc>
                    <a:spcPct val="150000"/>
                  </a:lnSpc>
                  <a:spcBef>
                    <a:spcPts val="0"/>
                  </a:spcBef>
                  <a:spcAft>
                    <a:spcPts val="0"/>
                  </a:spcAft>
                  <a:buNone/>
                </a:pPr>
                <a:r>
                  <a:t/>
                </a:r>
                <a:endParaRPr sz="1800">
                  <a:solidFill>
                    <a:srgbClr val="211D1E"/>
                  </a:solidFill>
                  <a:latin typeface="Corbel"/>
                  <a:ea typeface="Corbel"/>
                  <a:cs typeface="Corbel"/>
                  <a:sym typeface="Corbel"/>
                </a:endParaRPr>
              </a:p>
            </p:txBody>
          </p:sp>
          <p:sp>
            <p:nvSpPr>
              <p:cNvPr id="236" name="Google Shape;236;p9"/>
              <p:cNvSpPr/>
              <p:nvPr/>
            </p:nvSpPr>
            <p:spPr>
              <a:xfrm>
                <a:off x="1980181" y="4469275"/>
                <a:ext cx="548640" cy="731520"/>
              </a:xfrm>
              <a:prstGeom prst="rect">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ctr">
                  <a:lnSpc>
                    <a:spcPct val="150000"/>
                  </a:lnSpc>
                  <a:spcBef>
                    <a:spcPts val="0"/>
                  </a:spcBef>
                  <a:spcAft>
                    <a:spcPts val="0"/>
                  </a:spcAft>
                  <a:buNone/>
                </a:pPr>
                <a:r>
                  <a:t/>
                </a:r>
                <a:endParaRPr sz="1800">
                  <a:solidFill>
                    <a:srgbClr val="211D1E"/>
                  </a:solidFill>
                  <a:latin typeface="Corbel"/>
                  <a:ea typeface="Corbel"/>
                  <a:cs typeface="Corbel"/>
                  <a:sym typeface="Corbel"/>
                </a:endParaRPr>
              </a:p>
            </p:txBody>
          </p:sp>
        </p:grpSp>
        <p:sp>
          <p:nvSpPr>
            <p:cNvPr id="237" name="Google Shape;237;p9"/>
            <p:cNvSpPr txBox="1"/>
            <p:nvPr/>
          </p:nvSpPr>
          <p:spPr>
            <a:xfrm>
              <a:off x="1699665" y="4549943"/>
              <a:ext cx="33695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0070C0"/>
                  </a:solidFill>
                  <a:latin typeface="Corbel"/>
                  <a:ea typeface="Corbel"/>
                  <a:cs typeface="Corbel"/>
                  <a:sym typeface="Corbel"/>
                </a:rPr>
                <a:t>1</a:t>
              </a:r>
              <a:endParaRPr b="1" sz="2400">
                <a:solidFill>
                  <a:srgbClr val="0070C0"/>
                </a:solidFill>
                <a:latin typeface="Corbel"/>
                <a:ea typeface="Corbel"/>
                <a:cs typeface="Corbel"/>
                <a:sym typeface="Corbel"/>
              </a:endParaRPr>
            </a:p>
          </p:txBody>
        </p:sp>
      </p:grpSp>
      <p:grpSp>
        <p:nvGrpSpPr>
          <p:cNvPr id="238" name="Google Shape;238;p9"/>
          <p:cNvGrpSpPr/>
          <p:nvPr/>
        </p:nvGrpSpPr>
        <p:grpSpPr>
          <a:xfrm>
            <a:off x="4791370" y="3936657"/>
            <a:ext cx="3313539" cy="2787472"/>
            <a:chOff x="4791370" y="3936657"/>
            <a:chExt cx="3313539" cy="2787472"/>
          </a:xfrm>
        </p:grpSpPr>
        <p:grpSp>
          <p:nvGrpSpPr>
            <p:cNvPr id="239" name="Google Shape;239;p9"/>
            <p:cNvGrpSpPr/>
            <p:nvPr/>
          </p:nvGrpSpPr>
          <p:grpSpPr>
            <a:xfrm>
              <a:off x="4791370" y="3936657"/>
              <a:ext cx="3313539" cy="2787472"/>
              <a:chOff x="4791370" y="3936657"/>
              <a:chExt cx="3313539" cy="2787472"/>
            </a:xfrm>
          </p:grpSpPr>
          <p:pic>
            <p:nvPicPr>
              <p:cNvPr id="240" name="Google Shape;240;p9"/>
              <p:cNvPicPr preferRelativeResize="0"/>
              <p:nvPr/>
            </p:nvPicPr>
            <p:blipFill rotWithShape="1">
              <a:blip r:embed="rId8">
                <a:alphaModFix/>
              </a:blip>
              <a:srcRect b="0" l="0" r="0" t="0"/>
              <a:stretch/>
            </p:blipFill>
            <p:spPr>
              <a:xfrm>
                <a:off x="4791370" y="3936657"/>
                <a:ext cx="3313539" cy="2787472"/>
              </a:xfrm>
              <a:prstGeom prst="rect">
                <a:avLst/>
              </a:prstGeom>
              <a:noFill/>
              <a:ln cap="flat" cmpd="sng" w="9525">
                <a:solidFill>
                  <a:schemeClr val="dk1"/>
                </a:solidFill>
                <a:prstDash val="solid"/>
                <a:round/>
                <a:headEnd len="sm" w="sm" type="none"/>
                <a:tailEnd len="sm" w="sm" type="none"/>
              </a:ln>
            </p:spPr>
          </p:pic>
          <p:sp>
            <p:nvSpPr>
              <p:cNvPr id="241" name="Google Shape;241;p9"/>
              <p:cNvSpPr/>
              <p:nvPr/>
            </p:nvSpPr>
            <p:spPr>
              <a:xfrm>
                <a:off x="5112328" y="3936657"/>
                <a:ext cx="457200" cy="166255"/>
              </a:xfrm>
              <a:prstGeom prst="rect">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ctr">
                  <a:lnSpc>
                    <a:spcPct val="150000"/>
                  </a:lnSpc>
                  <a:spcBef>
                    <a:spcPts val="0"/>
                  </a:spcBef>
                  <a:spcAft>
                    <a:spcPts val="0"/>
                  </a:spcAft>
                  <a:buNone/>
                </a:pPr>
                <a:r>
                  <a:t/>
                </a:r>
                <a:endParaRPr sz="1800">
                  <a:solidFill>
                    <a:srgbClr val="211D1E"/>
                  </a:solidFill>
                  <a:latin typeface="Corbel"/>
                  <a:ea typeface="Corbel"/>
                  <a:cs typeface="Corbel"/>
                  <a:sym typeface="Corbel"/>
                </a:endParaRPr>
              </a:p>
            </p:txBody>
          </p:sp>
          <p:sp>
            <p:nvSpPr>
              <p:cNvPr id="242" name="Google Shape;242;p9"/>
              <p:cNvSpPr/>
              <p:nvPr/>
            </p:nvSpPr>
            <p:spPr>
              <a:xfrm>
                <a:off x="6038850" y="4485525"/>
                <a:ext cx="76200" cy="100763"/>
              </a:xfrm>
              <a:prstGeom prst="ellipse">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ctr">
                  <a:lnSpc>
                    <a:spcPct val="150000"/>
                  </a:lnSpc>
                  <a:spcBef>
                    <a:spcPts val="0"/>
                  </a:spcBef>
                  <a:spcAft>
                    <a:spcPts val="0"/>
                  </a:spcAft>
                  <a:buNone/>
                </a:pPr>
                <a:r>
                  <a:t/>
                </a:r>
                <a:endParaRPr sz="1800">
                  <a:solidFill>
                    <a:srgbClr val="211D1E"/>
                  </a:solidFill>
                  <a:latin typeface="Corbel"/>
                  <a:ea typeface="Corbel"/>
                  <a:cs typeface="Corbel"/>
                  <a:sym typeface="Corbel"/>
                </a:endParaRPr>
              </a:p>
            </p:txBody>
          </p:sp>
        </p:grpSp>
        <p:sp>
          <p:nvSpPr>
            <p:cNvPr id="243" name="Google Shape;243;p9"/>
            <p:cNvSpPr txBox="1"/>
            <p:nvPr/>
          </p:nvSpPr>
          <p:spPr>
            <a:xfrm>
              <a:off x="6076950" y="4142537"/>
              <a:ext cx="33855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0070C0"/>
                  </a:solidFill>
                  <a:latin typeface="Corbel"/>
                  <a:ea typeface="Corbel"/>
                  <a:cs typeface="Corbel"/>
                  <a:sym typeface="Corbel"/>
                </a:rPr>
                <a:t>2</a:t>
              </a:r>
              <a:endParaRPr b="1" sz="2400">
                <a:solidFill>
                  <a:srgbClr val="0070C0"/>
                </a:solidFill>
                <a:latin typeface="Corbel"/>
                <a:ea typeface="Corbel"/>
                <a:cs typeface="Corbel"/>
                <a:sym typeface="Corbel"/>
              </a:endParaRPr>
            </a:p>
          </p:txBody>
        </p:sp>
      </p:grpSp>
      <p:grpSp>
        <p:nvGrpSpPr>
          <p:cNvPr id="244" name="Google Shape;244;p9"/>
          <p:cNvGrpSpPr/>
          <p:nvPr/>
        </p:nvGrpSpPr>
        <p:grpSpPr>
          <a:xfrm>
            <a:off x="8366920" y="4153639"/>
            <a:ext cx="2693557" cy="2304456"/>
            <a:chOff x="8366920" y="4153639"/>
            <a:chExt cx="2693557" cy="2304456"/>
          </a:xfrm>
        </p:grpSpPr>
        <p:grpSp>
          <p:nvGrpSpPr>
            <p:cNvPr id="245" name="Google Shape;245;p9"/>
            <p:cNvGrpSpPr/>
            <p:nvPr/>
          </p:nvGrpSpPr>
          <p:grpSpPr>
            <a:xfrm>
              <a:off x="8479202" y="4219720"/>
              <a:ext cx="2581275" cy="2238375"/>
              <a:chOff x="8961727" y="4211206"/>
              <a:chExt cx="2581275" cy="2238375"/>
            </a:xfrm>
          </p:grpSpPr>
          <p:graphicFrame>
            <p:nvGraphicFramePr>
              <p:cNvPr id="246" name="Google Shape;246;p9"/>
              <p:cNvGraphicFramePr/>
              <p:nvPr/>
            </p:nvGraphicFramePr>
            <p:xfrm>
              <a:off x="8961727" y="4211206"/>
              <a:ext cx="2581275" cy="2238375"/>
            </p:xfrm>
            <a:graphic>
              <a:graphicData uri="http://schemas.openxmlformats.org/presentationml/2006/ole">
                <mc:AlternateContent>
                  <mc:Choice Requires="v">
                    <p:oleObj r:id="rId9" imgH="2238375" imgW="2581275" progId="Paint.Picture" spid="_x0000_s2">
                      <p:embed/>
                    </p:oleObj>
                  </mc:Choice>
                  <mc:Fallback>
                    <p:oleObj r:id="rId10" imgH="2238375" imgW="2581275" progId="Paint.Picture">
                      <p:embed/>
                      <p:pic>
                        <p:nvPicPr>
                          <p:cNvPr id="246" name="Google Shape;246;p9"/>
                          <p:cNvPicPr preferRelativeResize="0"/>
                          <p:nvPr/>
                        </p:nvPicPr>
                        <p:blipFill rotWithShape="1">
                          <a:blip r:embed="rId11">
                            <a:alphaModFix/>
                          </a:blip>
                          <a:srcRect b="0" l="0" r="0" t="0"/>
                          <a:stretch/>
                        </p:blipFill>
                        <p:spPr>
                          <a:xfrm>
                            <a:off x="8961727" y="4211206"/>
                            <a:ext cx="2581275" cy="2238375"/>
                          </a:xfrm>
                          <a:prstGeom prst="rect">
                            <a:avLst/>
                          </a:prstGeom>
                          <a:noFill/>
                          <a:ln cap="flat" cmpd="sng" w="9525">
                            <a:solidFill>
                              <a:schemeClr val="dk1"/>
                            </a:solidFill>
                            <a:prstDash val="solid"/>
                            <a:round/>
                            <a:headEnd len="sm" w="sm" type="none"/>
                            <a:tailEnd len="sm" w="sm" type="none"/>
                          </a:ln>
                        </p:spPr>
                      </p:pic>
                    </p:oleObj>
                  </mc:Fallback>
                </mc:AlternateContent>
              </a:graphicData>
            </a:graphic>
          </p:graphicFrame>
          <p:sp>
            <p:nvSpPr>
              <p:cNvPr id="247" name="Google Shape;247;p9"/>
              <p:cNvSpPr/>
              <p:nvPr/>
            </p:nvSpPr>
            <p:spPr>
              <a:xfrm>
                <a:off x="9894914" y="5464038"/>
                <a:ext cx="1564958" cy="274320"/>
              </a:xfrm>
              <a:prstGeom prst="rect">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ctr">
                  <a:lnSpc>
                    <a:spcPct val="150000"/>
                  </a:lnSpc>
                  <a:spcBef>
                    <a:spcPts val="0"/>
                  </a:spcBef>
                  <a:spcAft>
                    <a:spcPts val="0"/>
                  </a:spcAft>
                  <a:buNone/>
                </a:pPr>
                <a:r>
                  <a:t/>
                </a:r>
                <a:endParaRPr sz="1800">
                  <a:solidFill>
                    <a:srgbClr val="211D1E"/>
                  </a:solidFill>
                  <a:latin typeface="Corbel"/>
                  <a:ea typeface="Corbel"/>
                  <a:cs typeface="Corbel"/>
                  <a:sym typeface="Corbel"/>
                </a:endParaRPr>
              </a:p>
            </p:txBody>
          </p:sp>
        </p:grpSp>
        <p:sp>
          <p:nvSpPr>
            <p:cNvPr id="248" name="Google Shape;248;p9"/>
            <p:cNvSpPr txBox="1"/>
            <p:nvPr/>
          </p:nvSpPr>
          <p:spPr>
            <a:xfrm>
              <a:off x="8982689" y="5347501"/>
              <a:ext cx="34657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0070C0"/>
                  </a:solidFill>
                  <a:latin typeface="Corbel"/>
                  <a:ea typeface="Corbel"/>
                  <a:cs typeface="Corbel"/>
                  <a:sym typeface="Corbel"/>
                </a:rPr>
                <a:t>4</a:t>
              </a:r>
              <a:endParaRPr b="1" sz="2400">
                <a:solidFill>
                  <a:srgbClr val="0070C0"/>
                </a:solidFill>
                <a:latin typeface="Corbel"/>
                <a:ea typeface="Corbel"/>
                <a:cs typeface="Corbel"/>
                <a:sym typeface="Corbel"/>
              </a:endParaRPr>
            </a:p>
          </p:txBody>
        </p:sp>
        <p:sp>
          <p:nvSpPr>
            <p:cNvPr id="249" name="Google Shape;249;p9"/>
            <p:cNvSpPr txBox="1"/>
            <p:nvPr/>
          </p:nvSpPr>
          <p:spPr>
            <a:xfrm>
              <a:off x="8366920" y="4153639"/>
              <a:ext cx="269355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0070C0"/>
                  </a:solidFill>
                  <a:latin typeface="Corbel"/>
                  <a:ea typeface="Corbel"/>
                  <a:cs typeface="Corbel"/>
                  <a:sym typeface="Corbel"/>
                </a:rPr>
                <a:t>Nhấp chuột phải</a:t>
              </a:r>
              <a:endParaRPr b="1" sz="2400">
                <a:solidFill>
                  <a:srgbClr val="0070C0"/>
                </a:solidFill>
                <a:latin typeface="Corbel"/>
                <a:ea typeface="Corbel"/>
                <a:cs typeface="Corbel"/>
                <a:sym typeface="Corbel"/>
              </a:endParaRPr>
            </a:p>
          </p:txBody>
        </p:sp>
      </p:grpSp>
      <p:grpSp>
        <p:nvGrpSpPr>
          <p:cNvPr id="250" name="Google Shape;250;p9"/>
          <p:cNvGrpSpPr/>
          <p:nvPr/>
        </p:nvGrpSpPr>
        <p:grpSpPr>
          <a:xfrm>
            <a:off x="2036617" y="5200795"/>
            <a:ext cx="1882239" cy="461665"/>
            <a:chOff x="2036617" y="5200795"/>
            <a:chExt cx="1882239" cy="461665"/>
          </a:xfrm>
        </p:grpSpPr>
        <p:sp>
          <p:nvSpPr>
            <p:cNvPr id="251" name="Google Shape;251;p9"/>
            <p:cNvSpPr txBox="1"/>
            <p:nvPr/>
          </p:nvSpPr>
          <p:spPr>
            <a:xfrm>
              <a:off x="3164115" y="5200795"/>
              <a:ext cx="33534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0070C0"/>
                  </a:solidFill>
                  <a:latin typeface="Corbel"/>
                  <a:ea typeface="Corbel"/>
                  <a:cs typeface="Corbel"/>
                  <a:sym typeface="Corbel"/>
                </a:rPr>
                <a:t>3</a:t>
              </a:r>
              <a:endParaRPr b="1" sz="2400">
                <a:solidFill>
                  <a:srgbClr val="0070C0"/>
                </a:solidFill>
                <a:latin typeface="Corbel"/>
                <a:ea typeface="Corbel"/>
                <a:cs typeface="Corbel"/>
                <a:sym typeface="Corbel"/>
              </a:endParaRPr>
            </a:p>
          </p:txBody>
        </p:sp>
        <p:sp>
          <p:nvSpPr>
            <p:cNvPr id="252" name="Google Shape;252;p9"/>
            <p:cNvSpPr/>
            <p:nvPr/>
          </p:nvSpPr>
          <p:spPr>
            <a:xfrm>
              <a:off x="2036617" y="5338907"/>
              <a:ext cx="1882239" cy="274320"/>
            </a:xfrm>
            <a:prstGeom prst="rect">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ctr">
                <a:lnSpc>
                  <a:spcPct val="150000"/>
                </a:lnSpc>
                <a:spcBef>
                  <a:spcPts val="0"/>
                </a:spcBef>
                <a:spcAft>
                  <a:spcPts val="0"/>
                </a:spcAft>
                <a:buNone/>
              </a:pPr>
              <a:r>
                <a:t/>
              </a:r>
              <a:endParaRPr sz="1800">
                <a:solidFill>
                  <a:srgbClr val="211D1E"/>
                </a:solidFill>
                <a:latin typeface="Corbel"/>
                <a:ea typeface="Corbel"/>
                <a:cs typeface="Corbel"/>
                <a:sym typeface="Corbel"/>
              </a:endParaRPr>
            </a:p>
          </p:txBody>
        </p:sp>
      </p:grpSp>
    </p:spTree>
  </p:cSld>
  <p:clrMapOvr>
    <a:masterClrMapping/>
  </p:clrMapOvr>
  <p:transition spd="slow">
    <p:randomBar dir="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500"/>
                                        <p:tgtEl>
                                          <p:spTgt spid="2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500"/>
                                        <p:tgtEl>
                                          <p:spTgt spid="2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500"/>
                                        <p:tgtEl>
                                          <p:spTgt spid="2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500"/>
                                        <p:tgtEl>
                                          <p:spTgt spid="2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500"/>
                                        <p:tgtEl>
                                          <p:spTgt spid="2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10"/>
          <p:cNvSpPr txBox="1"/>
          <p:nvPr>
            <p:ph idx="1" type="body"/>
          </p:nvPr>
        </p:nvSpPr>
        <p:spPr>
          <a:xfrm>
            <a:off x="1275744" y="740065"/>
            <a:ext cx="9784733" cy="425753"/>
          </a:xfrm>
          <a:prstGeom prst="rect">
            <a:avLst/>
          </a:prstGeom>
          <a:noFill/>
          <a:ln>
            <a:noFill/>
          </a:ln>
        </p:spPr>
        <p:txBody>
          <a:bodyPr anchorCtr="0" anchor="t" bIns="45700" lIns="91425" spcFirstLastPara="1" rIns="91425" wrap="square" tIns="45700">
            <a:noAutofit/>
          </a:bodyPr>
          <a:lstStyle/>
          <a:p>
            <a:pPr indent="-182880" lvl="0" marL="182880" rtl="0" algn="ctr">
              <a:lnSpc>
                <a:spcPct val="90000"/>
              </a:lnSpc>
              <a:spcBef>
                <a:spcPts val="0"/>
              </a:spcBef>
              <a:spcAft>
                <a:spcPts val="0"/>
              </a:spcAft>
              <a:buSzPts val="2800"/>
              <a:buChar char="▪"/>
            </a:pPr>
            <a:r>
              <a:rPr lang="en-US"/>
              <a:t>Quản lý các Slide</a:t>
            </a:r>
            <a:endParaRPr/>
          </a:p>
        </p:txBody>
      </p:sp>
      <p:pic>
        <p:nvPicPr>
          <p:cNvPr descr="Screen Clipping" id="258" name="Google Shape;258;p10"/>
          <p:cNvPicPr preferRelativeResize="0"/>
          <p:nvPr/>
        </p:nvPicPr>
        <p:blipFill rotWithShape="1">
          <a:blip r:embed="rId3">
            <a:alphaModFix/>
          </a:blip>
          <a:srcRect b="-1" l="0" r="0" t="0"/>
          <a:stretch/>
        </p:blipFill>
        <p:spPr>
          <a:xfrm>
            <a:off x="0" y="1165825"/>
            <a:ext cx="12094508" cy="2167050"/>
          </a:xfrm>
          <a:prstGeom prst="rect">
            <a:avLst/>
          </a:prstGeom>
          <a:noFill/>
          <a:ln>
            <a:noFill/>
          </a:ln>
        </p:spPr>
      </p:pic>
      <p:grpSp>
        <p:nvGrpSpPr>
          <p:cNvPr id="259" name="Google Shape;259;p10"/>
          <p:cNvGrpSpPr/>
          <p:nvPr/>
        </p:nvGrpSpPr>
        <p:grpSpPr>
          <a:xfrm>
            <a:off x="532444" y="3310634"/>
            <a:ext cx="6145448" cy="3490489"/>
            <a:chOff x="532444" y="3310634"/>
            <a:chExt cx="6145448" cy="3490489"/>
          </a:xfrm>
        </p:grpSpPr>
        <p:pic>
          <p:nvPicPr>
            <p:cNvPr id="260" name="Google Shape;260;p10"/>
            <p:cNvPicPr preferRelativeResize="0"/>
            <p:nvPr/>
          </p:nvPicPr>
          <p:blipFill rotWithShape="1">
            <a:blip r:embed="rId4">
              <a:alphaModFix/>
            </a:blip>
            <a:srcRect b="0" l="0" r="0" t="0"/>
            <a:stretch/>
          </p:blipFill>
          <p:spPr>
            <a:xfrm>
              <a:off x="532444" y="3310634"/>
              <a:ext cx="6145448" cy="3490489"/>
            </a:xfrm>
            <a:prstGeom prst="rect">
              <a:avLst/>
            </a:prstGeom>
            <a:noFill/>
            <a:ln cap="flat" cmpd="sng" w="9525">
              <a:solidFill>
                <a:schemeClr val="dk1"/>
              </a:solidFill>
              <a:prstDash val="solid"/>
              <a:round/>
              <a:headEnd len="sm" w="sm" type="none"/>
              <a:tailEnd len="sm" w="sm" type="none"/>
            </a:ln>
          </p:spPr>
        </p:pic>
        <p:sp>
          <p:nvSpPr>
            <p:cNvPr id="261" name="Google Shape;261;p10"/>
            <p:cNvSpPr/>
            <p:nvPr/>
          </p:nvSpPr>
          <p:spPr>
            <a:xfrm>
              <a:off x="2064327" y="3546763"/>
              <a:ext cx="665018" cy="166255"/>
            </a:xfrm>
            <a:prstGeom prst="rect">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ctr">
                <a:lnSpc>
                  <a:spcPct val="150000"/>
                </a:lnSpc>
                <a:spcBef>
                  <a:spcPts val="0"/>
                </a:spcBef>
                <a:spcAft>
                  <a:spcPts val="0"/>
                </a:spcAft>
                <a:buNone/>
              </a:pPr>
              <a:r>
                <a:t/>
              </a:r>
              <a:endParaRPr sz="1800">
                <a:solidFill>
                  <a:srgbClr val="211D1E"/>
                </a:solidFill>
                <a:latin typeface="Corbel"/>
                <a:ea typeface="Corbel"/>
                <a:cs typeface="Corbel"/>
                <a:sym typeface="Corbel"/>
              </a:endParaRPr>
            </a:p>
          </p:txBody>
        </p:sp>
        <p:sp>
          <p:nvSpPr>
            <p:cNvPr id="262" name="Google Shape;262;p10"/>
            <p:cNvSpPr/>
            <p:nvPr/>
          </p:nvSpPr>
          <p:spPr>
            <a:xfrm>
              <a:off x="845127" y="3332881"/>
              <a:ext cx="665018" cy="166255"/>
            </a:xfrm>
            <a:prstGeom prst="rect">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ctr">
                <a:lnSpc>
                  <a:spcPct val="150000"/>
                </a:lnSpc>
                <a:spcBef>
                  <a:spcPts val="0"/>
                </a:spcBef>
                <a:spcAft>
                  <a:spcPts val="0"/>
                </a:spcAft>
                <a:buNone/>
              </a:pPr>
              <a:r>
                <a:t/>
              </a:r>
              <a:endParaRPr sz="1800">
                <a:solidFill>
                  <a:srgbClr val="211D1E"/>
                </a:solidFill>
                <a:latin typeface="Corbel"/>
                <a:ea typeface="Corbel"/>
                <a:cs typeface="Corbel"/>
                <a:sym typeface="Corbel"/>
              </a:endParaRPr>
            </a:p>
          </p:txBody>
        </p:sp>
      </p:grpSp>
      <p:grpSp>
        <p:nvGrpSpPr>
          <p:cNvPr id="263" name="Google Shape;263;p10"/>
          <p:cNvGrpSpPr/>
          <p:nvPr/>
        </p:nvGrpSpPr>
        <p:grpSpPr>
          <a:xfrm>
            <a:off x="6999144" y="3355200"/>
            <a:ext cx="3904384" cy="3358993"/>
            <a:chOff x="6999144" y="3355200"/>
            <a:chExt cx="3904384" cy="3358993"/>
          </a:xfrm>
        </p:grpSpPr>
        <p:pic>
          <p:nvPicPr>
            <p:cNvPr id="264" name="Google Shape;264;p10"/>
            <p:cNvPicPr preferRelativeResize="0"/>
            <p:nvPr/>
          </p:nvPicPr>
          <p:blipFill rotWithShape="1">
            <a:blip r:embed="rId5">
              <a:alphaModFix/>
            </a:blip>
            <a:srcRect b="0" l="0" r="0" t="0"/>
            <a:stretch/>
          </p:blipFill>
          <p:spPr>
            <a:xfrm>
              <a:off x="6999144" y="3397566"/>
              <a:ext cx="3904384" cy="3316627"/>
            </a:xfrm>
            <a:prstGeom prst="rect">
              <a:avLst/>
            </a:prstGeom>
            <a:noFill/>
            <a:ln cap="flat" cmpd="sng" w="9525">
              <a:solidFill>
                <a:schemeClr val="dk1"/>
              </a:solidFill>
              <a:prstDash val="solid"/>
              <a:round/>
              <a:headEnd len="sm" w="sm" type="none"/>
              <a:tailEnd len="sm" w="sm" type="none"/>
            </a:ln>
          </p:spPr>
        </p:pic>
        <p:sp>
          <p:nvSpPr>
            <p:cNvPr id="265" name="Google Shape;265;p10"/>
            <p:cNvSpPr/>
            <p:nvPr/>
          </p:nvSpPr>
          <p:spPr>
            <a:xfrm>
              <a:off x="7772399" y="5189391"/>
              <a:ext cx="983674" cy="200027"/>
            </a:xfrm>
            <a:prstGeom prst="rect">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ctr">
                <a:lnSpc>
                  <a:spcPct val="150000"/>
                </a:lnSpc>
                <a:spcBef>
                  <a:spcPts val="0"/>
                </a:spcBef>
                <a:spcAft>
                  <a:spcPts val="0"/>
                </a:spcAft>
                <a:buNone/>
              </a:pPr>
              <a:r>
                <a:t/>
              </a:r>
              <a:endParaRPr sz="1800">
                <a:solidFill>
                  <a:srgbClr val="211D1E"/>
                </a:solidFill>
                <a:latin typeface="Corbel"/>
                <a:ea typeface="Corbel"/>
                <a:cs typeface="Corbel"/>
                <a:sym typeface="Corbel"/>
              </a:endParaRPr>
            </a:p>
          </p:txBody>
        </p:sp>
        <p:sp>
          <p:nvSpPr>
            <p:cNvPr id="266" name="Google Shape;266;p10"/>
            <p:cNvSpPr txBox="1"/>
            <p:nvPr/>
          </p:nvSpPr>
          <p:spPr>
            <a:xfrm>
              <a:off x="7072869" y="3355200"/>
              <a:ext cx="186461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070C0"/>
                  </a:solidFill>
                  <a:latin typeface="Corbel"/>
                  <a:ea typeface="Corbel"/>
                  <a:cs typeface="Corbel"/>
                  <a:sym typeface="Corbel"/>
                </a:rPr>
                <a:t>Nhấp chuột phải</a:t>
              </a:r>
              <a:endParaRPr b="1" sz="1800">
                <a:solidFill>
                  <a:srgbClr val="0070C0"/>
                </a:solidFill>
                <a:latin typeface="Corbel"/>
                <a:ea typeface="Corbel"/>
                <a:cs typeface="Corbel"/>
                <a:sym typeface="Corbel"/>
              </a:endParaRPr>
            </a:p>
          </p:txBody>
        </p:sp>
      </p:grpSp>
      <p:sp>
        <p:nvSpPr>
          <p:cNvPr id="267" name="Google Shape;267;p10"/>
          <p:cNvSpPr txBox="1"/>
          <p:nvPr/>
        </p:nvSpPr>
        <p:spPr>
          <a:xfrm>
            <a:off x="1510145" y="3416008"/>
            <a:ext cx="33695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0070C0"/>
                </a:solidFill>
                <a:latin typeface="Corbel"/>
                <a:ea typeface="Corbel"/>
                <a:cs typeface="Corbel"/>
                <a:sym typeface="Corbel"/>
              </a:rPr>
              <a:t>1</a:t>
            </a:r>
            <a:endParaRPr b="1" sz="2400">
              <a:solidFill>
                <a:srgbClr val="0070C0"/>
              </a:solidFill>
              <a:latin typeface="Corbel"/>
              <a:ea typeface="Corbel"/>
              <a:cs typeface="Corbel"/>
              <a:sym typeface="Corbel"/>
            </a:endParaRPr>
          </a:p>
        </p:txBody>
      </p:sp>
      <p:sp>
        <p:nvSpPr>
          <p:cNvPr id="268" name="Google Shape;268;p10"/>
          <p:cNvSpPr txBox="1"/>
          <p:nvPr/>
        </p:nvSpPr>
        <p:spPr>
          <a:xfrm>
            <a:off x="7210336" y="4135214"/>
            <a:ext cx="33855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0070C0"/>
                </a:solidFill>
                <a:latin typeface="Corbel"/>
                <a:ea typeface="Corbel"/>
                <a:cs typeface="Corbel"/>
                <a:sym typeface="Corbel"/>
              </a:rPr>
              <a:t>2</a:t>
            </a:r>
            <a:endParaRPr b="1" sz="2400">
              <a:solidFill>
                <a:srgbClr val="0070C0"/>
              </a:solidFill>
              <a:latin typeface="Corbel"/>
              <a:ea typeface="Corbel"/>
              <a:cs typeface="Corbel"/>
              <a:sym typeface="Corbel"/>
            </a:endParaRPr>
          </a:p>
        </p:txBody>
      </p:sp>
    </p:spTree>
  </p:cSld>
  <p:clrMapOvr>
    <a:masterClrMapping/>
  </p:clrMapOvr>
  <p:transition spd="slow">
    <p:randomBar dir="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500"/>
                                        <p:tgtEl>
                                          <p:spTgt spid="2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9"/>
                                        </p:tgtEl>
                                        <p:attrNameLst>
                                          <p:attrName>style.visibility</p:attrName>
                                        </p:attrNameLst>
                                      </p:cBhvr>
                                      <p:to>
                                        <p:strVal val="visible"/>
                                      </p:to>
                                    </p:set>
                                    <p:anim calcmode="lin" valueType="num">
                                      <p:cBhvr additive="base">
                                        <p:cTn dur="500"/>
                                        <p:tgtEl>
                                          <p:spTgt spid="259"/>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500"/>
                                        <p:tgtEl>
                                          <p:spTgt spid="2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63"/>
                                        </p:tgtEl>
                                        <p:attrNameLst>
                                          <p:attrName>style.visibility</p:attrName>
                                        </p:attrNameLst>
                                      </p:cBhvr>
                                      <p:to>
                                        <p:strVal val="visible"/>
                                      </p:to>
                                    </p:set>
                                    <p:anim calcmode="lin" valueType="num">
                                      <p:cBhvr additive="base">
                                        <p:cTn dur="500"/>
                                        <p:tgtEl>
                                          <p:spTgt spid="263"/>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0"/>
                                  </p:stCondLst>
                                  <p:childTnLst>
                                    <p:set>
                                      <p:cBhvr>
                                        <p:cTn dur="1" fill="hold">
                                          <p:stCondLst>
                                            <p:cond delay="0"/>
                                          </p:stCondLst>
                                        </p:cTn>
                                        <p:tgtEl>
                                          <p:spTgt spid="268"/>
                                        </p:tgtEl>
                                        <p:attrNameLst>
                                          <p:attrName>style.visibility</p:attrName>
                                        </p:attrNameLst>
                                      </p:cBhvr>
                                      <p:to>
                                        <p:strVal val="visible"/>
                                      </p:to>
                                    </p:set>
                                    <p:animEffect filter="fade" transition="in">
                                      <p:cBhvr>
                                        <p:cTn dur="500"/>
                                        <p:tgtEl>
                                          <p:spTgt spid="2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13"/>
          <p:cNvSpPr txBox="1"/>
          <p:nvPr>
            <p:ph idx="1" type="body"/>
          </p:nvPr>
        </p:nvSpPr>
        <p:spPr>
          <a:xfrm>
            <a:off x="1275744" y="795485"/>
            <a:ext cx="9784733" cy="425753"/>
          </a:xfrm>
          <a:prstGeom prst="rect">
            <a:avLst/>
          </a:prstGeom>
          <a:noFill/>
          <a:ln>
            <a:noFill/>
          </a:ln>
        </p:spPr>
        <p:txBody>
          <a:bodyPr anchorCtr="0" anchor="t" bIns="45700" lIns="91425" spcFirstLastPara="1" rIns="91425" wrap="square" tIns="45700">
            <a:noAutofit/>
          </a:bodyPr>
          <a:lstStyle/>
          <a:p>
            <a:pPr indent="-254000" lvl="0" marL="182880" rtl="0" algn="ctr">
              <a:lnSpc>
                <a:spcPct val="90000"/>
              </a:lnSpc>
              <a:spcBef>
                <a:spcPts val="0"/>
              </a:spcBef>
              <a:spcAft>
                <a:spcPts val="0"/>
              </a:spcAft>
              <a:buSzPts val="4000"/>
              <a:buChar char="▪"/>
            </a:pPr>
            <a:r>
              <a:rPr lang="en-US" sz="4000"/>
              <a:t>Cảm ơn các con!</a:t>
            </a:r>
            <a:endParaRPr sz="4000"/>
          </a:p>
        </p:txBody>
      </p:sp>
    </p:spTree>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
          <p:cNvSpPr txBox="1"/>
          <p:nvPr>
            <p:ph type="ctrTitle"/>
          </p:nvPr>
        </p:nvSpPr>
        <p:spPr>
          <a:xfrm>
            <a:off x="365759" y="2166364"/>
            <a:ext cx="11471565" cy="1739347"/>
          </a:xfrm>
          <a:prstGeom prst="rect">
            <a:avLst/>
          </a:prstGeom>
          <a:noFill/>
          <a:ln>
            <a:noFill/>
          </a:ln>
        </p:spPr>
        <p:txBody>
          <a:bodyPr anchorCtr="0" anchor="ctr" bIns="45700" lIns="91425" spcFirstLastPara="1" rIns="91425" wrap="square" tIns="45700">
            <a:noAutofit/>
          </a:bodyPr>
          <a:lstStyle/>
          <a:p>
            <a:pPr indent="0" lvl="0" marL="0" rtl="0" algn="ctr">
              <a:lnSpc>
                <a:spcPct val="80000"/>
              </a:lnSpc>
              <a:spcBef>
                <a:spcPts val="0"/>
              </a:spcBef>
              <a:spcAft>
                <a:spcPts val="0"/>
              </a:spcAft>
              <a:buClr>
                <a:schemeClr val="dk2"/>
              </a:buClr>
              <a:buSzPts val="4000"/>
              <a:buFont typeface="Times New Roman"/>
              <a:buNone/>
            </a:pPr>
            <a:r>
              <a:rPr b="1" lang="en-US" sz="4000"/>
              <a:t>CHỦ ĐỀ D. </a:t>
            </a:r>
            <a:br>
              <a:rPr b="1" lang="en-US" sz="4000"/>
            </a:br>
            <a:r>
              <a:rPr b="1" lang="en-US" sz="4000"/>
              <a:t>MICROSOFT POWERPOINT</a:t>
            </a:r>
            <a:endParaRPr b="1" sz="4000"/>
          </a:p>
        </p:txBody>
      </p:sp>
      <p:sp>
        <p:nvSpPr>
          <p:cNvPr id="165" name="Google Shape;165;p2"/>
          <p:cNvSpPr txBox="1"/>
          <p:nvPr>
            <p:ph idx="1" type="subTitle"/>
          </p:nvPr>
        </p:nvSpPr>
        <p:spPr>
          <a:xfrm>
            <a:off x="2213811" y="4124587"/>
            <a:ext cx="9144000" cy="130925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3200"/>
              <a:buNone/>
            </a:pPr>
            <a:r>
              <a:rPr lang="en-US" sz="3200"/>
              <a:t>Bài 1. Tớ tạo được bản trình chiếu rất dễ dàng </a:t>
            </a:r>
            <a:endParaRPr sz="3200"/>
          </a:p>
          <a:p>
            <a:pPr indent="0" lvl="0" marL="0" rtl="0" algn="l">
              <a:lnSpc>
                <a:spcPct val="90000"/>
              </a:lnSpc>
              <a:spcBef>
                <a:spcPts val="1400"/>
              </a:spcBef>
              <a:spcAft>
                <a:spcPts val="0"/>
              </a:spcAft>
              <a:buSzPts val="3200"/>
              <a:buNone/>
            </a:pPr>
            <a:r>
              <a:rPr lang="en-US" sz="3200"/>
              <a:t>Bài 2. Bản trình chiếu của tớ thật hấp dẫn </a:t>
            </a:r>
            <a:endParaRPr/>
          </a:p>
          <a:p>
            <a:pPr indent="0" lvl="0" marL="0" rtl="0" algn="l">
              <a:lnSpc>
                <a:spcPct val="90000"/>
              </a:lnSpc>
              <a:spcBef>
                <a:spcPts val="1400"/>
              </a:spcBef>
              <a:spcAft>
                <a:spcPts val="0"/>
              </a:spcAft>
              <a:buSzPts val="3200"/>
              <a:buNone/>
            </a:pPr>
            <a:r>
              <a:t/>
            </a:r>
            <a:endParaRPr sz="3200"/>
          </a:p>
          <a:p>
            <a:pPr indent="0" lvl="0" marL="0" rtl="0" algn="l">
              <a:lnSpc>
                <a:spcPct val="90000"/>
              </a:lnSpc>
              <a:spcBef>
                <a:spcPts val="1400"/>
              </a:spcBef>
              <a:spcAft>
                <a:spcPts val="0"/>
              </a:spcAft>
              <a:buSzPts val="3000"/>
              <a:buNone/>
            </a:pPr>
            <a:r>
              <a:t/>
            </a:r>
            <a:endParaRPr sz="3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3"/>
          <p:cNvSpPr txBox="1"/>
          <p:nvPr>
            <p:ph type="title"/>
          </p:nvPr>
        </p:nvSpPr>
        <p:spPr>
          <a:xfrm>
            <a:off x="903368" y="519873"/>
            <a:ext cx="10515600" cy="1879995"/>
          </a:xfrm>
          <a:prstGeom prst="rect">
            <a:avLst/>
          </a:prstGeom>
          <a:noFill/>
          <a:ln>
            <a:noFill/>
          </a:ln>
        </p:spPr>
        <p:txBody>
          <a:bodyPr anchorCtr="0" anchor="ctr" bIns="45700" lIns="91425" spcFirstLastPara="1" rIns="91425" wrap="square" tIns="45700">
            <a:noAutofit/>
          </a:bodyPr>
          <a:lstStyle/>
          <a:p>
            <a:pPr indent="0" lvl="0" marL="0" rtl="0" algn="ctr">
              <a:lnSpc>
                <a:spcPct val="80000"/>
              </a:lnSpc>
              <a:spcBef>
                <a:spcPts val="0"/>
              </a:spcBef>
              <a:spcAft>
                <a:spcPts val="0"/>
              </a:spcAft>
              <a:buClr>
                <a:schemeClr val="lt1"/>
              </a:buClr>
              <a:buSzPts val="4200"/>
              <a:buFont typeface="Times New Roman"/>
              <a:buNone/>
            </a:pPr>
            <a:br>
              <a:rPr lang="en-US" sz="4200"/>
            </a:br>
            <a:r>
              <a:rPr b="1" lang="en-US" sz="4000">
                <a:solidFill>
                  <a:srgbClr val="FFFFFF"/>
                </a:solidFill>
              </a:rPr>
              <a:t>BÀI 1.</a:t>
            </a:r>
            <a:br>
              <a:rPr b="1" lang="en-US" sz="4200"/>
            </a:br>
            <a:r>
              <a:rPr lang="en-US" sz="4000"/>
              <a:t>TỚ TẠO ĐƯỢC BẢN TRÌNH CHIẾU RẤT DỄ DÀNG</a:t>
            </a:r>
            <a:endParaRPr b="1" sz="4400"/>
          </a:p>
        </p:txBody>
      </p:sp>
      <p:sp>
        <p:nvSpPr>
          <p:cNvPr id="172" name="Google Shape;172;p3"/>
          <p:cNvSpPr txBox="1"/>
          <p:nvPr>
            <p:ph idx="1" type="body"/>
          </p:nvPr>
        </p:nvSpPr>
        <p:spPr>
          <a:xfrm>
            <a:off x="1101781" y="3853901"/>
            <a:ext cx="10515600" cy="1718844"/>
          </a:xfrm>
          <a:prstGeom prst="rect">
            <a:avLst/>
          </a:prstGeom>
          <a:noFill/>
          <a:ln>
            <a:noFill/>
          </a:ln>
        </p:spPr>
        <p:txBody>
          <a:bodyPr anchorCtr="0" anchor="t" bIns="45700" lIns="91425" spcFirstLastPara="1" rIns="91425" wrap="square" tIns="45700">
            <a:noAutofit/>
          </a:bodyPr>
          <a:lstStyle/>
          <a:p>
            <a:pPr indent="-349250" lvl="0" marL="342900" rtl="0" algn="l">
              <a:lnSpc>
                <a:spcPct val="90000"/>
              </a:lnSpc>
              <a:spcBef>
                <a:spcPts val="0"/>
              </a:spcBef>
              <a:spcAft>
                <a:spcPts val="0"/>
              </a:spcAft>
              <a:buSzPts val="2100"/>
              <a:buFont typeface="Arial"/>
              <a:buChar char="•"/>
            </a:pPr>
            <a:r>
              <a:rPr b="1" lang="en-US" sz="2100"/>
              <a:t>Cấu trúc tổng quát và các hướng dẫn để tạo bản trình chiếu. </a:t>
            </a:r>
            <a:endParaRPr b="1" sz="2100"/>
          </a:p>
          <a:p>
            <a:pPr indent="-349250" lvl="0" marL="342900" rtl="0" algn="l">
              <a:lnSpc>
                <a:spcPct val="90000"/>
              </a:lnSpc>
              <a:spcBef>
                <a:spcPts val="1400"/>
              </a:spcBef>
              <a:spcAft>
                <a:spcPts val="0"/>
              </a:spcAft>
              <a:buSzPts val="2100"/>
              <a:buFont typeface="Arial"/>
              <a:buChar char="•"/>
            </a:pPr>
            <a:r>
              <a:rPr b="1" lang="en-US" sz="2100"/>
              <a:t>Tạo các bản trình chiếu trống hoặc sử dụng mẫu trình chiếu để tạo bản trình chiếu mới. </a:t>
            </a:r>
            <a:endParaRPr b="1" sz="2100"/>
          </a:p>
          <a:p>
            <a:pPr indent="-349250" lvl="0" marL="342900" rtl="0" algn="l">
              <a:lnSpc>
                <a:spcPct val="90000"/>
              </a:lnSpc>
              <a:spcBef>
                <a:spcPts val="1400"/>
              </a:spcBef>
              <a:spcAft>
                <a:spcPts val="0"/>
              </a:spcAft>
              <a:buSzPts val="2100"/>
              <a:buFont typeface="Arial"/>
              <a:buChar char="•"/>
            </a:pPr>
            <a:r>
              <a:rPr b="1" lang="en-US" sz="2100"/>
              <a:t>Thay đổi cách hiển thị các slide. </a:t>
            </a:r>
            <a:endParaRPr b="1" sz="2100"/>
          </a:p>
          <a:p>
            <a:pPr indent="-349250" lvl="0" marL="342900" rtl="0" algn="l">
              <a:lnSpc>
                <a:spcPct val="90000"/>
              </a:lnSpc>
              <a:spcBef>
                <a:spcPts val="1400"/>
              </a:spcBef>
              <a:spcAft>
                <a:spcPts val="0"/>
              </a:spcAft>
              <a:buSzPts val="2100"/>
              <a:buFont typeface="Arial"/>
              <a:buChar char="•"/>
            </a:pPr>
            <a:r>
              <a:rPr b="1" lang="en-US" sz="2100"/>
              <a:t>Chèn, xóa slide. </a:t>
            </a:r>
            <a:endParaRPr b="1" sz="2100"/>
          </a:p>
          <a:p>
            <a:pPr indent="-349250" lvl="0" marL="342900" rtl="0" algn="l">
              <a:lnSpc>
                <a:spcPct val="90000"/>
              </a:lnSpc>
              <a:spcBef>
                <a:spcPts val="1400"/>
              </a:spcBef>
              <a:spcAft>
                <a:spcPts val="0"/>
              </a:spcAft>
              <a:buSzPts val="2100"/>
              <a:buFont typeface="Arial"/>
              <a:buChar char="•"/>
            </a:pPr>
            <a:r>
              <a:rPr b="1" lang="en-US" sz="2100"/>
              <a:t>Thay đổi bố cục hoặc thiết kế của slide. </a:t>
            </a:r>
            <a:endParaRPr sz="2100"/>
          </a:p>
        </p:txBody>
      </p:sp>
      <p:sp>
        <p:nvSpPr>
          <p:cNvPr id="173" name="Google Shape;173;p3"/>
          <p:cNvSpPr txBox="1"/>
          <p:nvPr/>
        </p:nvSpPr>
        <p:spPr>
          <a:xfrm>
            <a:off x="1101781" y="2900261"/>
            <a:ext cx="103173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400" u="none" cap="none" strike="noStrike">
                <a:solidFill>
                  <a:schemeClr val="dk2"/>
                </a:solidFill>
                <a:latin typeface="Times New Roman"/>
                <a:ea typeface="Times New Roman"/>
                <a:cs typeface="Times New Roman"/>
                <a:sym typeface="Times New Roman"/>
              </a:rPr>
              <a:t>Trong bài học này, bạn sẽ được giới thiệu về một ứng dụng có chức năng tạo và quản lý các bản trình chiếu. Bạn sẽ hiểu được các kiến thức cơ bản về: </a:t>
            </a:r>
            <a:endParaRPr sz="1800"/>
          </a:p>
        </p:txBody>
      </p:sp>
    </p:spTree>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g1f6a460f0cb_0_0"/>
          <p:cNvSpPr txBox="1"/>
          <p:nvPr>
            <p:ph type="title"/>
          </p:nvPr>
        </p:nvSpPr>
        <p:spPr>
          <a:xfrm>
            <a:off x="961528" y="876794"/>
            <a:ext cx="10515600" cy="16764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Tin 4 Tuần 25</a:t>
            </a:r>
            <a:endParaRPr/>
          </a:p>
          <a:p>
            <a:pPr indent="0" lvl="0" marL="0" rtl="0" algn="ctr">
              <a:spcBef>
                <a:spcPts val="0"/>
              </a:spcBef>
              <a:spcAft>
                <a:spcPts val="0"/>
              </a:spcAft>
              <a:buNone/>
            </a:pPr>
            <a:r>
              <a:rPr b="1" lang="en-US">
                <a:solidFill>
                  <a:schemeClr val="accent1"/>
                </a:solidFill>
              </a:rPr>
              <a:t>PowerPoint là gì?</a:t>
            </a:r>
            <a:endParaRPr b="1">
              <a:solidFill>
                <a:schemeClr val="accent1"/>
              </a:solidFill>
            </a:endParaRPr>
          </a:p>
        </p:txBody>
      </p:sp>
      <p:sp>
        <p:nvSpPr>
          <p:cNvPr id="180" name="Google Shape;180;g1f6a460f0cb_0_0"/>
          <p:cNvSpPr txBox="1"/>
          <p:nvPr>
            <p:ph idx="1" type="body"/>
          </p:nvPr>
        </p:nvSpPr>
        <p:spPr>
          <a:xfrm>
            <a:off x="961528" y="3278096"/>
            <a:ext cx="10515600" cy="1174500"/>
          </a:xfrm>
          <a:prstGeom prst="rect">
            <a:avLst/>
          </a:prstGeom>
        </p:spPr>
        <p:txBody>
          <a:bodyPr anchorCtr="0" anchor="t" bIns="45700" lIns="91425" spcFirstLastPara="1" rIns="91425" wrap="square" tIns="45700">
            <a:normAutofit/>
          </a:bodyPr>
          <a:lstStyle/>
          <a:p>
            <a:pPr indent="0" lvl="0" marL="0" rtl="0" algn="ctr">
              <a:spcBef>
                <a:spcPts val="1200"/>
              </a:spcBef>
              <a:spcAft>
                <a:spcPts val="2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4"/>
          <p:cNvSpPr txBox="1"/>
          <p:nvPr>
            <p:ph idx="1" type="body"/>
          </p:nvPr>
        </p:nvSpPr>
        <p:spPr>
          <a:xfrm>
            <a:off x="1275744" y="795485"/>
            <a:ext cx="9784733" cy="425753"/>
          </a:xfrm>
          <a:prstGeom prst="rect">
            <a:avLst/>
          </a:prstGeom>
          <a:noFill/>
          <a:ln>
            <a:noFill/>
          </a:ln>
        </p:spPr>
        <p:txBody>
          <a:bodyPr anchorCtr="0" anchor="t" bIns="45700" lIns="91425" spcFirstLastPara="1" rIns="91425" wrap="square" tIns="45700">
            <a:noAutofit/>
          </a:bodyPr>
          <a:lstStyle/>
          <a:p>
            <a:pPr indent="-182880" lvl="0" marL="182880" rtl="0" algn="ctr">
              <a:lnSpc>
                <a:spcPct val="90000"/>
              </a:lnSpc>
              <a:spcBef>
                <a:spcPts val="0"/>
              </a:spcBef>
              <a:spcAft>
                <a:spcPts val="0"/>
              </a:spcAft>
              <a:buSzPts val="2800"/>
              <a:buChar char="▪"/>
            </a:pPr>
            <a:r>
              <a:rPr b="1" lang="en-US"/>
              <a:t>PowerPoint là gì?</a:t>
            </a:r>
            <a:endParaRPr b="1"/>
          </a:p>
        </p:txBody>
      </p:sp>
      <p:sp>
        <p:nvSpPr>
          <p:cNvPr id="186" name="Google Shape;186;p4"/>
          <p:cNvSpPr txBox="1"/>
          <p:nvPr>
            <p:ph idx="2" type="body"/>
          </p:nvPr>
        </p:nvSpPr>
        <p:spPr>
          <a:xfrm>
            <a:off x="754872" y="3288575"/>
            <a:ext cx="7912500" cy="2438400"/>
          </a:xfrm>
          <a:prstGeom prst="rect">
            <a:avLst/>
          </a:prstGeom>
          <a:noFill/>
          <a:ln>
            <a:noFill/>
          </a:ln>
        </p:spPr>
        <p:txBody>
          <a:bodyPr anchorCtr="0" anchor="t" bIns="45700" lIns="91425" spcFirstLastPara="1" rIns="91425" wrap="square" tIns="45700">
            <a:noAutofit/>
          </a:bodyPr>
          <a:lstStyle/>
          <a:p>
            <a:pPr indent="-195580" lvl="0" marL="182880" rtl="0" algn="just">
              <a:lnSpc>
                <a:spcPct val="100000"/>
              </a:lnSpc>
              <a:spcBef>
                <a:spcPts val="0"/>
              </a:spcBef>
              <a:spcAft>
                <a:spcPts val="0"/>
              </a:spcAft>
              <a:buSzPts val="2600"/>
              <a:buChar char="▪"/>
            </a:pPr>
            <a:r>
              <a:rPr lang="en-US" sz="2600">
                <a:solidFill>
                  <a:schemeClr val="dk1"/>
                </a:solidFill>
                <a:latin typeface="Times New Roman"/>
                <a:ea typeface="Times New Roman"/>
                <a:cs typeface="Times New Roman"/>
                <a:sym typeface="Times New Roman"/>
              </a:rPr>
              <a:t>PowerPoint bao gồm rất nhiều tính năng để nâng cao giao diện trình chiếu, bao gồm khả năng thiết lập font chữ và cỡ chữ, màu nền của mỗi slide, hoạt cảnh, hoặc các hiệu ứng dịch chuyển để giúp duy trì sự đồng nhất trong toàn bộ bài trình chiếu.</a:t>
            </a:r>
            <a:endParaRPr sz="2600"/>
          </a:p>
        </p:txBody>
      </p:sp>
      <p:pic>
        <p:nvPicPr>
          <p:cNvPr descr="Screen Clipping" id="187" name="Google Shape;187;p4"/>
          <p:cNvPicPr preferRelativeResize="0"/>
          <p:nvPr/>
        </p:nvPicPr>
        <p:blipFill rotWithShape="1">
          <a:blip r:embed="rId4">
            <a:alphaModFix/>
          </a:blip>
          <a:srcRect b="0" l="0" r="0" t="0"/>
          <a:stretch/>
        </p:blipFill>
        <p:spPr>
          <a:xfrm>
            <a:off x="984792" y="1321501"/>
            <a:ext cx="9690541" cy="1737269"/>
          </a:xfrm>
          <a:prstGeom prst="rect">
            <a:avLst/>
          </a:prstGeom>
          <a:noFill/>
          <a:ln>
            <a:noFill/>
          </a:ln>
        </p:spPr>
      </p:pic>
      <p:pic>
        <p:nvPicPr>
          <p:cNvPr descr="Screen Clipping" id="188" name="Google Shape;188;p4"/>
          <p:cNvPicPr preferRelativeResize="0"/>
          <p:nvPr/>
        </p:nvPicPr>
        <p:blipFill rotWithShape="1">
          <a:blip r:embed="rId5">
            <a:alphaModFix/>
          </a:blip>
          <a:srcRect b="0" l="0" r="0" t="0"/>
          <a:stretch/>
        </p:blipFill>
        <p:spPr>
          <a:xfrm>
            <a:off x="8959179" y="3058770"/>
            <a:ext cx="2893890" cy="3144322"/>
          </a:xfrm>
          <a:prstGeom prst="rect">
            <a:avLst/>
          </a:prstGeom>
          <a:noFill/>
          <a:ln>
            <a:noFill/>
          </a:ln>
        </p:spPr>
      </p:pic>
      <p:graphicFrame>
        <p:nvGraphicFramePr>
          <p:cNvPr id="189" name="Google Shape;189;p4"/>
          <p:cNvGraphicFramePr/>
          <p:nvPr/>
        </p:nvGraphicFramePr>
        <p:xfrm>
          <a:off x="1856874" y="5347236"/>
          <a:ext cx="6553200" cy="1219200"/>
        </p:xfrm>
        <a:graphic>
          <a:graphicData uri="http://schemas.openxmlformats.org/presentationml/2006/ole">
            <mc:AlternateContent>
              <mc:Choice Requires="v">
                <p:oleObj r:id="rId6" imgH="1219200" imgW="6553200" progId="Paint.Picture" spid="_x0000_s1">
                  <p:embed/>
                </p:oleObj>
              </mc:Choice>
              <mc:Fallback>
                <p:oleObj r:id="rId7" imgH="1219200" imgW="6553200" progId="Paint.Picture">
                  <p:embed/>
                  <p:pic>
                    <p:nvPicPr>
                      <p:cNvPr id="189" name="Google Shape;189;p4"/>
                      <p:cNvPicPr preferRelativeResize="0"/>
                      <p:nvPr/>
                    </p:nvPicPr>
                    <p:blipFill rotWithShape="1">
                      <a:blip r:embed="rId8">
                        <a:alphaModFix/>
                      </a:blip>
                      <a:srcRect b="0" l="0" r="0" t="0"/>
                      <a:stretch/>
                    </p:blipFill>
                    <p:spPr>
                      <a:xfrm>
                        <a:off x="1856874" y="5347236"/>
                        <a:ext cx="6553200" cy="1219200"/>
                      </a:xfrm>
                      <a:prstGeom prst="rect">
                        <a:avLst/>
                      </a:prstGeom>
                      <a:noFill/>
                      <a:ln>
                        <a:noFill/>
                      </a:ln>
                    </p:spPr>
                  </p:pic>
                </p:oleObj>
              </mc:Fallback>
            </mc:AlternateContent>
          </a:graphicData>
        </a:graphic>
      </p:graphicFrame>
      <p:graphicFrame>
        <p:nvGraphicFramePr>
          <p:cNvPr id="190" name="Google Shape;190;p4"/>
          <p:cNvGraphicFramePr/>
          <p:nvPr/>
        </p:nvGraphicFramePr>
        <p:xfrm>
          <a:off x="434304" y="5612073"/>
          <a:ext cx="8524875" cy="1190625"/>
        </p:xfrm>
        <a:graphic>
          <a:graphicData uri="http://schemas.openxmlformats.org/presentationml/2006/ole">
            <mc:AlternateContent>
              <mc:Choice Requires="v">
                <p:oleObj r:id="rId9" imgH="1190625" imgW="8524875" progId="Paint.Picture" spid="_x0000_s2">
                  <p:embed/>
                </p:oleObj>
              </mc:Choice>
              <mc:Fallback>
                <p:oleObj r:id="rId10" imgH="1190625" imgW="8524875" progId="Paint.Picture">
                  <p:embed/>
                  <p:pic>
                    <p:nvPicPr>
                      <p:cNvPr id="190" name="Google Shape;190;p4"/>
                      <p:cNvPicPr preferRelativeResize="0"/>
                      <p:nvPr/>
                    </p:nvPicPr>
                    <p:blipFill rotWithShape="1">
                      <a:blip r:embed="rId11">
                        <a:alphaModFix/>
                      </a:blip>
                      <a:srcRect b="0" l="0" r="0" t="0"/>
                      <a:stretch/>
                    </p:blipFill>
                    <p:spPr>
                      <a:xfrm>
                        <a:off x="434304" y="5612073"/>
                        <a:ext cx="8524875" cy="1190625"/>
                      </a:xfrm>
                      <a:prstGeom prst="rect">
                        <a:avLst/>
                      </a:prstGeom>
                      <a:noFill/>
                      <a:ln>
                        <a:noFill/>
                      </a:ln>
                    </p:spPr>
                  </p:pic>
                </p:oleObj>
              </mc:Fallback>
            </mc:AlternateContent>
          </a:graphicData>
        </a:graphic>
      </p:graphicFrame>
      <p:graphicFrame>
        <p:nvGraphicFramePr>
          <p:cNvPr id="191" name="Google Shape;191;p4"/>
          <p:cNvGraphicFramePr/>
          <p:nvPr/>
        </p:nvGraphicFramePr>
        <p:xfrm>
          <a:off x="754886" y="5598717"/>
          <a:ext cx="6762750" cy="1085850"/>
        </p:xfrm>
        <a:graphic>
          <a:graphicData uri="http://schemas.openxmlformats.org/presentationml/2006/ole">
            <mc:AlternateContent>
              <mc:Choice Requires="v">
                <p:oleObj r:id="rId12" imgH="1085850" imgW="6762750" progId="Paint.Picture" spid="_x0000_s3">
                  <p:embed/>
                </p:oleObj>
              </mc:Choice>
              <mc:Fallback>
                <p:oleObj r:id="rId13" imgH="1085850" imgW="6762750" progId="Paint.Picture">
                  <p:embed/>
                  <p:pic>
                    <p:nvPicPr>
                      <p:cNvPr id="191" name="Google Shape;191;p4"/>
                      <p:cNvPicPr preferRelativeResize="0"/>
                      <p:nvPr/>
                    </p:nvPicPr>
                    <p:blipFill rotWithShape="1">
                      <a:blip r:embed="rId14">
                        <a:alphaModFix/>
                      </a:blip>
                      <a:srcRect b="0" l="0" r="0" t="0"/>
                      <a:stretch/>
                    </p:blipFill>
                    <p:spPr>
                      <a:xfrm>
                        <a:off x="754886" y="5598717"/>
                        <a:ext cx="6762750" cy="1085850"/>
                      </a:xfrm>
                      <a:prstGeom prst="rect">
                        <a:avLst/>
                      </a:prstGeom>
                      <a:noFill/>
                      <a:ln>
                        <a:noFill/>
                      </a:ln>
                    </p:spPr>
                  </p:pic>
                </p:oleObj>
              </mc:Fallback>
            </mc:AlternateContent>
          </a:graphicData>
        </a:graphic>
      </p:graphicFrame>
    </p:spTree>
  </p:cSld>
  <p:clrMapOvr>
    <a:masterClrMapping/>
  </p:clrMapOvr>
  <p:transition spd="slow">
    <p:randomBar dir="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500"/>
                                        <p:tgtEl>
                                          <p:spTgt spid="1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xEl>
                                              <p:pRg end="0" st="0"/>
                                            </p:txEl>
                                          </p:spTgt>
                                        </p:tgtEl>
                                        <p:attrNameLst>
                                          <p:attrName>style.visibility</p:attrName>
                                        </p:attrNameLst>
                                      </p:cBhvr>
                                      <p:to>
                                        <p:strVal val="visible"/>
                                      </p:to>
                                    </p:set>
                                    <p:animEffect filter="fade" transition="in">
                                      <p:cBhvr>
                                        <p:cTn dur="500"/>
                                        <p:tgtEl>
                                          <p:spTgt spid="186">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500"/>
                                        <p:tgtEl>
                                          <p:spTgt spid="1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1000"/>
                                        <p:tgtEl>
                                          <p:spTgt spid="189"/>
                                        </p:tgtEl>
                                      </p:cBhvr>
                                    </p:animEffect>
                                  </p:childTnLst>
                                </p:cTn>
                              </p:par>
                              <p:par>
                                <p:cTn fill="hold" nodeType="with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1000"/>
                                        <p:tgtEl>
                                          <p:spTgt spid="191"/>
                                        </p:tgtEl>
                                      </p:cBhvr>
                                    </p:animEffect>
                                  </p:childTnLst>
                                </p:cTn>
                              </p:par>
                              <p:par>
                                <p:cTn fill="hold" nodeType="with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1000"/>
                                        <p:tgtEl>
                                          <p:spTgt spid="1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5"/>
          <p:cNvSpPr txBox="1"/>
          <p:nvPr>
            <p:ph idx="1" type="body"/>
          </p:nvPr>
        </p:nvSpPr>
        <p:spPr>
          <a:xfrm>
            <a:off x="1275750" y="719272"/>
            <a:ext cx="9924600" cy="559800"/>
          </a:xfrm>
          <a:prstGeom prst="rect">
            <a:avLst/>
          </a:prstGeom>
          <a:noFill/>
          <a:ln>
            <a:noFill/>
          </a:ln>
        </p:spPr>
        <p:txBody>
          <a:bodyPr anchorCtr="0" anchor="t" bIns="45700" lIns="91425" spcFirstLastPara="1" rIns="91425" wrap="square" tIns="45700">
            <a:noAutofit/>
          </a:bodyPr>
          <a:lstStyle/>
          <a:p>
            <a:pPr indent="-201930" lvl="0" marL="182880" rtl="0" algn="ctr">
              <a:lnSpc>
                <a:spcPct val="90000"/>
              </a:lnSpc>
              <a:spcBef>
                <a:spcPts val="0"/>
              </a:spcBef>
              <a:spcAft>
                <a:spcPts val="0"/>
              </a:spcAft>
              <a:buSzPts val="3100"/>
              <a:buChar char="▪"/>
            </a:pPr>
            <a:r>
              <a:rPr lang="en-US" sz="3100"/>
              <a:t>PowerPoint là gì?</a:t>
            </a:r>
            <a:endParaRPr sz="3100"/>
          </a:p>
        </p:txBody>
      </p:sp>
      <p:pic>
        <p:nvPicPr>
          <p:cNvPr descr="Screen Clipping" id="197" name="Google Shape;197;p5"/>
          <p:cNvPicPr preferRelativeResize="0"/>
          <p:nvPr/>
        </p:nvPicPr>
        <p:blipFill rotWithShape="1">
          <a:blip r:embed="rId3">
            <a:alphaModFix/>
          </a:blip>
          <a:srcRect b="0" l="0" r="0" t="0"/>
          <a:stretch/>
        </p:blipFill>
        <p:spPr>
          <a:xfrm>
            <a:off x="56068" y="1221238"/>
            <a:ext cx="9162652" cy="4037426"/>
          </a:xfrm>
          <a:prstGeom prst="rect">
            <a:avLst/>
          </a:prstGeom>
          <a:noFill/>
          <a:ln>
            <a:noFill/>
          </a:ln>
        </p:spPr>
      </p:pic>
      <p:pic>
        <p:nvPicPr>
          <p:cNvPr descr="Screen Clipping" id="198" name="Google Shape;198;p5"/>
          <p:cNvPicPr preferRelativeResize="0"/>
          <p:nvPr/>
        </p:nvPicPr>
        <p:blipFill rotWithShape="1">
          <a:blip r:embed="rId4">
            <a:alphaModFix/>
          </a:blip>
          <a:srcRect b="0" l="0" r="0" t="0"/>
          <a:stretch/>
        </p:blipFill>
        <p:spPr>
          <a:xfrm>
            <a:off x="9298110" y="1542080"/>
            <a:ext cx="2893890" cy="3144322"/>
          </a:xfrm>
          <a:prstGeom prst="rect">
            <a:avLst/>
          </a:prstGeom>
          <a:noFill/>
          <a:ln>
            <a:noFill/>
          </a:ln>
        </p:spPr>
      </p:pic>
    </p:spTree>
  </p:cSld>
  <p:clrMapOvr>
    <a:masterClrMapping/>
  </p:clrMapOvr>
  <p:transition spd="slow">
    <p:randomBar dir="ver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500"/>
                                        <p:tgtEl>
                                          <p:spTgt spid="1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6"/>
          <p:cNvSpPr txBox="1"/>
          <p:nvPr>
            <p:ph idx="1" type="body"/>
          </p:nvPr>
        </p:nvSpPr>
        <p:spPr>
          <a:xfrm>
            <a:off x="1275750" y="795475"/>
            <a:ext cx="10124400" cy="650700"/>
          </a:xfrm>
          <a:prstGeom prst="rect">
            <a:avLst/>
          </a:prstGeom>
          <a:noFill/>
          <a:ln>
            <a:noFill/>
          </a:ln>
        </p:spPr>
        <p:txBody>
          <a:bodyPr anchorCtr="0" anchor="t" bIns="45700" lIns="91425" spcFirstLastPara="1" rIns="91425" wrap="square" tIns="45700">
            <a:noAutofit/>
          </a:bodyPr>
          <a:lstStyle/>
          <a:p>
            <a:pPr indent="-208280" lvl="0" marL="182880" rtl="0" algn="ctr">
              <a:lnSpc>
                <a:spcPct val="90000"/>
              </a:lnSpc>
              <a:spcBef>
                <a:spcPts val="0"/>
              </a:spcBef>
              <a:spcAft>
                <a:spcPts val="0"/>
              </a:spcAft>
              <a:buSzPts val="3200"/>
              <a:buChar char="▪"/>
            </a:pPr>
            <a:r>
              <a:rPr lang="en-US" sz="3200"/>
              <a:t>PowerPoint là gì?</a:t>
            </a:r>
            <a:endParaRPr sz="3200"/>
          </a:p>
        </p:txBody>
      </p:sp>
      <p:pic>
        <p:nvPicPr>
          <p:cNvPr descr="Screen Clipping" id="204" name="Google Shape;204;p6"/>
          <p:cNvPicPr preferRelativeResize="0"/>
          <p:nvPr/>
        </p:nvPicPr>
        <p:blipFill rotWithShape="1">
          <a:blip r:embed="rId3">
            <a:alphaModFix/>
          </a:blip>
          <a:srcRect b="0" l="0" r="0" t="0"/>
          <a:stretch/>
        </p:blipFill>
        <p:spPr>
          <a:xfrm>
            <a:off x="76325" y="1601075"/>
            <a:ext cx="8837874" cy="2623425"/>
          </a:xfrm>
          <a:prstGeom prst="rect">
            <a:avLst/>
          </a:prstGeom>
          <a:noFill/>
          <a:ln>
            <a:noFill/>
          </a:ln>
        </p:spPr>
      </p:pic>
      <p:pic>
        <p:nvPicPr>
          <p:cNvPr descr="Screen Clipping" id="205" name="Google Shape;205;p6"/>
          <p:cNvPicPr preferRelativeResize="0"/>
          <p:nvPr/>
        </p:nvPicPr>
        <p:blipFill rotWithShape="1">
          <a:blip r:embed="rId4">
            <a:alphaModFix/>
          </a:blip>
          <a:srcRect b="0" l="0" r="0" t="0"/>
          <a:stretch/>
        </p:blipFill>
        <p:spPr>
          <a:xfrm>
            <a:off x="9039389" y="1446247"/>
            <a:ext cx="2893890" cy="3144322"/>
          </a:xfrm>
          <a:prstGeom prst="rect">
            <a:avLst/>
          </a:prstGeom>
          <a:noFill/>
          <a:ln>
            <a:noFill/>
          </a:ln>
        </p:spPr>
      </p:pic>
    </p:spTree>
  </p:cSld>
  <p:clrMapOvr>
    <a:masterClrMapping/>
  </p:clrMapOvr>
  <p:transition spd="slow">
    <p:randomBar dir="ver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500"/>
                                        <p:tgtEl>
                                          <p:spTgt spid="2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7"/>
          <p:cNvSpPr txBox="1"/>
          <p:nvPr>
            <p:ph idx="2" type="body"/>
          </p:nvPr>
        </p:nvSpPr>
        <p:spPr>
          <a:xfrm>
            <a:off x="207650" y="904250"/>
            <a:ext cx="11664000" cy="760800"/>
          </a:xfrm>
          <a:prstGeom prst="rect">
            <a:avLst/>
          </a:prstGeom>
          <a:noFill/>
          <a:ln>
            <a:noFill/>
          </a:ln>
        </p:spPr>
        <p:txBody>
          <a:bodyPr anchorCtr="0" anchor="t" bIns="45700" lIns="91425" spcFirstLastPara="1" rIns="91425" wrap="square" tIns="45700">
            <a:noAutofit/>
          </a:bodyPr>
          <a:lstStyle/>
          <a:p>
            <a:pPr indent="-195580" lvl="0" marL="182880" rtl="0" algn="just">
              <a:lnSpc>
                <a:spcPct val="90000"/>
              </a:lnSpc>
              <a:spcBef>
                <a:spcPts val="0"/>
              </a:spcBef>
              <a:spcAft>
                <a:spcPts val="0"/>
              </a:spcAft>
              <a:buSzPts val="2600"/>
              <a:buChar char="▪"/>
            </a:pPr>
            <a:r>
              <a:rPr lang="en-US" sz="2600">
                <a:solidFill>
                  <a:schemeClr val="dk1"/>
                </a:solidFill>
                <a:latin typeface="Times New Roman"/>
                <a:ea typeface="Times New Roman"/>
                <a:cs typeface="Times New Roman"/>
                <a:sym typeface="Times New Roman"/>
              </a:rPr>
              <a:t>Khi PowerPoint khởi động, một bản trình chiếu mới được mở như dưới đây. Bạn cũng có thể mở một bản trình chiếu đang tồn tại.</a:t>
            </a:r>
            <a:endParaRPr sz="2600">
              <a:solidFill>
                <a:schemeClr val="dk1"/>
              </a:solidFill>
              <a:latin typeface="Times New Roman"/>
              <a:ea typeface="Times New Roman"/>
              <a:cs typeface="Times New Roman"/>
              <a:sym typeface="Times New Roman"/>
            </a:endParaRPr>
          </a:p>
        </p:txBody>
      </p:sp>
      <p:pic>
        <p:nvPicPr>
          <p:cNvPr descr="Screen Clipping" id="211" name="Google Shape;211;p7"/>
          <p:cNvPicPr preferRelativeResize="0"/>
          <p:nvPr/>
        </p:nvPicPr>
        <p:blipFill rotWithShape="1">
          <a:blip r:embed="rId4">
            <a:alphaModFix/>
          </a:blip>
          <a:srcRect b="0" l="0" r="0" t="0"/>
          <a:stretch/>
        </p:blipFill>
        <p:spPr>
          <a:xfrm>
            <a:off x="207647" y="1939637"/>
            <a:ext cx="5829859" cy="3105252"/>
          </a:xfrm>
          <a:prstGeom prst="rect">
            <a:avLst/>
          </a:prstGeom>
          <a:noFill/>
          <a:ln>
            <a:noFill/>
          </a:ln>
        </p:spPr>
      </p:pic>
      <p:graphicFrame>
        <p:nvGraphicFramePr>
          <p:cNvPr id="212" name="Google Shape;212;p7"/>
          <p:cNvGraphicFramePr/>
          <p:nvPr/>
        </p:nvGraphicFramePr>
        <p:xfrm>
          <a:off x="6266738" y="1939637"/>
          <a:ext cx="5897552" cy="3105252"/>
        </p:xfrm>
        <a:graphic>
          <a:graphicData uri="http://schemas.openxmlformats.org/presentationml/2006/ole">
            <mc:AlternateContent>
              <mc:Choice Requires="v">
                <p:oleObj r:id="rId5" imgH="3105252" imgW="5897552" progId="Paint.Picture" spid="_x0000_s1">
                  <p:embed/>
                </p:oleObj>
              </mc:Choice>
              <mc:Fallback>
                <p:oleObj r:id="rId6" imgH="3105252" imgW="5897552" progId="Paint.Picture">
                  <p:embed/>
                  <p:pic>
                    <p:nvPicPr>
                      <p:cNvPr id="212" name="Google Shape;212;p7"/>
                      <p:cNvPicPr preferRelativeResize="0"/>
                      <p:nvPr/>
                    </p:nvPicPr>
                    <p:blipFill rotWithShape="1">
                      <a:blip r:embed="rId7">
                        <a:alphaModFix/>
                      </a:blip>
                      <a:srcRect b="0" l="0" r="0" t="0"/>
                      <a:stretch/>
                    </p:blipFill>
                    <p:spPr>
                      <a:xfrm>
                        <a:off x="6266738" y="1939637"/>
                        <a:ext cx="5897552" cy="3105252"/>
                      </a:xfrm>
                      <a:prstGeom prst="rect">
                        <a:avLst/>
                      </a:prstGeom>
                      <a:noFill/>
                      <a:ln>
                        <a:noFill/>
                      </a:ln>
                    </p:spPr>
                  </p:pic>
                </p:oleObj>
              </mc:Fallback>
            </mc:AlternateContent>
          </a:graphicData>
        </a:graphic>
      </p:graphicFrame>
    </p:spTree>
  </p:cSld>
  <p:clrMapOvr>
    <a:masterClrMapping/>
  </p:clrMapOvr>
  <p:transition spd="slow">
    <p:randomBar dir="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1000"/>
                                        <p:tgtEl>
                                          <p:spTgt spid="2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1000"/>
                                        <p:tgtEl>
                                          <p:spTgt spid="2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1000"/>
                                        <p:tgtEl>
                                          <p:spTgt spid="2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g1f6a460f0cb_0_6"/>
          <p:cNvSpPr txBox="1"/>
          <p:nvPr>
            <p:ph type="title"/>
          </p:nvPr>
        </p:nvSpPr>
        <p:spPr>
          <a:xfrm>
            <a:off x="961528" y="876794"/>
            <a:ext cx="10515600" cy="16764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Tin 4 Tuần 25</a:t>
            </a:r>
            <a:endParaRPr/>
          </a:p>
          <a:p>
            <a:pPr indent="0" lvl="0" marL="0" rtl="0" algn="ctr">
              <a:spcBef>
                <a:spcPts val="0"/>
              </a:spcBef>
              <a:spcAft>
                <a:spcPts val="0"/>
              </a:spcAft>
              <a:buNone/>
            </a:pPr>
            <a:r>
              <a:rPr b="1" lang="en-US">
                <a:solidFill>
                  <a:schemeClr val="accent1"/>
                </a:solidFill>
              </a:rPr>
              <a:t>Quản lý các Slide (Tiết 1)</a:t>
            </a:r>
            <a:endParaRPr b="1">
              <a:solidFill>
                <a:schemeClr val="accent1"/>
              </a:solidFill>
            </a:endParaRPr>
          </a:p>
        </p:txBody>
      </p:sp>
      <p:sp>
        <p:nvSpPr>
          <p:cNvPr id="219" name="Google Shape;219;g1f6a460f0cb_0_6"/>
          <p:cNvSpPr txBox="1"/>
          <p:nvPr>
            <p:ph idx="1" type="body"/>
          </p:nvPr>
        </p:nvSpPr>
        <p:spPr>
          <a:xfrm>
            <a:off x="961528" y="3278096"/>
            <a:ext cx="10515600" cy="1174500"/>
          </a:xfrm>
          <a:prstGeom prst="rect">
            <a:avLst/>
          </a:prstGeom>
        </p:spPr>
        <p:txBody>
          <a:bodyPr anchorCtr="0" anchor="t" bIns="45700" lIns="91425" spcFirstLastPara="1" rIns="91425" wrap="square" tIns="45700">
            <a:normAutofit/>
          </a:bodyPr>
          <a:lstStyle/>
          <a:p>
            <a:pPr indent="0" lvl="0" marL="0" rtl="0" algn="ctr">
              <a:spcBef>
                <a:spcPts val="1200"/>
              </a:spcBef>
              <a:spcAft>
                <a:spcPts val="2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2022-03-06T09:12:31Z</dcterms:created>
</cp:coreProperties>
</file>