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1" r:id="rId2"/>
    <p:sldMasterId id="2147483660" r:id="rId3"/>
  </p:sldMasterIdLst>
  <p:notesMasterIdLst>
    <p:notesMasterId r:id="rId1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Lst>
  <p:sldSz cx="12192000" cy="6858000"/>
  <p:notesSz cx="6858000" cy="9144000"/>
  <p:embeddedFontLst>
    <p:embeddedFont>
      <p:font typeface="Calibri" pitchFamily="34" charset="0"/>
      <p:regular r:id="rId20"/>
      <p:bold r:id="rId21"/>
      <p:italic r:id="rId22"/>
      <p:boldItalic r:id="rId23"/>
    </p:embeddedFont>
    <p:embeddedFont>
      <p:font typeface="Corbel" pitchFamily="34" charset="0"/>
      <p:regular r:id="rId24"/>
      <p:bold r:id="rId25"/>
      <p:italic r:id="rId26"/>
      <p:boldItalic r:id="rId27"/>
    </p:embeddedFont>
  </p:embeddedFontLst>
  <p:custDataLst>
    <p:tags r:id="rId2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iq/kGbiHhwtRWjMXzwtdPYCRvuZ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2" d="100"/>
          <a:sy n="72" d="100"/>
        </p:scale>
        <p:origin x="-552"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2.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1.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4.fntdata"/><Relationship Id="rId28"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840694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d18d002be4_0_18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d18d002be4_0_18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d18d002be4_0_19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1d18d002be4_0_19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d18d002be4_0_19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g1d18d002be4_0_19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1f5e858e59_0_7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g21f5e858e59_0_7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d18d002be4_0_2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g1d18d002be4_0_2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4" name="Google Shape;3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3" name="Google Shape;26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1f5e858e5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21f5e858e5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g21f5e858e5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1f5e858e59_0_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g21f5e858e59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d18d002be4_0_1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g1d18d002be4_0_15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jpg"/><Relationship Id="rId1" Type="http://schemas.openxmlformats.org/officeDocument/2006/relationships/slideMaster" Target="../slideMasters/slideMaster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gi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22.png"/><Relationship Id="rId4" Type="http://schemas.openxmlformats.org/officeDocument/2006/relationships/image" Target="../media/image2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hủ Đề - Mục tiêu chủ đề" type="secHead">
  <p:cSld name="SECTION_HEADER">
    <p:bg>
      <p:bgPr>
        <a:solidFill>
          <a:schemeClr val="lt1"/>
        </a:solidFill>
        <a:effectLst/>
      </p:bgPr>
    </p:bg>
    <p:spTree>
      <p:nvGrpSpPr>
        <p:cNvPr id="1" name="Shape 16"/>
        <p:cNvGrpSpPr/>
        <p:nvPr/>
      </p:nvGrpSpPr>
      <p:grpSpPr>
        <a:xfrm>
          <a:off x="0" y="0"/>
          <a:ext cx="0" cy="0"/>
          <a:chOff x="0" y="0"/>
          <a:chExt cx="0" cy="0"/>
        </a:xfrm>
      </p:grpSpPr>
      <p:sp>
        <p:nvSpPr>
          <p:cNvPr id="17" name="Google Shape;17;p12"/>
          <p:cNvSpPr/>
          <p:nvPr/>
        </p:nvSpPr>
        <p:spPr>
          <a:xfrm>
            <a:off x="-6843" y="2059012"/>
            <a:ext cx="12195668" cy="18288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2"/>
          <p:cNvSpPr txBox="1">
            <a:spLocks noGrp="1"/>
          </p:cNvSpPr>
          <p:nvPr>
            <p:ph type="title"/>
          </p:nvPr>
        </p:nvSpPr>
        <p:spPr>
          <a:xfrm>
            <a:off x="833191" y="2208879"/>
            <a:ext cx="10515600" cy="1676400"/>
          </a:xfrm>
          <a:prstGeom prst="rect">
            <a:avLst/>
          </a:prstGeom>
          <a:noFill/>
          <a:ln>
            <a:noFill/>
          </a:ln>
        </p:spPr>
        <p:txBody>
          <a:bodyPr spcFirstLastPara="1" wrap="square" lIns="91425" tIns="45700" rIns="91425" bIns="45700" anchor="ctr" anchorCtr="0">
            <a:noAutofit/>
          </a:bodyPr>
          <a:lstStyle>
            <a:lvl1pPr lvl="0" algn="ctr">
              <a:lnSpc>
                <a:spcPct val="80000"/>
              </a:lnSpc>
              <a:spcBef>
                <a:spcPts val="0"/>
              </a:spcBef>
              <a:spcAft>
                <a:spcPts val="0"/>
              </a:spcAft>
              <a:buClr>
                <a:schemeClr val="lt1"/>
              </a:buClr>
              <a:buSzPts val="6000"/>
              <a:buFont typeface="Times New Roman"/>
              <a:buNone/>
              <a:defRPr sz="6000" b="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2"/>
          <p:cNvSpPr txBox="1">
            <a:spLocks noGrp="1"/>
          </p:cNvSpPr>
          <p:nvPr>
            <p:ph type="body" idx="1"/>
          </p:nvPr>
        </p:nvSpPr>
        <p:spPr>
          <a:xfrm>
            <a:off x="833191" y="4010334"/>
            <a:ext cx="10515600" cy="11746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200"/>
              </a:spcBef>
              <a:spcAft>
                <a:spcPts val="0"/>
              </a:spcAft>
              <a:buSzPts val="2000"/>
              <a:buNone/>
              <a:defRPr sz="2000">
                <a:solidFill>
                  <a:schemeClr val="dk2"/>
                </a:solidFill>
                <a:latin typeface="Times New Roman"/>
                <a:ea typeface="Times New Roman"/>
                <a:cs typeface="Times New Roman"/>
                <a:sym typeface="Times New Roman"/>
              </a:defRPr>
            </a:lvl1pPr>
            <a:lvl2pPr marL="914400" lvl="1" indent="-228600" algn="l">
              <a:lnSpc>
                <a:spcPct val="90000"/>
              </a:lnSpc>
              <a:spcBef>
                <a:spcPts val="200"/>
              </a:spcBef>
              <a:spcAft>
                <a:spcPts val="0"/>
              </a:spcAft>
              <a:buSzPts val="1800"/>
              <a:buNone/>
              <a:defRPr sz="1800">
                <a:solidFill>
                  <a:srgbClr val="8C8C8C"/>
                </a:solidFill>
              </a:defRPr>
            </a:lvl2pPr>
            <a:lvl3pPr marL="1371600" lvl="2" indent="-228600" algn="l">
              <a:lnSpc>
                <a:spcPct val="90000"/>
              </a:lnSpc>
              <a:spcBef>
                <a:spcPts val="400"/>
              </a:spcBef>
              <a:spcAft>
                <a:spcPts val="0"/>
              </a:spcAft>
              <a:buSzPts val="1600"/>
              <a:buNone/>
              <a:defRPr sz="1600">
                <a:solidFill>
                  <a:srgbClr val="8C8C8C"/>
                </a:solidFill>
              </a:defRPr>
            </a:lvl3pPr>
            <a:lvl4pPr marL="1828800" lvl="3" indent="-228600" algn="l">
              <a:lnSpc>
                <a:spcPct val="90000"/>
              </a:lnSpc>
              <a:spcBef>
                <a:spcPts val="400"/>
              </a:spcBef>
              <a:spcAft>
                <a:spcPts val="0"/>
              </a:spcAft>
              <a:buSzPts val="1400"/>
              <a:buNone/>
              <a:defRPr sz="1400">
                <a:solidFill>
                  <a:srgbClr val="8C8C8C"/>
                </a:solidFill>
              </a:defRPr>
            </a:lvl4pPr>
            <a:lvl5pPr marL="2286000" lvl="4" indent="-228600" algn="l">
              <a:lnSpc>
                <a:spcPct val="90000"/>
              </a:lnSpc>
              <a:spcBef>
                <a:spcPts val="400"/>
              </a:spcBef>
              <a:spcAft>
                <a:spcPts val="0"/>
              </a:spcAft>
              <a:buSzPts val="1400"/>
              <a:buNone/>
              <a:defRPr sz="1400">
                <a:solidFill>
                  <a:srgbClr val="8C8C8C"/>
                </a:solidFill>
              </a:defRPr>
            </a:lvl5pPr>
            <a:lvl6pPr marL="2743200" lvl="5" indent="-228600" algn="l">
              <a:lnSpc>
                <a:spcPct val="90000"/>
              </a:lnSpc>
              <a:spcBef>
                <a:spcPts val="400"/>
              </a:spcBef>
              <a:spcAft>
                <a:spcPts val="0"/>
              </a:spcAft>
              <a:buSzPts val="1400"/>
              <a:buNone/>
              <a:defRPr sz="1400">
                <a:solidFill>
                  <a:srgbClr val="8C8C8C"/>
                </a:solidFill>
              </a:defRPr>
            </a:lvl6pPr>
            <a:lvl7pPr marL="3200400" lvl="6" indent="-228600" algn="l">
              <a:lnSpc>
                <a:spcPct val="90000"/>
              </a:lnSpc>
              <a:spcBef>
                <a:spcPts val="400"/>
              </a:spcBef>
              <a:spcAft>
                <a:spcPts val="0"/>
              </a:spcAft>
              <a:buSzPts val="1400"/>
              <a:buNone/>
              <a:defRPr sz="1400">
                <a:solidFill>
                  <a:srgbClr val="8C8C8C"/>
                </a:solidFill>
              </a:defRPr>
            </a:lvl7pPr>
            <a:lvl8pPr marL="3657600" lvl="7" indent="-228600" algn="l">
              <a:lnSpc>
                <a:spcPct val="90000"/>
              </a:lnSpc>
              <a:spcBef>
                <a:spcPts val="400"/>
              </a:spcBef>
              <a:spcAft>
                <a:spcPts val="0"/>
              </a:spcAft>
              <a:buSzPts val="1400"/>
              <a:buNone/>
              <a:defRPr sz="1400">
                <a:solidFill>
                  <a:srgbClr val="8C8C8C"/>
                </a:solidFill>
              </a:defRPr>
            </a:lvl8pPr>
            <a:lvl9pPr marL="4114800" lvl="8" indent="-228600" algn="l">
              <a:lnSpc>
                <a:spcPct val="90000"/>
              </a:lnSpc>
              <a:spcBef>
                <a:spcPts val="400"/>
              </a:spcBef>
              <a:spcAft>
                <a:spcPts val="400"/>
              </a:spcAft>
              <a:buSzPts val="1400"/>
              <a:buNone/>
              <a:defRPr sz="1400">
                <a:solidFill>
                  <a:srgbClr val="8C8C8C"/>
                </a:solidFill>
              </a:defRPr>
            </a:lvl9pPr>
          </a:lstStyle>
          <a:p>
            <a:endParaRPr/>
          </a:p>
        </p:txBody>
      </p:sp>
      <p:sp>
        <p:nvSpPr>
          <p:cNvPr id="20" name="Google Shape;20;p12"/>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lnSpc>
                <a:spcPct val="100000"/>
              </a:lnSpc>
              <a:spcBef>
                <a:spcPts val="0"/>
              </a:spcBef>
              <a:spcAft>
                <a:spcPts val="0"/>
              </a:spcAft>
              <a:buSzPts val="1400"/>
              <a:buNone/>
              <a:defRPr>
                <a:solidFill>
                  <a:schemeClr val="dk2"/>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2"/>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dk2"/>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2"/>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pic>
        <p:nvPicPr>
          <p:cNvPr id="23" name="Google Shape;23;p12"/>
          <p:cNvPicPr preferRelativeResize="0"/>
          <p:nvPr/>
        </p:nvPicPr>
        <p:blipFill rotWithShape="1">
          <a:blip r:embed="rId2">
            <a:alphaModFix/>
          </a:blip>
          <a:srcRect/>
          <a:stretch/>
        </p:blipFill>
        <p:spPr>
          <a:xfrm>
            <a:off x="452980" y="262439"/>
            <a:ext cx="1289022" cy="1327500"/>
          </a:xfrm>
          <a:prstGeom prst="rect">
            <a:avLst/>
          </a:prstGeom>
          <a:noFill/>
          <a:ln>
            <a:noFill/>
          </a:ln>
        </p:spPr>
      </p:pic>
      <p:pic>
        <p:nvPicPr>
          <p:cNvPr id="24" name="Google Shape;24;p12"/>
          <p:cNvPicPr preferRelativeResize="0"/>
          <p:nvPr/>
        </p:nvPicPr>
        <p:blipFill rotWithShape="1">
          <a:blip r:embed="rId3">
            <a:alphaModFix/>
          </a:blip>
          <a:srcRect/>
          <a:stretch/>
        </p:blipFill>
        <p:spPr>
          <a:xfrm>
            <a:off x="9758643" y="579185"/>
            <a:ext cx="1764536" cy="1010754"/>
          </a:xfrm>
          <a:prstGeom prst="rect">
            <a:avLst/>
          </a:prstGeom>
          <a:noFill/>
          <a:ln>
            <a:noFill/>
          </a:ln>
        </p:spPr>
      </p:pic>
      <p:grpSp>
        <p:nvGrpSpPr>
          <p:cNvPr id="25" name="Google Shape;25;p12"/>
          <p:cNvGrpSpPr/>
          <p:nvPr/>
        </p:nvGrpSpPr>
        <p:grpSpPr>
          <a:xfrm>
            <a:off x="3517905" y="460004"/>
            <a:ext cx="4157131" cy="1475193"/>
            <a:chOff x="3634320" y="261051"/>
            <a:chExt cx="4157131" cy="1475193"/>
          </a:xfrm>
        </p:grpSpPr>
        <p:pic>
          <p:nvPicPr>
            <p:cNvPr id="26" name="Google Shape;26;p12"/>
            <p:cNvPicPr preferRelativeResize="0"/>
            <p:nvPr/>
          </p:nvPicPr>
          <p:blipFill rotWithShape="1">
            <a:blip r:embed="rId4">
              <a:alphaModFix/>
            </a:blip>
            <a:srcRect b="81730"/>
            <a:stretch/>
          </p:blipFill>
          <p:spPr>
            <a:xfrm>
              <a:off x="4095749" y="261051"/>
              <a:ext cx="3695702" cy="341046"/>
            </a:xfrm>
            <a:prstGeom prst="rect">
              <a:avLst/>
            </a:prstGeom>
            <a:noFill/>
            <a:ln>
              <a:noFill/>
            </a:ln>
          </p:spPr>
        </p:pic>
        <p:pic>
          <p:nvPicPr>
            <p:cNvPr id="27" name="Google Shape;27;p12"/>
            <p:cNvPicPr preferRelativeResize="0"/>
            <p:nvPr/>
          </p:nvPicPr>
          <p:blipFill rotWithShape="1">
            <a:blip r:embed="rId5">
              <a:alphaModFix/>
            </a:blip>
            <a:srcRect t="40212"/>
            <a:stretch/>
          </p:blipFill>
          <p:spPr>
            <a:xfrm>
              <a:off x="3634320" y="620207"/>
              <a:ext cx="3695702" cy="1116037"/>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7"/>
        <p:cNvGrpSpPr/>
        <p:nvPr/>
      </p:nvGrpSpPr>
      <p:grpSpPr>
        <a:xfrm>
          <a:off x="0" y="0"/>
          <a:ext cx="0" cy="0"/>
          <a:chOff x="0" y="0"/>
          <a:chExt cx="0" cy="0"/>
        </a:xfrm>
      </p:grpSpPr>
      <p:sp>
        <p:nvSpPr>
          <p:cNvPr id="128" name="Google Shape;128;g21f5e858e59_0_16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9" name="Google Shape;129;g21f5e858e59_0_16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400"/>
              </a:spcAft>
              <a:buClr>
                <a:schemeClr val="dk1"/>
              </a:buClr>
              <a:buSzPts val="1800"/>
              <a:buChar char="▪"/>
              <a:defRPr/>
            </a:lvl9pPr>
          </a:lstStyle>
          <a:p>
            <a:endParaRPr/>
          </a:p>
        </p:txBody>
      </p:sp>
      <p:sp>
        <p:nvSpPr>
          <p:cNvPr id="130" name="Google Shape;130;g21f5e858e59_0_16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1" name="Google Shape;131;g21f5e858e59_0_16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2" name="Google Shape;132;g21f5e858e59_0_16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mt="25000"/>
          </a:blip>
          <a:stretch>
            <a:fillRect/>
          </a:stretch>
        </a:blipFill>
        <a:effectLst/>
      </p:bgPr>
    </p:bg>
    <p:spTree>
      <p:nvGrpSpPr>
        <p:cNvPr id="1" name="Shape 139"/>
        <p:cNvGrpSpPr/>
        <p:nvPr/>
      </p:nvGrpSpPr>
      <p:grpSpPr>
        <a:xfrm>
          <a:off x="0" y="0"/>
          <a:ext cx="0" cy="0"/>
          <a:chOff x="0" y="0"/>
          <a:chExt cx="0" cy="0"/>
        </a:xfrm>
      </p:grpSpPr>
      <p:sp>
        <p:nvSpPr>
          <p:cNvPr id="140" name="Google Shape;140;g1d18d002be4_0_230"/>
          <p:cNvSpPr txBox="1">
            <a:spLocks noGrp="1"/>
          </p:cNvSpPr>
          <p:nvPr>
            <p:ph type="ctrTitle"/>
          </p:nvPr>
        </p:nvSpPr>
        <p:spPr>
          <a:xfrm>
            <a:off x="104633" y="3343701"/>
            <a:ext cx="9144000" cy="16674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5400"/>
              <a:buFont typeface="Arial"/>
              <a:buNone/>
              <a:defRPr sz="5400">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1" name="Google Shape;141;g1d18d002be4_0_230"/>
          <p:cNvSpPr txBox="1">
            <a:spLocks noGrp="1"/>
          </p:cNvSpPr>
          <p:nvPr>
            <p:ph type="subTitle" idx="1"/>
          </p:nvPr>
        </p:nvSpPr>
        <p:spPr>
          <a:xfrm>
            <a:off x="104633" y="5119007"/>
            <a:ext cx="9144000" cy="12372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Clr>
                <a:schemeClr val="dk1"/>
              </a:buClr>
              <a:buSzPts val="3200"/>
              <a:buNone/>
              <a:defRPr sz="3200">
                <a:latin typeface="Arial"/>
                <a:ea typeface="Arial"/>
                <a:cs typeface="Arial"/>
                <a:sym typeface="Aria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42" name="Google Shape;142;g1d18d002be4_0_23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3" name="Google Shape;143;g1d18d002be4_0_23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4" name="Google Shape;144;g1d18d002be4_0_23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45" name="Google Shape;145;g1d18d002be4_0_230"/>
          <p:cNvPicPr preferRelativeResize="0"/>
          <p:nvPr/>
        </p:nvPicPr>
        <p:blipFill rotWithShape="1">
          <a:blip r:embed="rId3">
            <a:alphaModFix/>
          </a:blip>
          <a:srcRect/>
          <a:stretch/>
        </p:blipFill>
        <p:spPr>
          <a:xfrm>
            <a:off x="-1225948" y="4909688"/>
            <a:ext cx="1101981" cy="1340988"/>
          </a:xfrm>
          <a:prstGeom prst="rect">
            <a:avLst/>
          </a:prstGeom>
          <a:noFill/>
          <a:ln>
            <a:noFill/>
          </a:ln>
        </p:spPr>
      </p:pic>
      <p:pic>
        <p:nvPicPr>
          <p:cNvPr id="146" name="Google Shape;146;g1d18d002be4_0_230"/>
          <p:cNvPicPr preferRelativeResize="0"/>
          <p:nvPr/>
        </p:nvPicPr>
        <p:blipFill rotWithShape="1">
          <a:blip r:embed="rId4">
            <a:alphaModFix/>
          </a:blip>
          <a:srcRect/>
          <a:stretch/>
        </p:blipFill>
        <p:spPr>
          <a:xfrm>
            <a:off x="-1442554" y="1672202"/>
            <a:ext cx="1318587" cy="1360965"/>
          </a:xfrm>
          <a:prstGeom prst="rect">
            <a:avLst/>
          </a:prstGeom>
          <a:noFill/>
          <a:ln>
            <a:noFill/>
          </a:ln>
        </p:spPr>
      </p:pic>
      <p:pic>
        <p:nvPicPr>
          <p:cNvPr id="147" name="Google Shape;147;g1d18d002be4_0_230"/>
          <p:cNvPicPr preferRelativeResize="0"/>
          <p:nvPr/>
        </p:nvPicPr>
        <p:blipFill rotWithShape="1">
          <a:blip r:embed="rId5">
            <a:alphaModFix/>
          </a:blip>
          <a:srcRect/>
          <a:stretch/>
        </p:blipFill>
        <p:spPr>
          <a:xfrm>
            <a:off x="4053385" y="-1840438"/>
            <a:ext cx="1246496" cy="1242486"/>
          </a:xfrm>
          <a:prstGeom prst="rect">
            <a:avLst/>
          </a:prstGeom>
          <a:noFill/>
          <a:ln>
            <a:noFill/>
          </a:ln>
        </p:spPr>
      </p:pic>
      <p:pic>
        <p:nvPicPr>
          <p:cNvPr id="148" name="Google Shape;148;g1d18d002be4_0_230"/>
          <p:cNvPicPr preferRelativeResize="0"/>
          <p:nvPr/>
        </p:nvPicPr>
        <p:blipFill rotWithShape="1">
          <a:blip r:embed="rId6">
            <a:alphaModFix/>
          </a:blip>
          <a:srcRect/>
          <a:stretch/>
        </p:blipFill>
        <p:spPr>
          <a:xfrm>
            <a:off x="666750" y="-2269636"/>
            <a:ext cx="1253758" cy="1216042"/>
          </a:xfrm>
          <a:prstGeom prst="rect">
            <a:avLst/>
          </a:prstGeom>
          <a:noFill/>
          <a:ln>
            <a:noFill/>
          </a:ln>
        </p:spPr>
      </p:pic>
      <p:pic>
        <p:nvPicPr>
          <p:cNvPr id="149" name="Google Shape;149;g1d18d002be4_0_230"/>
          <p:cNvPicPr preferRelativeResize="0"/>
          <p:nvPr/>
        </p:nvPicPr>
        <p:blipFill rotWithShape="1">
          <a:blip r:embed="rId7">
            <a:alphaModFix/>
          </a:blip>
          <a:srcRect/>
          <a:stretch/>
        </p:blipFill>
        <p:spPr>
          <a:xfrm>
            <a:off x="12753241" y="2099867"/>
            <a:ext cx="1261281" cy="1243834"/>
          </a:xfrm>
          <a:prstGeom prst="rect">
            <a:avLst/>
          </a:prstGeom>
          <a:noFill/>
          <a:ln>
            <a:noFill/>
          </a:ln>
        </p:spPr>
      </p:pic>
      <p:pic>
        <p:nvPicPr>
          <p:cNvPr id="150" name="Google Shape;150;g1d18d002be4_0_230"/>
          <p:cNvPicPr preferRelativeResize="0"/>
          <p:nvPr/>
        </p:nvPicPr>
        <p:blipFill rotWithShape="1">
          <a:blip r:embed="rId8">
            <a:alphaModFix/>
          </a:blip>
          <a:srcRect/>
          <a:stretch/>
        </p:blipFill>
        <p:spPr>
          <a:xfrm>
            <a:off x="14371239" y="2039942"/>
            <a:ext cx="1230995" cy="1303759"/>
          </a:xfrm>
          <a:prstGeom prst="rect">
            <a:avLst/>
          </a:prstGeom>
          <a:noFill/>
          <a:ln>
            <a:noFill/>
          </a:ln>
        </p:spPr>
      </p:pic>
      <p:pic>
        <p:nvPicPr>
          <p:cNvPr id="151" name="Google Shape;151;g1d18d002be4_0_230" descr="Image result for magician clipart"/>
          <p:cNvPicPr preferRelativeResize="0"/>
          <p:nvPr/>
        </p:nvPicPr>
        <p:blipFill rotWithShape="1">
          <a:blip r:embed="rId9">
            <a:alphaModFix/>
          </a:blip>
          <a:srcRect/>
          <a:stretch/>
        </p:blipFill>
        <p:spPr>
          <a:xfrm>
            <a:off x="-2238773" y="743521"/>
            <a:ext cx="2308225" cy="16091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2"/>
        <p:cNvGrpSpPr/>
        <p:nvPr/>
      </p:nvGrpSpPr>
      <p:grpSpPr>
        <a:xfrm>
          <a:off x="0" y="0"/>
          <a:ext cx="0" cy="0"/>
          <a:chOff x="0" y="0"/>
          <a:chExt cx="0" cy="0"/>
        </a:xfrm>
      </p:grpSpPr>
      <p:sp>
        <p:nvSpPr>
          <p:cNvPr id="153" name="Google Shape;153;g1d18d002be4_0_24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4" name="Google Shape;154;g1d18d002be4_0_24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5" name="Google Shape;155;g1d18d002be4_0_24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6" name="Google Shape;156;g1d18d002be4_0_24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7" name="Google Shape;157;g1d18d002be4_0_24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8"/>
        <p:cNvGrpSpPr/>
        <p:nvPr/>
      </p:nvGrpSpPr>
      <p:grpSpPr>
        <a:xfrm>
          <a:off x="0" y="0"/>
          <a:ext cx="0" cy="0"/>
          <a:chOff x="0" y="0"/>
          <a:chExt cx="0" cy="0"/>
        </a:xfrm>
      </p:grpSpPr>
      <p:sp>
        <p:nvSpPr>
          <p:cNvPr id="159" name="Google Shape;159;g1d18d002be4_0_249"/>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Times New Roman"/>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0" name="Google Shape;160;g1d18d002be4_0_249"/>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61" name="Google Shape;161;g1d18d002be4_0_24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2" name="Google Shape;162;g1d18d002be4_0_24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3" name="Google Shape;163;g1d18d002be4_0_24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4"/>
        <p:cNvGrpSpPr/>
        <p:nvPr/>
      </p:nvGrpSpPr>
      <p:grpSpPr>
        <a:xfrm>
          <a:off x="0" y="0"/>
          <a:ext cx="0" cy="0"/>
          <a:chOff x="0" y="0"/>
          <a:chExt cx="0" cy="0"/>
        </a:xfrm>
      </p:grpSpPr>
      <p:sp>
        <p:nvSpPr>
          <p:cNvPr id="165" name="Google Shape;165;g1d18d002be4_0_25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6" name="Google Shape;166;g1d18d002be4_0_255"/>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67" name="Google Shape;167;g1d18d002be4_0_255"/>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68" name="Google Shape;168;g1d18d002be4_0_25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9" name="Google Shape;169;g1d18d002be4_0_25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0" name="Google Shape;170;g1d18d002be4_0_25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1"/>
        <p:cNvGrpSpPr/>
        <p:nvPr/>
      </p:nvGrpSpPr>
      <p:grpSpPr>
        <a:xfrm>
          <a:off x="0" y="0"/>
          <a:ext cx="0" cy="0"/>
          <a:chOff x="0" y="0"/>
          <a:chExt cx="0" cy="0"/>
        </a:xfrm>
      </p:grpSpPr>
      <p:sp>
        <p:nvSpPr>
          <p:cNvPr id="172" name="Google Shape;172;g1d18d002be4_0_262"/>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3" name="Google Shape;173;g1d18d002be4_0_262"/>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74" name="Google Shape;174;g1d18d002be4_0_262"/>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5" name="Google Shape;175;g1d18d002be4_0_262"/>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76" name="Google Shape;176;g1d18d002be4_0_262"/>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7" name="Google Shape;177;g1d18d002be4_0_26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8" name="Google Shape;178;g1d18d002be4_0_26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9" name="Google Shape;179;g1d18d002be4_0_26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0"/>
        <p:cNvGrpSpPr/>
        <p:nvPr/>
      </p:nvGrpSpPr>
      <p:grpSpPr>
        <a:xfrm>
          <a:off x="0" y="0"/>
          <a:ext cx="0" cy="0"/>
          <a:chOff x="0" y="0"/>
          <a:chExt cx="0" cy="0"/>
        </a:xfrm>
      </p:grpSpPr>
      <p:sp>
        <p:nvSpPr>
          <p:cNvPr id="181" name="Google Shape;181;g1d18d002be4_0_27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2" name="Google Shape;182;g1d18d002be4_0_27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3" name="Google Shape;183;g1d18d002be4_0_27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4" name="Google Shape;184;g1d18d002be4_0_27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5"/>
        <p:cNvGrpSpPr/>
        <p:nvPr/>
      </p:nvGrpSpPr>
      <p:grpSpPr>
        <a:xfrm>
          <a:off x="0" y="0"/>
          <a:ext cx="0" cy="0"/>
          <a:chOff x="0" y="0"/>
          <a:chExt cx="0" cy="0"/>
        </a:xfrm>
      </p:grpSpPr>
      <p:sp>
        <p:nvSpPr>
          <p:cNvPr id="186" name="Google Shape;186;g1d18d002be4_0_27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7" name="Google Shape;187;g1d18d002be4_0_27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8" name="Google Shape;188;g1d18d002be4_0_27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9"/>
        <p:cNvGrpSpPr/>
        <p:nvPr/>
      </p:nvGrpSpPr>
      <p:grpSpPr>
        <a:xfrm>
          <a:off x="0" y="0"/>
          <a:ext cx="0" cy="0"/>
          <a:chOff x="0" y="0"/>
          <a:chExt cx="0" cy="0"/>
        </a:xfrm>
      </p:grpSpPr>
      <p:sp>
        <p:nvSpPr>
          <p:cNvPr id="190" name="Google Shape;190;g1d18d002be4_0_280"/>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Times New Roman"/>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1" name="Google Shape;191;g1d18d002be4_0_280"/>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92" name="Google Shape;192;g1d18d002be4_0_280"/>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93" name="Google Shape;193;g1d18d002be4_0_28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4" name="Google Shape;194;g1d18d002be4_0_28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5" name="Google Shape;195;g1d18d002be4_0_28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96"/>
        <p:cNvGrpSpPr/>
        <p:nvPr/>
      </p:nvGrpSpPr>
      <p:grpSpPr>
        <a:xfrm>
          <a:off x="0" y="0"/>
          <a:ext cx="0" cy="0"/>
          <a:chOff x="0" y="0"/>
          <a:chExt cx="0" cy="0"/>
        </a:xfrm>
      </p:grpSpPr>
      <p:sp>
        <p:nvSpPr>
          <p:cNvPr id="197" name="Google Shape;197;g1d18d002be4_0_287"/>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Times New Roman"/>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8" name="Google Shape;198;g1d18d002be4_0_287"/>
          <p:cNvSpPr>
            <a:spLocks noGrp="1"/>
          </p:cNvSpPr>
          <p:nvPr>
            <p:ph type="pic" idx="2"/>
          </p:nvPr>
        </p:nvSpPr>
        <p:spPr>
          <a:xfrm>
            <a:off x="5183188" y="987425"/>
            <a:ext cx="6172200" cy="4873500"/>
          </a:xfrm>
          <a:prstGeom prst="rect">
            <a:avLst/>
          </a:prstGeom>
          <a:noFill/>
          <a:ln>
            <a:noFill/>
          </a:ln>
        </p:spPr>
      </p:sp>
      <p:sp>
        <p:nvSpPr>
          <p:cNvPr id="199" name="Google Shape;199;g1d18d002be4_0_287"/>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200" name="Google Shape;200;g1d18d002be4_0_28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1" name="Google Shape;201;g1d18d002be4_0_28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2" name="Google Shape;202;g1d18d002be4_0_28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7-Phan 2-Chủ đề D- Bài 1-Nội dung">
  <p:cSld name="7-Phan 2-Chủ đề D- Bài 1-Nội dung">
    <p:bg>
      <p:bgPr>
        <a:solidFill>
          <a:schemeClr val="lt1"/>
        </a:solidFill>
        <a:effectLst/>
      </p:bgPr>
    </p:bg>
    <p:spTree>
      <p:nvGrpSpPr>
        <p:cNvPr id="1" name="Shape 28"/>
        <p:cNvGrpSpPr/>
        <p:nvPr/>
      </p:nvGrpSpPr>
      <p:grpSpPr>
        <a:xfrm>
          <a:off x="0" y="0"/>
          <a:ext cx="0" cy="0"/>
          <a:chOff x="0" y="0"/>
          <a:chExt cx="0" cy="0"/>
        </a:xfrm>
      </p:grpSpPr>
      <p:sp>
        <p:nvSpPr>
          <p:cNvPr id="29" name="Google Shape;29;g213b0c3ec71_0_157"/>
          <p:cNvSpPr txBox="1">
            <a:spLocks noGrp="1"/>
          </p:cNvSpPr>
          <p:nvPr>
            <p:ph type="dt" idx="10"/>
          </p:nvPr>
        </p:nvSpPr>
        <p:spPr>
          <a:xfrm>
            <a:off x="1202266" y="6422854"/>
            <a:ext cx="3000900" cy="365100"/>
          </a:xfrm>
          <a:prstGeom prst="rect">
            <a:avLst/>
          </a:prstGeom>
          <a:noFill/>
          <a:ln>
            <a:noFill/>
          </a:ln>
        </p:spPr>
        <p:txBody>
          <a:bodyPr spcFirstLastPara="1" wrap="square" lIns="91425" tIns="45700" rIns="4570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g213b0c3ec71_0_157"/>
          <p:cNvSpPr txBox="1">
            <a:spLocks noGrp="1"/>
          </p:cNvSpPr>
          <p:nvPr>
            <p:ph type="ftr" idx="11"/>
          </p:nvPr>
        </p:nvSpPr>
        <p:spPr>
          <a:xfrm>
            <a:off x="5596471" y="6422854"/>
            <a:ext cx="50445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g213b0c3ec71_0_157"/>
          <p:cNvSpPr txBox="1">
            <a:spLocks noGrp="1"/>
          </p:cNvSpPr>
          <p:nvPr>
            <p:ph type="sldNum" idx="12"/>
          </p:nvPr>
        </p:nvSpPr>
        <p:spPr>
          <a:xfrm>
            <a:off x="10658927" y="6422854"/>
            <a:ext cx="946200" cy="365100"/>
          </a:xfrm>
          <a:prstGeom prst="rect">
            <a:avLst/>
          </a:prstGeom>
          <a:noFill/>
          <a:ln>
            <a:noFill/>
          </a:ln>
        </p:spPr>
        <p:txBody>
          <a:bodyPr spcFirstLastPara="1" wrap="square" lIns="4570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
        <p:nvSpPr>
          <p:cNvPr id="32" name="Google Shape;32;g213b0c3ec71_0_157"/>
          <p:cNvSpPr/>
          <p:nvPr/>
        </p:nvSpPr>
        <p:spPr>
          <a:xfrm>
            <a:off x="0" y="-1"/>
            <a:ext cx="12192000" cy="693000"/>
          </a:xfrm>
          <a:prstGeom prst="rect">
            <a:avLst/>
          </a:prstGeom>
          <a:solidFill>
            <a:srgbClr val="33A3DC"/>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3" name="Google Shape;33;g213b0c3ec71_0_157"/>
          <p:cNvSpPr txBox="1"/>
          <p:nvPr/>
        </p:nvSpPr>
        <p:spPr>
          <a:xfrm>
            <a:off x="510139" y="161842"/>
            <a:ext cx="3230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Times New Roman"/>
                <a:ea typeface="Times New Roman"/>
                <a:cs typeface="Times New Roman"/>
                <a:sym typeface="Times New Roman"/>
              </a:rPr>
              <a:t>Chủ đề D. Microsoft PowerPoint</a:t>
            </a:r>
            <a:endParaRPr sz="1400" b="0" i="0" u="none" strike="noStrike" cap="none">
              <a:solidFill>
                <a:srgbClr val="000000"/>
              </a:solidFill>
              <a:latin typeface="Arial"/>
              <a:ea typeface="Arial"/>
              <a:cs typeface="Arial"/>
              <a:sym typeface="Arial"/>
            </a:endParaRPr>
          </a:p>
        </p:txBody>
      </p:sp>
      <p:sp>
        <p:nvSpPr>
          <p:cNvPr id="34" name="Google Shape;34;g213b0c3ec71_0_157"/>
          <p:cNvSpPr txBox="1"/>
          <p:nvPr/>
        </p:nvSpPr>
        <p:spPr>
          <a:xfrm>
            <a:off x="6789856" y="178503"/>
            <a:ext cx="44412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Times New Roman"/>
                <a:ea typeface="Times New Roman"/>
                <a:cs typeface="Times New Roman"/>
                <a:sym typeface="Times New Roman"/>
              </a:rPr>
              <a:t>Bài 1. Tớ tạo được bản trình chiếu rất dễ dàng</a:t>
            </a:r>
            <a:endParaRPr sz="1400" b="0" i="0" u="none" strike="noStrike" cap="none">
              <a:solidFill>
                <a:srgbClr val="000000"/>
              </a:solidFill>
              <a:latin typeface="Arial"/>
              <a:ea typeface="Arial"/>
              <a:cs typeface="Arial"/>
              <a:sym typeface="Arial"/>
            </a:endParaRPr>
          </a:p>
        </p:txBody>
      </p:sp>
      <p:sp>
        <p:nvSpPr>
          <p:cNvPr id="35" name="Google Shape;35;g213b0c3ec71_0_157"/>
          <p:cNvSpPr txBox="1">
            <a:spLocks noGrp="1"/>
          </p:cNvSpPr>
          <p:nvPr>
            <p:ph type="body" idx="1"/>
          </p:nvPr>
        </p:nvSpPr>
        <p:spPr>
          <a:xfrm>
            <a:off x="1275744" y="795485"/>
            <a:ext cx="9784800" cy="425700"/>
          </a:xfrm>
          <a:prstGeom prst="rect">
            <a:avLst/>
          </a:prstGeom>
          <a:noFill/>
          <a:ln>
            <a:noFill/>
          </a:ln>
        </p:spPr>
        <p:txBody>
          <a:bodyPr spcFirstLastPara="1" wrap="square" lIns="91425" tIns="45700" rIns="91425" bIns="45700" anchor="t" anchorCtr="0">
            <a:noAutofit/>
          </a:bodyPr>
          <a:lstStyle>
            <a:lvl1pPr marL="457200" lvl="0" indent="-406400" algn="ctr">
              <a:lnSpc>
                <a:spcPct val="90000"/>
              </a:lnSpc>
              <a:spcBef>
                <a:spcPts val="1200"/>
              </a:spcBef>
              <a:spcAft>
                <a:spcPts val="0"/>
              </a:spcAft>
              <a:buSzPts val="2800"/>
              <a:buChar char="▪"/>
              <a:defRPr sz="2800" b="1">
                <a:solidFill>
                  <a:schemeClr val="dk2"/>
                </a:solidFill>
                <a:latin typeface="Times New Roman"/>
                <a:ea typeface="Times New Roman"/>
                <a:cs typeface="Times New Roman"/>
                <a:sym typeface="Times New Roman"/>
              </a:defRPr>
            </a:lvl1pPr>
            <a:lvl2pPr marL="914400" lvl="1" indent="-406400" algn="ctr">
              <a:lnSpc>
                <a:spcPct val="90000"/>
              </a:lnSpc>
              <a:spcBef>
                <a:spcPts val="200"/>
              </a:spcBef>
              <a:spcAft>
                <a:spcPts val="0"/>
              </a:spcAft>
              <a:buSzPts val="2800"/>
              <a:buChar char="▪"/>
              <a:defRPr sz="2800" b="1">
                <a:solidFill>
                  <a:schemeClr val="dk2"/>
                </a:solidFill>
                <a:latin typeface="Times New Roman"/>
                <a:ea typeface="Times New Roman"/>
                <a:cs typeface="Times New Roman"/>
                <a:sym typeface="Times New Roman"/>
              </a:defRPr>
            </a:lvl2pPr>
            <a:lvl3pPr marL="1371600" lvl="2" indent="-406400" algn="ctr">
              <a:lnSpc>
                <a:spcPct val="90000"/>
              </a:lnSpc>
              <a:spcBef>
                <a:spcPts val="400"/>
              </a:spcBef>
              <a:spcAft>
                <a:spcPts val="0"/>
              </a:spcAft>
              <a:buSzPts val="2800"/>
              <a:buChar char="▪"/>
              <a:defRPr sz="2800" b="1">
                <a:solidFill>
                  <a:schemeClr val="dk2"/>
                </a:solidFill>
                <a:latin typeface="Times New Roman"/>
                <a:ea typeface="Times New Roman"/>
                <a:cs typeface="Times New Roman"/>
                <a:sym typeface="Times New Roman"/>
              </a:defRPr>
            </a:lvl3pPr>
            <a:lvl4pPr marL="1828800" lvl="3" indent="-406400" algn="ctr">
              <a:lnSpc>
                <a:spcPct val="90000"/>
              </a:lnSpc>
              <a:spcBef>
                <a:spcPts val="400"/>
              </a:spcBef>
              <a:spcAft>
                <a:spcPts val="0"/>
              </a:spcAft>
              <a:buSzPts val="2800"/>
              <a:buChar char="▪"/>
              <a:defRPr sz="2800" b="1">
                <a:solidFill>
                  <a:schemeClr val="dk2"/>
                </a:solidFill>
                <a:latin typeface="Times New Roman"/>
                <a:ea typeface="Times New Roman"/>
                <a:cs typeface="Times New Roman"/>
                <a:sym typeface="Times New Roman"/>
              </a:defRPr>
            </a:lvl4pPr>
            <a:lvl5pPr marL="2286000" lvl="4" indent="-406400" algn="ctr">
              <a:lnSpc>
                <a:spcPct val="90000"/>
              </a:lnSpc>
              <a:spcBef>
                <a:spcPts val="400"/>
              </a:spcBef>
              <a:spcAft>
                <a:spcPts val="0"/>
              </a:spcAft>
              <a:buSzPts val="2800"/>
              <a:buChar char="▪"/>
              <a:defRPr sz="2800" b="1">
                <a:solidFill>
                  <a:schemeClr val="dk2"/>
                </a:solidFill>
                <a:latin typeface="Times New Roman"/>
                <a:ea typeface="Times New Roman"/>
                <a:cs typeface="Times New Roman"/>
                <a:sym typeface="Times New Roman"/>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pic>
        <p:nvPicPr>
          <p:cNvPr id="36" name="Google Shape;36;g213b0c3ec71_0_157"/>
          <p:cNvPicPr preferRelativeResize="0"/>
          <p:nvPr/>
        </p:nvPicPr>
        <p:blipFill rotWithShape="1">
          <a:blip r:embed="rId2">
            <a:alphaModFix/>
          </a:blip>
          <a:srcRect/>
          <a:stretch/>
        </p:blipFill>
        <p:spPr>
          <a:xfrm>
            <a:off x="21355" y="6130501"/>
            <a:ext cx="604119" cy="757451"/>
          </a:xfrm>
          <a:prstGeom prst="rect">
            <a:avLst/>
          </a:prstGeom>
          <a:noFill/>
          <a:ln>
            <a:noFill/>
          </a:ln>
        </p:spPr>
      </p:pic>
      <p:pic>
        <p:nvPicPr>
          <p:cNvPr id="37" name="Google Shape;37;g213b0c3ec71_0_157"/>
          <p:cNvPicPr preferRelativeResize="0"/>
          <p:nvPr/>
        </p:nvPicPr>
        <p:blipFill rotWithShape="1">
          <a:blip r:embed="rId3">
            <a:alphaModFix/>
          </a:blip>
          <a:srcRect/>
          <a:stretch/>
        </p:blipFill>
        <p:spPr>
          <a:xfrm>
            <a:off x="11516740" y="6422853"/>
            <a:ext cx="675260" cy="540846"/>
          </a:xfrm>
          <a:prstGeom prst="rect">
            <a:avLst/>
          </a:prstGeom>
          <a:noFill/>
          <a:ln>
            <a:noFill/>
          </a:ln>
        </p:spPr>
      </p:pic>
      <p:pic>
        <p:nvPicPr>
          <p:cNvPr id="38" name="Google Shape;38;g213b0c3ec71_0_157"/>
          <p:cNvPicPr preferRelativeResize="0"/>
          <p:nvPr/>
        </p:nvPicPr>
        <p:blipFill rotWithShape="1">
          <a:blip r:embed="rId4">
            <a:alphaModFix/>
          </a:blip>
          <a:srcRect/>
          <a:stretch/>
        </p:blipFill>
        <p:spPr>
          <a:xfrm>
            <a:off x="791223" y="6320471"/>
            <a:ext cx="786055" cy="569889"/>
          </a:xfrm>
          <a:prstGeom prst="rect">
            <a:avLst/>
          </a:prstGeom>
          <a:noFill/>
          <a:ln>
            <a:noFill/>
          </a:ln>
        </p:spPr>
      </p:pic>
      <p:sp>
        <p:nvSpPr>
          <p:cNvPr id="39" name="Google Shape;39;g213b0c3ec71_0_157"/>
          <p:cNvSpPr txBox="1">
            <a:spLocks noGrp="1"/>
          </p:cNvSpPr>
          <p:nvPr>
            <p:ph type="body" idx="2"/>
          </p:nvPr>
        </p:nvSpPr>
        <p:spPr>
          <a:xfrm>
            <a:off x="625475" y="1598613"/>
            <a:ext cx="10979100" cy="468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200"/>
              </a:spcBef>
              <a:spcAft>
                <a:spcPts val="0"/>
              </a:spcAft>
              <a:buSzPts val="1800"/>
              <a:buChar char="▪"/>
              <a:defRPr sz="1800"/>
            </a:lvl1pPr>
            <a:lvl2pPr marL="914400" lvl="1" indent="-342900" algn="l">
              <a:lnSpc>
                <a:spcPct val="90000"/>
              </a:lnSpc>
              <a:spcBef>
                <a:spcPts val="2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03"/>
        <p:cNvGrpSpPr/>
        <p:nvPr/>
      </p:nvGrpSpPr>
      <p:grpSpPr>
        <a:xfrm>
          <a:off x="0" y="0"/>
          <a:ext cx="0" cy="0"/>
          <a:chOff x="0" y="0"/>
          <a:chExt cx="0" cy="0"/>
        </a:xfrm>
      </p:grpSpPr>
      <p:sp>
        <p:nvSpPr>
          <p:cNvPr id="204" name="Google Shape;204;g1d18d002be4_0_29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5" name="Google Shape;205;g1d18d002be4_0_294"/>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06" name="Google Shape;206;g1d18d002be4_0_29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7" name="Google Shape;207;g1d18d002be4_0_29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8" name="Google Shape;208;g1d18d002be4_0_29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09"/>
        <p:cNvGrpSpPr/>
        <p:nvPr/>
      </p:nvGrpSpPr>
      <p:grpSpPr>
        <a:xfrm>
          <a:off x="0" y="0"/>
          <a:ext cx="0" cy="0"/>
          <a:chOff x="0" y="0"/>
          <a:chExt cx="0" cy="0"/>
        </a:xfrm>
      </p:grpSpPr>
      <p:sp>
        <p:nvSpPr>
          <p:cNvPr id="210" name="Google Shape;210;g1d18d002be4_0_300"/>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1" name="Google Shape;211;g1d18d002be4_0_300"/>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2" name="Google Shape;212;g1d18d002be4_0_30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3" name="Google Shape;213;g1d18d002be4_0_30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4" name="Google Shape;214;g1d18d002be4_0_30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8-Phan 2-Chủ đề D-Bài 2-Nội dung">
  <p:cSld name="8-Phan 2-Chủ đề D-Bài 2-Nội dung">
    <p:bg>
      <p:bgPr>
        <a:solidFill>
          <a:schemeClr val="lt1"/>
        </a:solidFill>
        <a:effectLst/>
      </p:bgPr>
    </p:bg>
    <p:spTree>
      <p:nvGrpSpPr>
        <p:cNvPr id="1" name="Shape 47"/>
        <p:cNvGrpSpPr/>
        <p:nvPr/>
      </p:nvGrpSpPr>
      <p:grpSpPr>
        <a:xfrm>
          <a:off x="0" y="0"/>
          <a:ext cx="0" cy="0"/>
          <a:chOff x="0" y="0"/>
          <a:chExt cx="0" cy="0"/>
        </a:xfrm>
      </p:grpSpPr>
      <p:sp>
        <p:nvSpPr>
          <p:cNvPr id="48" name="Google Shape;48;p13"/>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3"/>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3"/>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
        <p:nvSpPr>
          <p:cNvPr id="51" name="Google Shape;51;p13"/>
          <p:cNvSpPr/>
          <p:nvPr/>
        </p:nvSpPr>
        <p:spPr>
          <a:xfrm>
            <a:off x="0" y="-1"/>
            <a:ext cx="12192000" cy="693019"/>
          </a:xfrm>
          <a:prstGeom prst="rect">
            <a:avLst/>
          </a:prstGeom>
          <a:solidFill>
            <a:srgbClr val="33A3DC"/>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2" name="Google Shape;52;p13"/>
          <p:cNvSpPr txBox="1"/>
          <p:nvPr/>
        </p:nvSpPr>
        <p:spPr>
          <a:xfrm>
            <a:off x="510150" y="161850"/>
            <a:ext cx="4190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Chủ đề D. Microsoft PowerPoint</a:t>
            </a:r>
            <a:endParaRPr sz="1400" b="0" i="0" u="none" strike="noStrike" cap="none">
              <a:solidFill>
                <a:srgbClr val="000000"/>
              </a:solidFill>
              <a:latin typeface="Arial"/>
              <a:ea typeface="Arial"/>
              <a:cs typeface="Arial"/>
              <a:sym typeface="Arial"/>
            </a:endParaRPr>
          </a:p>
        </p:txBody>
      </p:sp>
      <p:sp>
        <p:nvSpPr>
          <p:cNvPr id="53" name="Google Shape;53;p13"/>
          <p:cNvSpPr txBox="1"/>
          <p:nvPr/>
        </p:nvSpPr>
        <p:spPr>
          <a:xfrm>
            <a:off x="6789848" y="178500"/>
            <a:ext cx="4909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Bài 2. Bản trình chiếu của tớ thật hấp dẫn</a:t>
            </a:r>
            <a:endParaRPr sz="1400" b="0" i="0" u="none" strike="noStrike" cap="none">
              <a:solidFill>
                <a:srgbClr val="000000"/>
              </a:solidFill>
              <a:latin typeface="Arial"/>
              <a:ea typeface="Arial"/>
              <a:cs typeface="Arial"/>
              <a:sym typeface="Arial"/>
            </a:endParaRPr>
          </a:p>
        </p:txBody>
      </p:sp>
      <p:sp>
        <p:nvSpPr>
          <p:cNvPr id="54" name="Google Shape;54;p13"/>
          <p:cNvSpPr txBox="1">
            <a:spLocks noGrp="1"/>
          </p:cNvSpPr>
          <p:nvPr>
            <p:ph type="body" idx="1"/>
          </p:nvPr>
        </p:nvSpPr>
        <p:spPr>
          <a:xfrm>
            <a:off x="1275744" y="795485"/>
            <a:ext cx="9784733" cy="399001"/>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200"/>
              </a:spcBef>
              <a:spcAft>
                <a:spcPts val="0"/>
              </a:spcAft>
              <a:buSzPts val="2800"/>
              <a:buChar char="▪"/>
              <a:defRPr sz="2800" b="1">
                <a:solidFill>
                  <a:schemeClr val="dk2"/>
                </a:solidFill>
              </a:defRPr>
            </a:lvl1pPr>
            <a:lvl2pPr marL="914400" lvl="1" indent="-406400" algn="l">
              <a:lnSpc>
                <a:spcPct val="90000"/>
              </a:lnSpc>
              <a:spcBef>
                <a:spcPts val="200"/>
              </a:spcBef>
              <a:spcAft>
                <a:spcPts val="0"/>
              </a:spcAft>
              <a:buSzPts val="2800"/>
              <a:buChar char="▪"/>
              <a:defRPr sz="2800" b="1">
                <a:solidFill>
                  <a:schemeClr val="dk2"/>
                </a:solidFill>
              </a:defRPr>
            </a:lvl2pPr>
            <a:lvl3pPr marL="1371600" lvl="2" indent="-406400" algn="l">
              <a:lnSpc>
                <a:spcPct val="90000"/>
              </a:lnSpc>
              <a:spcBef>
                <a:spcPts val="400"/>
              </a:spcBef>
              <a:spcAft>
                <a:spcPts val="0"/>
              </a:spcAft>
              <a:buSzPts val="2800"/>
              <a:buChar char="▪"/>
              <a:defRPr sz="2800" b="1">
                <a:solidFill>
                  <a:schemeClr val="dk2"/>
                </a:solidFill>
              </a:defRPr>
            </a:lvl3pPr>
            <a:lvl4pPr marL="1828800" lvl="3" indent="-406400" algn="l">
              <a:lnSpc>
                <a:spcPct val="90000"/>
              </a:lnSpc>
              <a:spcBef>
                <a:spcPts val="400"/>
              </a:spcBef>
              <a:spcAft>
                <a:spcPts val="0"/>
              </a:spcAft>
              <a:buSzPts val="2800"/>
              <a:buChar char="▪"/>
              <a:defRPr sz="2800" b="1">
                <a:solidFill>
                  <a:schemeClr val="dk2"/>
                </a:solidFill>
              </a:defRPr>
            </a:lvl4pPr>
            <a:lvl5pPr marL="2286000" lvl="4" indent="-406400" algn="l">
              <a:lnSpc>
                <a:spcPct val="90000"/>
              </a:lnSpc>
              <a:spcBef>
                <a:spcPts val="400"/>
              </a:spcBef>
              <a:spcAft>
                <a:spcPts val="0"/>
              </a:spcAft>
              <a:buSzPts val="2800"/>
              <a:buChar char="▪"/>
              <a:defRPr sz="2800" b="1">
                <a:solidFill>
                  <a:schemeClr val="dk2"/>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pic>
        <p:nvPicPr>
          <p:cNvPr id="55" name="Google Shape;55;p13"/>
          <p:cNvPicPr preferRelativeResize="0"/>
          <p:nvPr/>
        </p:nvPicPr>
        <p:blipFill rotWithShape="1">
          <a:blip r:embed="rId2">
            <a:alphaModFix/>
          </a:blip>
          <a:srcRect/>
          <a:stretch/>
        </p:blipFill>
        <p:spPr>
          <a:xfrm>
            <a:off x="0" y="6051467"/>
            <a:ext cx="946275" cy="502036"/>
          </a:xfrm>
          <a:prstGeom prst="rect">
            <a:avLst/>
          </a:prstGeom>
          <a:noFill/>
          <a:ln>
            <a:noFill/>
          </a:ln>
        </p:spPr>
      </p:pic>
      <p:pic>
        <p:nvPicPr>
          <p:cNvPr id="56" name="Google Shape;56;p13"/>
          <p:cNvPicPr preferRelativeResize="0"/>
          <p:nvPr/>
        </p:nvPicPr>
        <p:blipFill rotWithShape="1">
          <a:blip r:embed="rId3">
            <a:alphaModFix/>
          </a:blip>
          <a:srcRect/>
          <a:stretch/>
        </p:blipFill>
        <p:spPr>
          <a:xfrm>
            <a:off x="11794874" y="6251008"/>
            <a:ext cx="397128" cy="399001"/>
          </a:xfrm>
          <a:prstGeom prst="rect">
            <a:avLst/>
          </a:prstGeom>
          <a:noFill/>
          <a:ln>
            <a:noFill/>
          </a:ln>
        </p:spPr>
      </p:pic>
      <p:sp>
        <p:nvSpPr>
          <p:cNvPr id="57" name="Google Shape;57;p13"/>
          <p:cNvSpPr txBox="1">
            <a:spLocks noGrp="1"/>
          </p:cNvSpPr>
          <p:nvPr>
            <p:ph type="body" idx="2"/>
          </p:nvPr>
        </p:nvSpPr>
        <p:spPr>
          <a:xfrm>
            <a:off x="609600" y="1590675"/>
            <a:ext cx="10995025" cy="128433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200"/>
              </a:spcBef>
              <a:spcAft>
                <a:spcPts val="0"/>
              </a:spcAft>
              <a:buClr>
                <a:schemeClr val="dk1"/>
              </a:buClr>
              <a:buSzPts val="1800"/>
              <a:buFont typeface="Arial"/>
              <a:buChar char="•"/>
              <a:defRPr sz="1800">
                <a:solidFill>
                  <a:schemeClr val="dk1"/>
                </a:solidFill>
              </a:defRPr>
            </a:lvl1pPr>
            <a:lvl2pPr marL="914400" lvl="1" indent="-342900" algn="l">
              <a:lnSpc>
                <a:spcPct val="90000"/>
              </a:lnSpc>
              <a:spcBef>
                <a:spcPts val="200"/>
              </a:spcBef>
              <a:spcAft>
                <a:spcPts val="0"/>
              </a:spcAft>
              <a:buClr>
                <a:schemeClr val="dk1"/>
              </a:buClr>
              <a:buSzPts val="1800"/>
              <a:buFont typeface="Arial"/>
              <a:buChar char="•"/>
              <a:defRPr sz="1800">
                <a:solidFill>
                  <a:schemeClr val="dk1"/>
                </a:solidFill>
              </a:defRPr>
            </a:lvl2pPr>
            <a:lvl3pPr marL="1371600" lvl="2" indent="-342900" algn="l">
              <a:lnSpc>
                <a:spcPct val="90000"/>
              </a:lnSpc>
              <a:spcBef>
                <a:spcPts val="400"/>
              </a:spcBef>
              <a:spcAft>
                <a:spcPts val="0"/>
              </a:spcAft>
              <a:buClr>
                <a:schemeClr val="dk1"/>
              </a:buClr>
              <a:buSzPts val="1800"/>
              <a:buFont typeface="Arial"/>
              <a:buChar char="•"/>
              <a:defRPr sz="1800">
                <a:solidFill>
                  <a:schemeClr val="dk1"/>
                </a:solidFill>
              </a:defRPr>
            </a:lvl3pPr>
            <a:lvl4pPr marL="1828800" lvl="3" indent="-342900" algn="l">
              <a:lnSpc>
                <a:spcPct val="90000"/>
              </a:lnSpc>
              <a:spcBef>
                <a:spcPts val="400"/>
              </a:spcBef>
              <a:spcAft>
                <a:spcPts val="0"/>
              </a:spcAft>
              <a:buClr>
                <a:schemeClr val="dk1"/>
              </a:buClr>
              <a:buSzPts val="1800"/>
              <a:buFont typeface="Arial"/>
              <a:buChar char="•"/>
              <a:defRPr sz="1800">
                <a:solidFill>
                  <a:schemeClr val="dk1"/>
                </a:solidFill>
              </a:defRPr>
            </a:lvl4pPr>
            <a:lvl5pPr marL="2286000" lvl="4" indent="-342900" algn="l">
              <a:lnSpc>
                <a:spcPct val="90000"/>
              </a:lnSpc>
              <a:spcBef>
                <a:spcPts val="400"/>
              </a:spcBef>
              <a:spcAft>
                <a:spcPts val="0"/>
              </a:spcAft>
              <a:buClr>
                <a:schemeClr val="dk1"/>
              </a:buClr>
              <a:buSzPts val="1800"/>
              <a:buFont typeface="Arial"/>
              <a:buChar char="•"/>
              <a:defRPr sz="1800">
                <a:solidFill>
                  <a:schemeClr val="dk1"/>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4_Tiêu Đề Bài 1-Quyển 2-Apps" type="title">
  <p:cSld name="TITLE">
    <p:spTree>
      <p:nvGrpSpPr>
        <p:cNvPr id="1" name="Shape 58"/>
        <p:cNvGrpSpPr/>
        <p:nvPr/>
      </p:nvGrpSpPr>
      <p:grpSpPr>
        <a:xfrm>
          <a:off x="0" y="0"/>
          <a:ext cx="0" cy="0"/>
          <a:chOff x="0" y="0"/>
          <a:chExt cx="0" cy="0"/>
        </a:xfrm>
      </p:grpSpPr>
      <p:sp>
        <p:nvSpPr>
          <p:cNvPr id="59" name="Google Shape;59;p14"/>
          <p:cNvSpPr/>
          <p:nvPr/>
        </p:nvSpPr>
        <p:spPr>
          <a:xfrm>
            <a:off x="-6843" y="2059012"/>
            <a:ext cx="12195668" cy="1828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14"/>
          <p:cNvSpPr txBox="1">
            <a:spLocks noGrp="1"/>
          </p:cNvSpPr>
          <p:nvPr>
            <p:ph type="ctrTitle"/>
          </p:nvPr>
        </p:nvSpPr>
        <p:spPr>
          <a:xfrm>
            <a:off x="365759" y="2166364"/>
            <a:ext cx="11471565" cy="1739347"/>
          </a:xfrm>
          <a:prstGeom prst="rect">
            <a:avLst/>
          </a:prstGeom>
          <a:noFill/>
          <a:ln>
            <a:noFill/>
          </a:ln>
        </p:spPr>
        <p:txBody>
          <a:bodyPr spcFirstLastPara="1" wrap="square" lIns="91425" tIns="45700" rIns="91425" bIns="45700" anchor="ctr" anchorCtr="0">
            <a:normAutofit/>
          </a:bodyPr>
          <a:lstStyle>
            <a:lvl1pPr lvl="0" algn="ctr">
              <a:lnSpc>
                <a:spcPct val="80000"/>
              </a:lnSpc>
              <a:spcBef>
                <a:spcPts val="0"/>
              </a:spcBef>
              <a:spcAft>
                <a:spcPts val="0"/>
              </a:spcAft>
              <a:buClr>
                <a:schemeClr val="dk2"/>
              </a:buClr>
              <a:buSzPts val="6000"/>
              <a:buFont typeface="Times New Roman"/>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4"/>
          <p:cNvSpPr txBox="1">
            <a:spLocks noGrp="1"/>
          </p:cNvSpPr>
          <p:nvPr>
            <p:ph type="subTitle" idx="1"/>
          </p:nvPr>
        </p:nvSpPr>
        <p:spPr>
          <a:xfrm>
            <a:off x="1524000" y="3996250"/>
            <a:ext cx="9144000" cy="130925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200"/>
              </a:spcBef>
              <a:spcAft>
                <a:spcPts val="0"/>
              </a:spcAft>
              <a:buSzPts val="2000"/>
              <a:buNone/>
              <a:defRPr sz="20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2000"/>
              <a:buNone/>
              <a:defRPr sz="20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62" name="Google Shape;62;p14"/>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4"/>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pic>
        <p:nvPicPr>
          <p:cNvPr id="65" name="Google Shape;65;p14"/>
          <p:cNvPicPr preferRelativeResize="0"/>
          <p:nvPr/>
        </p:nvPicPr>
        <p:blipFill rotWithShape="1">
          <a:blip r:embed="rId2">
            <a:alphaModFix/>
          </a:blip>
          <a:srcRect/>
          <a:stretch/>
        </p:blipFill>
        <p:spPr>
          <a:xfrm>
            <a:off x="1050954" y="5326987"/>
            <a:ext cx="1099310" cy="1099310"/>
          </a:xfrm>
          <a:prstGeom prst="rect">
            <a:avLst/>
          </a:prstGeom>
          <a:noFill/>
          <a:ln>
            <a:noFill/>
          </a:ln>
        </p:spPr>
      </p:pic>
      <p:pic>
        <p:nvPicPr>
          <p:cNvPr id="66" name="Google Shape;66;p14"/>
          <p:cNvPicPr preferRelativeResize="0"/>
          <p:nvPr/>
        </p:nvPicPr>
        <p:blipFill rotWithShape="1">
          <a:blip r:embed="rId3">
            <a:alphaModFix/>
          </a:blip>
          <a:srcRect/>
          <a:stretch/>
        </p:blipFill>
        <p:spPr>
          <a:xfrm>
            <a:off x="5089734" y="5305699"/>
            <a:ext cx="1099310" cy="1099310"/>
          </a:xfrm>
          <a:prstGeom prst="rect">
            <a:avLst/>
          </a:prstGeom>
          <a:noFill/>
          <a:ln>
            <a:noFill/>
          </a:ln>
        </p:spPr>
      </p:pic>
      <p:pic>
        <p:nvPicPr>
          <p:cNvPr id="67" name="Google Shape;67;p14"/>
          <p:cNvPicPr preferRelativeResize="0"/>
          <p:nvPr/>
        </p:nvPicPr>
        <p:blipFill rotWithShape="1">
          <a:blip r:embed="rId4">
            <a:alphaModFix/>
          </a:blip>
          <a:srcRect/>
          <a:stretch/>
        </p:blipFill>
        <p:spPr>
          <a:xfrm>
            <a:off x="10136361" y="5326987"/>
            <a:ext cx="1099310" cy="1099310"/>
          </a:xfrm>
          <a:prstGeom prst="rect">
            <a:avLst/>
          </a:prstGeom>
          <a:noFill/>
          <a:ln>
            <a:noFill/>
          </a:ln>
        </p:spPr>
      </p:pic>
      <p:pic>
        <p:nvPicPr>
          <p:cNvPr id="68" name="Google Shape;68;p14"/>
          <p:cNvPicPr preferRelativeResize="0"/>
          <p:nvPr/>
        </p:nvPicPr>
        <p:blipFill rotWithShape="1">
          <a:blip r:embed="rId5">
            <a:alphaModFix/>
          </a:blip>
          <a:srcRect/>
          <a:stretch/>
        </p:blipFill>
        <p:spPr>
          <a:xfrm>
            <a:off x="163012" y="278295"/>
            <a:ext cx="1360988" cy="1797530"/>
          </a:xfrm>
          <a:prstGeom prst="rect">
            <a:avLst/>
          </a:prstGeom>
          <a:noFill/>
          <a:ln>
            <a:noFill/>
          </a:ln>
        </p:spPr>
      </p:pic>
      <p:pic>
        <p:nvPicPr>
          <p:cNvPr id="69" name="Google Shape;69;p14"/>
          <p:cNvPicPr preferRelativeResize="0"/>
          <p:nvPr/>
        </p:nvPicPr>
        <p:blipFill rotWithShape="1">
          <a:blip r:embed="rId6">
            <a:alphaModFix/>
          </a:blip>
          <a:srcRect/>
          <a:stretch/>
        </p:blipFill>
        <p:spPr>
          <a:xfrm>
            <a:off x="10355448" y="619160"/>
            <a:ext cx="1760446" cy="141837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hủ Đề - Mục tiêu chủ đề" type="secHead">
  <p:cSld name="SECTION_HEADER">
    <p:bg>
      <p:bgPr>
        <a:solidFill>
          <a:schemeClr val="lt1"/>
        </a:solidFill>
        <a:effectLst/>
      </p:bgPr>
    </p:bg>
    <p:spTree>
      <p:nvGrpSpPr>
        <p:cNvPr id="1" name="Shape 70"/>
        <p:cNvGrpSpPr/>
        <p:nvPr/>
      </p:nvGrpSpPr>
      <p:grpSpPr>
        <a:xfrm>
          <a:off x="0" y="0"/>
          <a:ext cx="0" cy="0"/>
          <a:chOff x="0" y="0"/>
          <a:chExt cx="0" cy="0"/>
        </a:xfrm>
      </p:grpSpPr>
      <p:sp>
        <p:nvSpPr>
          <p:cNvPr id="71" name="Google Shape;71;p11"/>
          <p:cNvSpPr/>
          <p:nvPr/>
        </p:nvSpPr>
        <p:spPr>
          <a:xfrm>
            <a:off x="-6843" y="2059012"/>
            <a:ext cx="12195668" cy="18288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11"/>
          <p:cNvSpPr txBox="1">
            <a:spLocks noGrp="1"/>
          </p:cNvSpPr>
          <p:nvPr>
            <p:ph type="title"/>
          </p:nvPr>
        </p:nvSpPr>
        <p:spPr>
          <a:xfrm>
            <a:off x="833191" y="2208879"/>
            <a:ext cx="10515600" cy="1676400"/>
          </a:xfrm>
          <a:prstGeom prst="rect">
            <a:avLst/>
          </a:prstGeom>
          <a:noFill/>
          <a:ln>
            <a:noFill/>
          </a:ln>
        </p:spPr>
        <p:txBody>
          <a:bodyPr spcFirstLastPara="1" wrap="square" lIns="91425" tIns="45700" rIns="91425" bIns="45700" anchor="ctr" anchorCtr="0">
            <a:noAutofit/>
          </a:bodyPr>
          <a:lstStyle>
            <a:lvl1pPr lvl="0" algn="ctr">
              <a:lnSpc>
                <a:spcPct val="80000"/>
              </a:lnSpc>
              <a:spcBef>
                <a:spcPts val="0"/>
              </a:spcBef>
              <a:spcAft>
                <a:spcPts val="0"/>
              </a:spcAft>
              <a:buClr>
                <a:schemeClr val="lt1"/>
              </a:buClr>
              <a:buSzPts val="6000"/>
              <a:buFont typeface="Times New Roman"/>
              <a:buNone/>
              <a:defRPr sz="6000" b="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body" idx="1"/>
          </p:nvPr>
        </p:nvSpPr>
        <p:spPr>
          <a:xfrm>
            <a:off x="833191" y="4010334"/>
            <a:ext cx="10515600" cy="11746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200"/>
              </a:spcBef>
              <a:spcAft>
                <a:spcPts val="0"/>
              </a:spcAft>
              <a:buSzPts val="2000"/>
              <a:buNone/>
              <a:defRPr sz="2000">
                <a:solidFill>
                  <a:schemeClr val="dk2"/>
                </a:solidFill>
                <a:latin typeface="Times New Roman"/>
                <a:ea typeface="Times New Roman"/>
                <a:cs typeface="Times New Roman"/>
                <a:sym typeface="Times New Roman"/>
              </a:defRPr>
            </a:lvl1pPr>
            <a:lvl2pPr marL="914400" lvl="1" indent="-228600" algn="l">
              <a:lnSpc>
                <a:spcPct val="90000"/>
              </a:lnSpc>
              <a:spcBef>
                <a:spcPts val="200"/>
              </a:spcBef>
              <a:spcAft>
                <a:spcPts val="0"/>
              </a:spcAft>
              <a:buSzPts val="1800"/>
              <a:buNone/>
              <a:defRPr sz="1800">
                <a:solidFill>
                  <a:srgbClr val="8C8C8C"/>
                </a:solidFill>
              </a:defRPr>
            </a:lvl2pPr>
            <a:lvl3pPr marL="1371600" lvl="2" indent="-228600" algn="l">
              <a:lnSpc>
                <a:spcPct val="90000"/>
              </a:lnSpc>
              <a:spcBef>
                <a:spcPts val="400"/>
              </a:spcBef>
              <a:spcAft>
                <a:spcPts val="0"/>
              </a:spcAft>
              <a:buSzPts val="1600"/>
              <a:buNone/>
              <a:defRPr sz="1600">
                <a:solidFill>
                  <a:srgbClr val="8C8C8C"/>
                </a:solidFill>
              </a:defRPr>
            </a:lvl3pPr>
            <a:lvl4pPr marL="1828800" lvl="3" indent="-228600" algn="l">
              <a:lnSpc>
                <a:spcPct val="90000"/>
              </a:lnSpc>
              <a:spcBef>
                <a:spcPts val="400"/>
              </a:spcBef>
              <a:spcAft>
                <a:spcPts val="0"/>
              </a:spcAft>
              <a:buSzPts val="1400"/>
              <a:buNone/>
              <a:defRPr sz="1400">
                <a:solidFill>
                  <a:srgbClr val="8C8C8C"/>
                </a:solidFill>
              </a:defRPr>
            </a:lvl4pPr>
            <a:lvl5pPr marL="2286000" lvl="4" indent="-228600" algn="l">
              <a:lnSpc>
                <a:spcPct val="90000"/>
              </a:lnSpc>
              <a:spcBef>
                <a:spcPts val="400"/>
              </a:spcBef>
              <a:spcAft>
                <a:spcPts val="0"/>
              </a:spcAft>
              <a:buSzPts val="1400"/>
              <a:buNone/>
              <a:defRPr sz="1400">
                <a:solidFill>
                  <a:srgbClr val="8C8C8C"/>
                </a:solidFill>
              </a:defRPr>
            </a:lvl5pPr>
            <a:lvl6pPr marL="2743200" lvl="5" indent="-228600" algn="l">
              <a:lnSpc>
                <a:spcPct val="90000"/>
              </a:lnSpc>
              <a:spcBef>
                <a:spcPts val="400"/>
              </a:spcBef>
              <a:spcAft>
                <a:spcPts val="0"/>
              </a:spcAft>
              <a:buSzPts val="1400"/>
              <a:buNone/>
              <a:defRPr sz="1400">
                <a:solidFill>
                  <a:srgbClr val="8C8C8C"/>
                </a:solidFill>
              </a:defRPr>
            </a:lvl6pPr>
            <a:lvl7pPr marL="3200400" lvl="6" indent="-228600" algn="l">
              <a:lnSpc>
                <a:spcPct val="90000"/>
              </a:lnSpc>
              <a:spcBef>
                <a:spcPts val="400"/>
              </a:spcBef>
              <a:spcAft>
                <a:spcPts val="0"/>
              </a:spcAft>
              <a:buSzPts val="1400"/>
              <a:buNone/>
              <a:defRPr sz="1400">
                <a:solidFill>
                  <a:srgbClr val="8C8C8C"/>
                </a:solidFill>
              </a:defRPr>
            </a:lvl7pPr>
            <a:lvl8pPr marL="3657600" lvl="7" indent="-228600" algn="l">
              <a:lnSpc>
                <a:spcPct val="90000"/>
              </a:lnSpc>
              <a:spcBef>
                <a:spcPts val="400"/>
              </a:spcBef>
              <a:spcAft>
                <a:spcPts val="0"/>
              </a:spcAft>
              <a:buSzPts val="1400"/>
              <a:buNone/>
              <a:defRPr sz="1400">
                <a:solidFill>
                  <a:srgbClr val="8C8C8C"/>
                </a:solidFill>
              </a:defRPr>
            </a:lvl8pPr>
            <a:lvl9pPr marL="4114800" lvl="8" indent="-228600" algn="l">
              <a:lnSpc>
                <a:spcPct val="90000"/>
              </a:lnSpc>
              <a:spcBef>
                <a:spcPts val="400"/>
              </a:spcBef>
              <a:spcAft>
                <a:spcPts val="400"/>
              </a:spcAft>
              <a:buSzPts val="1400"/>
              <a:buNone/>
              <a:defRPr sz="1400">
                <a:solidFill>
                  <a:srgbClr val="8C8C8C"/>
                </a:solidFill>
              </a:defRPr>
            </a:lvl9pPr>
          </a:lstStyle>
          <a:p>
            <a:endParaRPr/>
          </a:p>
        </p:txBody>
      </p:sp>
      <p:sp>
        <p:nvSpPr>
          <p:cNvPr id="74" name="Google Shape;74;p11"/>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lnSpc>
                <a:spcPct val="100000"/>
              </a:lnSpc>
              <a:spcBef>
                <a:spcPts val="0"/>
              </a:spcBef>
              <a:spcAft>
                <a:spcPts val="0"/>
              </a:spcAft>
              <a:buSzPts val="1400"/>
              <a:buNone/>
              <a:defRPr>
                <a:solidFill>
                  <a:schemeClr val="dk2"/>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1"/>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dk2"/>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pic>
        <p:nvPicPr>
          <p:cNvPr id="77" name="Google Shape;77;p11"/>
          <p:cNvPicPr preferRelativeResize="0"/>
          <p:nvPr/>
        </p:nvPicPr>
        <p:blipFill rotWithShape="1">
          <a:blip r:embed="rId2">
            <a:alphaModFix/>
          </a:blip>
          <a:srcRect/>
          <a:stretch/>
        </p:blipFill>
        <p:spPr>
          <a:xfrm>
            <a:off x="452980" y="262439"/>
            <a:ext cx="1289022" cy="1327500"/>
          </a:xfrm>
          <a:prstGeom prst="rect">
            <a:avLst/>
          </a:prstGeom>
          <a:noFill/>
          <a:ln>
            <a:noFill/>
          </a:ln>
        </p:spPr>
      </p:pic>
      <p:pic>
        <p:nvPicPr>
          <p:cNvPr id="78" name="Google Shape;78;p11"/>
          <p:cNvPicPr preferRelativeResize="0"/>
          <p:nvPr/>
        </p:nvPicPr>
        <p:blipFill rotWithShape="1">
          <a:blip r:embed="rId3">
            <a:alphaModFix/>
          </a:blip>
          <a:srcRect/>
          <a:stretch/>
        </p:blipFill>
        <p:spPr>
          <a:xfrm>
            <a:off x="9758643" y="579185"/>
            <a:ext cx="1764536" cy="1010754"/>
          </a:xfrm>
          <a:prstGeom prst="rect">
            <a:avLst/>
          </a:prstGeom>
          <a:noFill/>
          <a:ln>
            <a:noFill/>
          </a:ln>
        </p:spPr>
      </p:pic>
      <p:grpSp>
        <p:nvGrpSpPr>
          <p:cNvPr id="79" name="Google Shape;79;p11"/>
          <p:cNvGrpSpPr/>
          <p:nvPr/>
        </p:nvGrpSpPr>
        <p:grpSpPr>
          <a:xfrm>
            <a:off x="3517905" y="460004"/>
            <a:ext cx="4157131" cy="1475193"/>
            <a:chOff x="3634320" y="261051"/>
            <a:chExt cx="4157131" cy="1475193"/>
          </a:xfrm>
        </p:grpSpPr>
        <p:pic>
          <p:nvPicPr>
            <p:cNvPr id="80" name="Google Shape;80;p11"/>
            <p:cNvPicPr preferRelativeResize="0"/>
            <p:nvPr/>
          </p:nvPicPr>
          <p:blipFill rotWithShape="1">
            <a:blip r:embed="rId4">
              <a:alphaModFix/>
            </a:blip>
            <a:srcRect b="81730"/>
            <a:stretch/>
          </p:blipFill>
          <p:spPr>
            <a:xfrm>
              <a:off x="4095749" y="261051"/>
              <a:ext cx="3695702" cy="341046"/>
            </a:xfrm>
            <a:prstGeom prst="rect">
              <a:avLst/>
            </a:prstGeom>
            <a:noFill/>
            <a:ln>
              <a:noFill/>
            </a:ln>
          </p:spPr>
        </p:pic>
        <p:pic>
          <p:nvPicPr>
            <p:cNvPr id="81" name="Google Shape;81;p11"/>
            <p:cNvPicPr preferRelativeResize="0"/>
            <p:nvPr/>
          </p:nvPicPr>
          <p:blipFill rotWithShape="1">
            <a:blip r:embed="rId5">
              <a:alphaModFix/>
            </a:blip>
            <a:srcRect t="40212"/>
            <a:stretch/>
          </p:blipFill>
          <p:spPr>
            <a:xfrm>
              <a:off x="3634320" y="620207"/>
              <a:ext cx="3695702" cy="1116037"/>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Bài 1-Chủ đề A-Nội dung">
  <p:cSld name="1-Bài 1-Chủ đề A-Nội dung">
    <p:bg>
      <p:bgPr>
        <a:solidFill>
          <a:schemeClr val="lt1"/>
        </a:solidFill>
        <a:effectLst/>
      </p:bgPr>
    </p:bg>
    <p:spTree>
      <p:nvGrpSpPr>
        <p:cNvPr id="1" name="Shape 82"/>
        <p:cNvGrpSpPr/>
        <p:nvPr/>
      </p:nvGrpSpPr>
      <p:grpSpPr>
        <a:xfrm>
          <a:off x="0" y="0"/>
          <a:ext cx="0" cy="0"/>
          <a:chOff x="0" y="0"/>
          <a:chExt cx="0" cy="0"/>
        </a:xfrm>
      </p:grpSpPr>
      <p:sp>
        <p:nvSpPr>
          <p:cNvPr id="83" name="Google Shape;83;p15"/>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5"/>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5"/>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
        <p:nvSpPr>
          <p:cNvPr id="86" name="Google Shape;86;p15"/>
          <p:cNvSpPr/>
          <p:nvPr/>
        </p:nvSpPr>
        <p:spPr>
          <a:xfrm>
            <a:off x="0" y="-1"/>
            <a:ext cx="12192000" cy="693019"/>
          </a:xfrm>
          <a:prstGeom prst="rect">
            <a:avLst/>
          </a:prstGeom>
          <a:solidFill>
            <a:srgbClr val="33A3DC"/>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7" name="Google Shape;87;p15"/>
          <p:cNvSpPr txBox="1"/>
          <p:nvPr/>
        </p:nvSpPr>
        <p:spPr>
          <a:xfrm>
            <a:off x="510139" y="161842"/>
            <a:ext cx="305622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Bài 1. Căn bản về hệ điều hành</a:t>
            </a:r>
            <a:endParaRPr sz="1800" b="0" i="0" u="none" strike="noStrike" cap="none">
              <a:solidFill>
                <a:schemeClr val="lt1"/>
              </a:solidFill>
              <a:latin typeface="Arial"/>
              <a:ea typeface="Arial"/>
              <a:cs typeface="Arial"/>
              <a:sym typeface="Arial"/>
            </a:endParaRPr>
          </a:p>
        </p:txBody>
      </p:sp>
      <p:sp>
        <p:nvSpPr>
          <p:cNvPr id="88" name="Google Shape;88;p15"/>
          <p:cNvSpPr txBox="1"/>
          <p:nvPr/>
        </p:nvSpPr>
        <p:spPr>
          <a:xfrm>
            <a:off x="6591507" y="149154"/>
            <a:ext cx="528330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r>
              <a:rPr lang="en-US" sz="1800" b="0" i="0" u="none" strike="noStrike" cap="none">
                <a:solidFill>
                  <a:schemeClr val="lt1"/>
                </a:solidFill>
                <a:latin typeface="Arial"/>
                <a:ea typeface="Arial"/>
                <a:cs typeface="Arial"/>
                <a:sym typeface="Arial"/>
              </a:rPr>
              <a:t>Chủ đề A. Hệ điều hành – bạn là ai và có chức năng gì?</a:t>
            </a:r>
            <a:endParaRPr sz="18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9" name="Google Shape;89;p15"/>
          <p:cNvSpPr txBox="1">
            <a:spLocks noGrp="1"/>
          </p:cNvSpPr>
          <p:nvPr>
            <p:ph type="body" idx="1"/>
          </p:nvPr>
        </p:nvSpPr>
        <p:spPr>
          <a:xfrm>
            <a:off x="1275744" y="795485"/>
            <a:ext cx="9784733" cy="77799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pic>
        <p:nvPicPr>
          <p:cNvPr id="90" name="Google Shape;90;p15"/>
          <p:cNvPicPr preferRelativeResize="0"/>
          <p:nvPr/>
        </p:nvPicPr>
        <p:blipFill rotWithShape="1">
          <a:blip r:embed="rId2">
            <a:alphaModFix/>
          </a:blip>
          <a:srcRect/>
          <a:stretch/>
        </p:blipFill>
        <p:spPr>
          <a:xfrm>
            <a:off x="4755769" y="5297317"/>
            <a:ext cx="2680462" cy="1526846"/>
          </a:xfrm>
          <a:prstGeom prst="rect">
            <a:avLst/>
          </a:prstGeom>
          <a:noFill/>
          <a:ln>
            <a:noFill/>
          </a:ln>
        </p:spPr>
      </p:pic>
      <p:pic>
        <p:nvPicPr>
          <p:cNvPr id="91" name="Google Shape;91;p15"/>
          <p:cNvPicPr preferRelativeResize="0"/>
          <p:nvPr/>
        </p:nvPicPr>
        <p:blipFill rotWithShape="1">
          <a:blip r:embed="rId3">
            <a:alphaModFix/>
          </a:blip>
          <a:srcRect/>
          <a:stretch/>
        </p:blipFill>
        <p:spPr>
          <a:xfrm>
            <a:off x="396821" y="5562028"/>
            <a:ext cx="672488" cy="888192"/>
          </a:xfrm>
          <a:prstGeom prst="rect">
            <a:avLst/>
          </a:prstGeom>
          <a:noFill/>
          <a:ln>
            <a:noFill/>
          </a:ln>
        </p:spPr>
      </p:pic>
      <p:pic>
        <p:nvPicPr>
          <p:cNvPr id="92" name="Google Shape;92;p15"/>
          <p:cNvPicPr preferRelativeResize="0"/>
          <p:nvPr/>
        </p:nvPicPr>
        <p:blipFill rotWithShape="1">
          <a:blip r:embed="rId4">
            <a:alphaModFix/>
          </a:blip>
          <a:srcRect/>
          <a:stretch/>
        </p:blipFill>
        <p:spPr>
          <a:xfrm>
            <a:off x="10595250" y="5686097"/>
            <a:ext cx="1142898" cy="74928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Bài 1-Chủ đề B-Nội dung">
  <p:cSld name="1_-Bài 1-Chủ đề B-Nội dung">
    <p:bg>
      <p:bgPr>
        <a:solidFill>
          <a:schemeClr val="lt1"/>
        </a:solidFill>
        <a:effectLst/>
      </p:bgPr>
    </p:bg>
    <p:spTree>
      <p:nvGrpSpPr>
        <p:cNvPr id="1" name="Shape 93"/>
        <p:cNvGrpSpPr/>
        <p:nvPr/>
      </p:nvGrpSpPr>
      <p:grpSpPr>
        <a:xfrm>
          <a:off x="0" y="0"/>
          <a:ext cx="0" cy="0"/>
          <a:chOff x="0" y="0"/>
          <a:chExt cx="0" cy="0"/>
        </a:xfrm>
      </p:grpSpPr>
      <p:sp>
        <p:nvSpPr>
          <p:cNvPr id="94" name="Google Shape;94;p16"/>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6"/>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6"/>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
        <p:nvSpPr>
          <p:cNvPr id="97" name="Google Shape;97;p16"/>
          <p:cNvSpPr/>
          <p:nvPr/>
        </p:nvSpPr>
        <p:spPr>
          <a:xfrm>
            <a:off x="0" y="-1"/>
            <a:ext cx="12192000" cy="693019"/>
          </a:xfrm>
          <a:prstGeom prst="rect">
            <a:avLst/>
          </a:prstGeom>
          <a:solidFill>
            <a:srgbClr val="33A3DC"/>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8" name="Google Shape;98;p16"/>
          <p:cNvSpPr txBox="1"/>
          <p:nvPr/>
        </p:nvSpPr>
        <p:spPr>
          <a:xfrm>
            <a:off x="510139" y="161842"/>
            <a:ext cx="305622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Bài 1. Căn bản về hệ điều hành</a:t>
            </a:r>
            <a:endParaRPr sz="1800" b="0" i="0" u="none" strike="noStrike" cap="none">
              <a:solidFill>
                <a:schemeClr val="lt1"/>
              </a:solidFill>
              <a:latin typeface="Arial"/>
              <a:ea typeface="Arial"/>
              <a:cs typeface="Arial"/>
              <a:sym typeface="Arial"/>
            </a:endParaRPr>
          </a:p>
        </p:txBody>
      </p:sp>
      <p:sp>
        <p:nvSpPr>
          <p:cNvPr id="99" name="Google Shape;99;p16"/>
          <p:cNvSpPr txBox="1"/>
          <p:nvPr/>
        </p:nvSpPr>
        <p:spPr>
          <a:xfrm>
            <a:off x="5248189" y="140957"/>
            <a:ext cx="733102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Chủ đề B. Mọi bí mật của tớ nằm trong tệp tin và thư mục máy tính</a:t>
            </a:r>
            <a:endParaRPr sz="1800" b="0" i="0" u="none" strike="noStrike" cap="none">
              <a:solidFill>
                <a:schemeClr val="lt1"/>
              </a:solidFill>
              <a:latin typeface="Calibri"/>
              <a:ea typeface="Calibri"/>
              <a:cs typeface="Calibri"/>
              <a:sym typeface="Calibri"/>
            </a:endParaRPr>
          </a:p>
        </p:txBody>
      </p:sp>
      <p:sp>
        <p:nvSpPr>
          <p:cNvPr id="100" name="Google Shape;100;p16"/>
          <p:cNvSpPr txBox="1">
            <a:spLocks noGrp="1"/>
          </p:cNvSpPr>
          <p:nvPr>
            <p:ph type="body" idx="1"/>
          </p:nvPr>
        </p:nvSpPr>
        <p:spPr>
          <a:xfrm>
            <a:off x="1275744" y="795485"/>
            <a:ext cx="9784733" cy="77799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pic>
        <p:nvPicPr>
          <p:cNvPr id="101" name="Google Shape;101;p16"/>
          <p:cNvPicPr preferRelativeResize="0"/>
          <p:nvPr/>
        </p:nvPicPr>
        <p:blipFill rotWithShape="1">
          <a:blip r:embed="rId2">
            <a:alphaModFix/>
          </a:blip>
          <a:srcRect/>
          <a:stretch/>
        </p:blipFill>
        <p:spPr>
          <a:xfrm>
            <a:off x="4819650" y="5484033"/>
            <a:ext cx="2552700" cy="1303946"/>
          </a:xfrm>
          <a:prstGeom prst="rect">
            <a:avLst/>
          </a:prstGeom>
          <a:noFill/>
          <a:ln>
            <a:noFill/>
          </a:ln>
        </p:spPr>
      </p:pic>
      <p:pic>
        <p:nvPicPr>
          <p:cNvPr id="102" name="Google Shape;102;p16"/>
          <p:cNvPicPr preferRelativeResize="0"/>
          <p:nvPr/>
        </p:nvPicPr>
        <p:blipFill rotWithShape="1">
          <a:blip r:embed="rId3">
            <a:alphaModFix/>
          </a:blip>
          <a:srcRect/>
          <a:stretch/>
        </p:blipFill>
        <p:spPr>
          <a:xfrm>
            <a:off x="396821" y="5562028"/>
            <a:ext cx="672488" cy="888192"/>
          </a:xfrm>
          <a:prstGeom prst="rect">
            <a:avLst/>
          </a:prstGeom>
          <a:noFill/>
          <a:ln>
            <a:noFill/>
          </a:ln>
        </p:spPr>
      </p:pic>
      <p:pic>
        <p:nvPicPr>
          <p:cNvPr id="103" name="Google Shape;103;p16"/>
          <p:cNvPicPr preferRelativeResize="0"/>
          <p:nvPr/>
        </p:nvPicPr>
        <p:blipFill rotWithShape="1">
          <a:blip r:embed="rId4">
            <a:alphaModFix/>
          </a:blip>
          <a:srcRect/>
          <a:stretch/>
        </p:blipFill>
        <p:spPr>
          <a:xfrm>
            <a:off x="10595250" y="5686097"/>
            <a:ext cx="1142898" cy="74928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7_Tiêu Đề PPT">
  <p:cSld name="7_Tiêu Đề PPT">
    <p:spTree>
      <p:nvGrpSpPr>
        <p:cNvPr id="1" name="Shape 104"/>
        <p:cNvGrpSpPr/>
        <p:nvPr/>
      </p:nvGrpSpPr>
      <p:grpSpPr>
        <a:xfrm>
          <a:off x="0" y="0"/>
          <a:ext cx="0" cy="0"/>
          <a:chOff x="0" y="0"/>
          <a:chExt cx="0" cy="0"/>
        </a:xfrm>
      </p:grpSpPr>
      <p:sp>
        <p:nvSpPr>
          <p:cNvPr id="105" name="Google Shape;105;p17"/>
          <p:cNvSpPr/>
          <p:nvPr/>
        </p:nvSpPr>
        <p:spPr>
          <a:xfrm>
            <a:off x="-6843" y="2059012"/>
            <a:ext cx="12195668" cy="1828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17"/>
          <p:cNvSpPr txBox="1">
            <a:spLocks noGrp="1"/>
          </p:cNvSpPr>
          <p:nvPr>
            <p:ph type="ctrTitle"/>
          </p:nvPr>
        </p:nvSpPr>
        <p:spPr>
          <a:xfrm>
            <a:off x="365759" y="2166364"/>
            <a:ext cx="11471565" cy="1739347"/>
          </a:xfrm>
          <a:prstGeom prst="rect">
            <a:avLst/>
          </a:prstGeom>
          <a:noFill/>
          <a:ln>
            <a:noFill/>
          </a:ln>
        </p:spPr>
        <p:txBody>
          <a:bodyPr spcFirstLastPara="1" wrap="square" lIns="91425" tIns="45700" rIns="91425" bIns="45700" anchor="ctr" anchorCtr="0">
            <a:normAutofit/>
          </a:bodyPr>
          <a:lstStyle>
            <a:lvl1pPr lvl="0" algn="ctr">
              <a:lnSpc>
                <a:spcPct val="80000"/>
              </a:lnSpc>
              <a:spcBef>
                <a:spcPts val="0"/>
              </a:spcBef>
              <a:spcAft>
                <a:spcPts val="0"/>
              </a:spcAft>
              <a:buClr>
                <a:schemeClr val="dk2"/>
              </a:buClr>
              <a:buSzPts val="6000"/>
              <a:buFont typeface="Times New Roman"/>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17"/>
          <p:cNvSpPr txBox="1">
            <a:spLocks noGrp="1"/>
          </p:cNvSpPr>
          <p:nvPr>
            <p:ph type="subTitle" idx="1"/>
          </p:nvPr>
        </p:nvSpPr>
        <p:spPr>
          <a:xfrm>
            <a:off x="1524000" y="3996250"/>
            <a:ext cx="9144000" cy="130925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200"/>
              </a:spcBef>
              <a:spcAft>
                <a:spcPts val="0"/>
              </a:spcAft>
              <a:buSzPts val="2000"/>
              <a:buNone/>
              <a:defRPr sz="20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2000"/>
              <a:buNone/>
              <a:defRPr sz="20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108" name="Google Shape;108;p17"/>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7"/>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17"/>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pic>
        <p:nvPicPr>
          <p:cNvPr id="111" name="Google Shape;111;p17"/>
          <p:cNvPicPr preferRelativeResize="0"/>
          <p:nvPr/>
        </p:nvPicPr>
        <p:blipFill rotWithShape="1">
          <a:blip r:embed="rId2">
            <a:alphaModFix/>
          </a:blip>
          <a:srcRect/>
          <a:stretch/>
        </p:blipFill>
        <p:spPr>
          <a:xfrm>
            <a:off x="5114925" y="5000076"/>
            <a:ext cx="1962150" cy="1857924"/>
          </a:xfrm>
          <a:prstGeom prst="rect">
            <a:avLst/>
          </a:prstGeom>
          <a:noFill/>
          <a:ln>
            <a:noFill/>
          </a:ln>
        </p:spPr>
      </p:pic>
      <p:pic>
        <p:nvPicPr>
          <p:cNvPr id="112" name="Google Shape;112;p17"/>
          <p:cNvPicPr preferRelativeResize="0"/>
          <p:nvPr/>
        </p:nvPicPr>
        <p:blipFill rotWithShape="1">
          <a:blip r:embed="rId3">
            <a:alphaModFix/>
          </a:blip>
          <a:srcRect/>
          <a:stretch/>
        </p:blipFill>
        <p:spPr>
          <a:xfrm>
            <a:off x="565226" y="25671"/>
            <a:ext cx="1454074" cy="2050154"/>
          </a:xfrm>
          <a:prstGeom prst="rect">
            <a:avLst/>
          </a:prstGeom>
          <a:noFill/>
          <a:ln>
            <a:noFill/>
          </a:ln>
        </p:spPr>
      </p:pic>
      <p:pic>
        <p:nvPicPr>
          <p:cNvPr id="113" name="Google Shape;113;p17"/>
          <p:cNvPicPr preferRelativeResize="0"/>
          <p:nvPr/>
        </p:nvPicPr>
        <p:blipFill rotWithShape="1">
          <a:blip r:embed="rId4">
            <a:alphaModFix/>
          </a:blip>
          <a:srcRect/>
          <a:stretch/>
        </p:blipFill>
        <p:spPr>
          <a:xfrm>
            <a:off x="9711224" y="347742"/>
            <a:ext cx="2126100" cy="1702896"/>
          </a:xfrm>
          <a:prstGeom prst="rect">
            <a:avLst/>
          </a:prstGeom>
          <a:noFill/>
          <a:ln>
            <a:noFill/>
          </a:ln>
        </p:spPr>
      </p:pic>
      <p:pic>
        <p:nvPicPr>
          <p:cNvPr id="114" name="Google Shape;114;p17"/>
          <p:cNvPicPr preferRelativeResize="0"/>
          <p:nvPr/>
        </p:nvPicPr>
        <p:blipFill rotWithShape="1">
          <a:blip r:embed="rId5">
            <a:alphaModFix/>
          </a:blip>
          <a:srcRect/>
          <a:stretch/>
        </p:blipFill>
        <p:spPr>
          <a:xfrm>
            <a:off x="5257875" y="491736"/>
            <a:ext cx="1676250" cy="1305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7-Phan 2-Chủ đề D- Bài 1-Nội dung">
  <p:cSld name="7-Phan 2-Chủ đề D- Bài 1-Nội dung">
    <p:bg>
      <p:bgPr>
        <a:solidFill>
          <a:schemeClr val="lt1"/>
        </a:solidFill>
        <a:effectLst/>
      </p:bgPr>
    </p:bg>
    <p:spTree>
      <p:nvGrpSpPr>
        <p:cNvPr id="1" name="Shape 115"/>
        <p:cNvGrpSpPr/>
        <p:nvPr/>
      </p:nvGrpSpPr>
      <p:grpSpPr>
        <a:xfrm>
          <a:off x="0" y="0"/>
          <a:ext cx="0" cy="0"/>
          <a:chOff x="0" y="0"/>
          <a:chExt cx="0" cy="0"/>
        </a:xfrm>
      </p:grpSpPr>
      <p:sp>
        <p:nvSpPr>
          <p:cNvPr id="116" name="Google Shape;116;p18"/>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18"/>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18"/>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
        <p:nvSpPr>
          <p:cNvPr id="119" name="Google Shape;119;p18"/>
          <p:cNvSpPr/>
          <p:nvPr/>
        </p:nvSpPr>
        <p:spPr>
          <a:xfrm>
            <a:off x="0" y="-1"/>
            <a:ext cx="12192000" cy="693019"/>
          </a:xfrm>
          <a:prstGeom prst="rect">
            <a:avLst/>
          </a:prstGeom>
          <a:solidFill>
            <a:srgbClr val="33A3DC"/>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0" name="Google Shape;120;p18"/>
          <p:cNvSpPr txBox="1"/>
          <p:nvPr/>
        </p:nvSpPr>
        <p:spPr>
          <a:xfrm>
            <a:off x="510139" y="161842"/>
            <a:ext cx="293862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Chủ đề D. Microsoft PowerPoint</a:t>
            </a:r>
            <a:endParaRPr sz="1400" b="0" i="0" u="none" strike="noStrike" cap="none">
              <a:solidFill>
                <a:srgbClr val="000000"/>
              </a:solidFill>
              <a:latin typeface="Arial"/>
              <a:ea typeface="Arial"/>
              <a:cs typeface="Arial"/>
              <a:sym typeface="Arial"/>
            </a:endParaRPr>
          </a:p>
        </p:txBody>
      </p:sp>
      <p:sp>
        <p:nvSpPr>
          <p:cNvPr id="121" name="Google Shape;121;p18"/>
          <p:cNvSpPr txBox="1"/>
          <p:nvPr/>
        </p:nvSpPr>
        <p:spPr>
          <a:xfrm>
            <a:off x="6789856" y="178503"/>
            <a:ext cx="394370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Bài 1. Tớ tạo được bản trình chiếu rất dễ dàng</a:t>
            </a:r>
            <a:endParaRPr sz="1400" b="0" i="0" u="none" strike="noStrike" cap="none">
              <a:solidFill>
                <a:srgbClr val="000000"/>
              </a:solidFill>
              <a:latin typeface="Arial"/>
              <a:ea typeface="Arial"/>
              <a:cs typeface="Arial"/>
              <a:sym typeface="Arial"/>
            </a:endParaRPr>
          </a:p>
        </p:txBody>
      </p:sp>
      <p:sp>
        <p:nvSpPr>
          <p:cNvPr id="122" name="Google Shape;122;p18"/>
          <p:cNvSpPr txBox="1">
            <a:spLocks noGrp="1"/>
          </p:cNvSpPr>
          <p:nvPr>
            <p:ph type="body" idx="1"/>
          </p:nvPr>
        </p:nvSpPr>
        <p:spPr>
          <a:xfrm>
            <a:off x="1275744" y="795485"/>
            <a:ext cx="9784733" cy="425753"/>
          </a:xfrm>
          <a:prstGeom prst="rect">
            <a:avLst/>
          </a:prstGeom>
          <a:noFill/>
          <a:ln>
            <a:noFill/>
          </a:ln>
        </p:spPr>
        <p:txBody>
          <a:bodyPr spcFirstLastPara="1" wrap="square" lIns="91425" tIns="45700" rIns="91425" bIns="45700" anchor="t" anchorCtr="0">
            <a:noAutofit/>
          </a:bodyPr>
          <a:lstStyle>
            <a:lvl1pPr marL="457200" lvl="0" indent="-355600" algn="ctr">
              <a:lnSpc>
                <a:spcPct val="90000"/>
              </a:lnSpc>
              <a:spcBef>
                <a:spcPts val="1200"/>
              </a:spcBef>
              <a:spcAft>
                <a:spcPts val="0"/>
              </a:spcAft>
              <a:buSzPts val="2000"/>
              <a:buChar char="▪"/>
              <a:defRPr sz="2000">
                <a:solidFill>
                  <a:schemeClr val="dk2"/>
                </a:solidFill>
              </a:defRPr>
            </a:lvl1pPr>
            <a:lvl2pPr marL="914400" lvl="1" indent="-355600" algn="ctr">
              <a:lnSpc>
                <a:spcPct val="90000"/>
              </a:lnSpc>
              <a:spcBef>
                <a:spcPts val="200"/>
              </a:spcBef>
              <a:spcAft>
                <a:spcPts val="0"/>
              </a:spcAft>
              <a:buSzPts val="2000"/>
              <a:buChar char="▪"/>
              <a:defRPr>
                <a:solidFill>
                  <a:schemeClr val="dk2"/>
                </a:solidFill>
              </a:defRPr>
            </a:lvl2pPr>
            <a:lvl3pPr marL="1371600" lvl="2" indent="-355600" algn="ctr">
              <a:lnSpc>
                <a:spcPct val="90000"/>
              </a:lnSpc>
              <a:spcBef>
                <a:spcPts val="400"/>
              </a:spcBef>
              <a:spcAft>
                <a:spcPts val="0"/>
              </a:spcAft>
              <a:buSzPts val="2000"/>
              <a:buChar char="▪"/>
              <a:defRPr sz="2000">
                <a:solidFill>
                  <a:schemeClr val="dk2"/>
                </a:solidFill>
              </a:defRPr>
            </a:lvl3pPr>
            <a:lvl4pPr marL="1828800" lvl="3" indent="-355600" algn="ctr">
              <a:lnSpc>
                <a:spcPct val="90000"/>
              </a:lnSpc>
              <a:spcBef>
                <a:spcPts val="400"/>
              </a:spcBef>
              <a:spcAft>
                <a:spcPts val="0"/>
              </a:spcAft>
              <a:buSzPts val="2000"/>
              <a:buChar char="▪"/>
              <a:defRPr sz="2000">
                <a:solidFill>
                  <a:schemeClr val="dk2"/>
                </a:solidFill>
              </a:defRPr>
            </a:lvl4pPr>
            <a:lvl5pPr marL="2286000" lvl="4" indent="-355600" algn="ctr">
              <a:lnSpc>
                <a:spcPct val="90000"/>
              </a:lnSpc>
              <a:spcBef>
                <a:spcPts val="400"/>
              </a:spcBef>
              <a:spcAft>
                <a:spcPts val="0"/>
              </a:spcAft>
              <a:buSzPts val="2000"/>
              <a:buChar char="▪"/>
              <a:defRPr sz="2000">
                <a:solidFill>
                  <a:schemeClr val="dk2"/>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pic>
        <p:nvPicPr>
          <p:cNvPr id="123" name="Google Shape;123;p18"/>
          <p:cNvPicPr preferRelativeResize="0"/>
          <p:nvPr/>
        </p:nvPicPr>
        <p:blipFill rotWithShape="1">
          <a:blip r:embed="rId2">
            <a:alphaModFix/>
          </a:blip>
          <a:srcRect/>
          <a:stretch/>
        </p:blipFill>
        <p:spPr>
          <a:xfrm>
            <a:off x="456233" y="5425142"/>
            <a:ext cx="744884" cy="933942"/>
          </a:xfrm>
          <a:prstGeom prst="rect">
            <a:avLst/>
          </a:prstGeom>
          <a:noFill/>
          <a:ln>
            <a:noFill/>
          </a:ln>
        </p:spPr>
      </p:pic>
      <p:pic>
        <p:nvPicPr>
          <p:cNvPr id="124" name="Google Shape;124;p18"/>
          <p:cNvPicPr preferRelativeResize="0"/>
          <p:nvPr/>
        </p:nvPicPr>
        <p:blipFill rotWithShape="1">
          <a:blip r:embed="rId3">
            <a:alphaModFix/>
          </a:blip>
          <a:srcRect/>
          <a:stretch/>
        </p:blipFill>
        <p:spPr>
          <a:xfrm>
            <a:off x="10313532" y="5732790"/>
            <a:ext cx="1040268" cy="833200"/>
          </a:xfrm>
          <a:prstGeom prst="rect">
            <a:avLst/>
          </a:prstGeom>
          <a:noFill/>
          <a:ln>
            <a:noFill/>
          </a:ln>
        </p:spPr>
      </p:pic>
      <p:pic>
        <p:nvPicPr>
          <p:cNvPr id="125" name="Google Shape;125;p18"/>
          <p:cNvPicPr preferRelativeResize="0"/>
          <p:nvPr/>
        </p:nvPicPr>
        <p:blipFill rotWithShape="1">
          <a:blip r:embed="rId4">
            <a:alphaModFix/>
          </a:blip>
          <a:srcRect/>
          <a:stretch/>
        </p:blipFill>
        <p:spPr>
          <a:xfrm>
            <a:off x="5254324" y="5825032"/>
            <a:ext cx="1327708" cy="962588"/>
          </a:xfrm>
          <a:prstGeom prst="rect">
            <a:avLst/>
          </a:prstGeom>
          <a:noFill/>
          <a:ln>
            <a:noFill/>
          </a:ln>
        </p:spPr>
      </p:pic>
      <p:sp>
        <p:nvSpPr>
          <p:cNvPr id="126" name="Google Shape;126;p18"/>
          <p:cNvSpPr txBox="1">
            <a:spLocks noGrp="1"/>
          </p:cNvSpPr>
          <p:nvPr>
            <p:ph type="body" idx="2"/>
          </p:nvPr>
        </p:nvSpPr>
        <p:spPr>
          <a:xfrm>
            <a:off x="625475" y="1598613"/>
            <a:ext cx="10979150" cy="46831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200"/>
              </a:spcBef>
              <a:spcAft>
                <a:spcPts val="0"/>
              </a:spcAft>
              <a:buSzPts val="1800"/>
              <a:buChar char="▪"/>
              <a:defRPr sz="1800"/>
            </a:lvl1pPr>
            <a:lvl2pPr marL="914400" lvl="1" indent="-342900" algn="l">
              <a:lnSpc>
                <a:spcPct val="90000"/>
              </a:lnSpc>
              <a:spcBef>
                <a:spcPts val="2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3.jp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10"/>
          <p:cNvSpPr/>
          <p:nvPr/>
        </p:nvSpPr>
        <p:spPr>
          <a:xfrm>
            <a:off x="483" y="176109"/>
            <a:ext cx="12188952" cy="1645919"/>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0"/>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marR="0" lvl="0" algn="l" rtl="0">
              <a:lnSpc>
                <a:spcPct val="85000"/>
              </a:lnSpc>
              <a:spcBef>
                <a:spcPts val="0"/>
              </a:spcBef>
              <a:spcAft>
                <a:spcPts val="0"/>
              </a:spcAft>
              <a:buClr>
                <a:schemeClr val="lt2"/>
              </a:buClr>
              <a:buSzPts val="4000"/>
              <a:buFont typeface="Times New Roman"/>
              <a:buNone/>
              <a:defRPr sz="4000" b="0" i="0" u="none" strike="noStrike" cap="none">
                <a:solidFill>
                  <a:schemeClr val="lt2"/>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0"/>
          <p:cNvSpPr txBox="1">
            <a:spLocks noGrp="1"/>
          </p:cNvSpPr>
          <p:nvPr>
            <p:ph type="body" idx="1"/>
          </p:nvPr>
        </p:nvSpPr>
        <p:spPr>
          <a:xfrm>
            <a:off x="1202919" y="2011680"/>
            <a:ext cx="9784080" cy="420624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90000"/>
              </a:lnSpc>
              <a:spcBef>
                <a:spcPts val="1200"/>
              </a:spcBef>
              <a:spcAft>
                <a:spcPts val="0"/>
              </a:spcAft>
              <a:buClr>
                <a:schemeClr val="dk1"/>
              </a:buClr>
              <a:buSzPts val="2200"/>
              <a:buFont typeface="Noto Sans Symbols"/>
              <a:buChar char="▪"/>
              <a:defRPr sz="2200" b="0" i="0" u="none" strike="noStrike" cap="none">
                <a:solidFill>
                  <a:schemeClr val="dk1"/>
                </a:solidFill>
                <a:latin typeface="Times New Roman"/>
                <a:ea typeface="Times New Roman"/>
                <a:cs typeface="Times New Roman"/>
                <a:sym typeface="Times New Roman"/>
              </a:defRPr>
            </a:lvl1pPr>
            <a:lvl2pPr marL="914400" marR="0" lvl="1" indent="-355600" algn="l" rtl="0">
              <a:lnSpc>
                <a:spcPct val="90000"/>
              </a:lnSpc>
              <a:spcBef>
                <a:spcPts val="200"/>
              </a:spcBef>
              <a:spcAft>
                <a:spcPts val="0"/>
              </a:spcAft>
              <a:buClr>
                <a:schemeClr val="dk1"/>
              </a:buClr>
              <a:buSzPts val="2000"/>
              <a:buFont typeface="Noto Sans Symbols"/>
              <a:buChar char="▪"/>
              <a:defRPr sz="2000" b="0" i="0" u="none" strike="noStrike" cap="none">
                <a:solidFill>
                  <a:schemeClr val="dk1"/>
                </a:solidFill>
                <a:latin typeface="Times New Roman"/>
                <a:ea typeface="Times New Roman"/>
                <a:cs typeface="Times New Roman"/>
                <a:sym typeface="Times New Roman"/>
              </a:defRPr>
            </a:lvl2pPr>
            <a:lvl3pPr marL="1371600" marR="0" lvl="2" indent="-342900" algn="l" rtl="0">
              <a:lnSpc>
                <a:spcPct val="90000"/>
              </a:lnSpc>
              <a:spcBef>
                <a:spcPts val="4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3pPr>
            <a:lvl4pPr marL="1828800" marR="0" lvl="3" indent="-330200" algn="l" rtl="0">
              <a:lnSpc>
                <a:spcPct val="90000"/>
              </a:lnSpc>
              <a:spcBef>
                <a:spcPts val="400"/>
              </a:spcBef>
              <a:spcAft>
                <a:spcPts val="0"/>
              </a:spcAft>
              <a:buClr>
                <a:schemeClr val="dk1"/>
              </a:buClr>
              <a:buSzPts val="1600"/>
              <a:buFont typeface="Noto Sans Symbols"/>
              <a:buChar char="▪"/>
              <a:defRPr sz="1600" b="0" i="0" u="none" strike="noStrike" cap="none">
                <a:solidFill>
                  <a:schemeClr val="dk1"/>
                </a:solidFill>
                <a:latin typeface="Times New Roman"/>
                <a:ea typeface="Times New Roman"/>
                <a:cs typeface="Times New Roman"/>
                <a:sym typeface="Times New Roman"/>
              </a:defRPr>
            </a:lvl4pPr>
            <a:lvl5pPr marL="2286000" marR="0" lvl="4" indent="-330200" algn="l" rtl="0">
              <a:lnSpc>
                <a:spcPct val="90000"/>
              </a:lnSpc>
              <a:spcBef>
                <a:spcPts val="400"/>
              </a:spcBef>
              <a:spcAft>
                <a:spcPts val="0"/>
              </a:spcAft>
              <a:buClr>
                <a:schemeClr val="dk1"/>
              </a:buClr>
              <a:buSzPts val="1600"/>
              <a:buFont typeface="Noto Sans Symbols"/>
              <a:buChar char="▪"/>
              <a:defRPr sz="1600" b="0" i="0" u="none" strike="noStrike" cap="none">
                <a:solidFill>
                  <a:schemeClr val="dk1"/>
                </a:solidFill>
                <a:latin typeface="Times New Roman"/>
                <a:ea typeface="Times New Roman"/>
                <a:cs typeface="Times New Roman"/>
                <a:sym typeface="Times New Roman"/>
              </a:defRPr>
            </a:lvl5pPr>
            <a:lvl6pPr marL="2743200" marR="0" lvl="5" indent="-330200" algn="l" rtl="0">
              <a:lnSpc>
                <a:spcPct val="90000"/>
              </a:lnSpc>
              <a:spcBef>
                <a:spcPts val="40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6pPr>
            <a:lvl7pPr marL="3200400" marR="0" lvl="6" indent="-330200" algn="l" rtl="0">
              <a:lnSpc>
                <a:spcPct val="90000"/>
              </a:lnSpc>
              <a:spcBef>
                <a:spcPts val="40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7pPr>
            <a:lvl8pPr marL="3657600" marR="0" lvl="7" indent="-330200" algn="l" rtl="0">
              <a:lnSpc>
                <a:spcPct val="90000"/>
              </a:lnSpc>
              <a:spcBef>
                <a:spcPts val="40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8pPr>
            <a:lvl9pPr marL="4114800" marR="0" lvl="8" indent="-330200" algn="l" rtl="0">
              <a:lnSpc>
                <a:spcPct val="90000"/>
              </a:lnSpc>
              <a:spcBef>
                <a:spcPts val="400"/>
              </a:spcBef>
              <a:spcAft>
                <a:spcPts val="40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9pPr>
          </a:lstStyle>
          <a:p>
            <a:endParaRPr/>
          </a:p>
        </p:txBody>
      </p:sp>
      <p:sp>
        <p:nvSpPr>
          <p:cNvPr id="13" name="Google Shape;13;p10"/>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marR="0" lvl="0" algn="l" rtl="0">
              <a:lnSpc>
                <a:spcPct val="100000"/>
              </a:lnSpc>
              <a:spcBef>
                <a:spcPts val="0"/>
              </a:spcBef>
              <a:spcAft>
                <a:spcPts val="0"/>
              </a:spcAft>
              <a:buClr>
                <a:srgbClr val="000000"/>
              </a:buClr>
              <a:buSzPts val="1400"/>
              <a:buFont typeface="Arial"/>
              <a:buNone/>
              <a:defRPr sz="105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0"/>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5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5" name="Google Shape;15;p10"/>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0"/>
        <p:cNvGrpSpPr/>
        <p:nvPr/>
      </p:nvGrpSpPr>
      <p:grpSpPr>
        <a:xfrm>
          <a:off x="0" y="0"/>
          <a:ext cx="0" cy="0"/>
          <a:chOff x="0" y="0"/>
          <a:chExt cx="0" cy="0"/>
        </a:xfrm>
      </p:grpSpPr>
      <p:sp>
        <p:nvSpPr>
          <p:cNvPr id="41" name="Google Shape;41;p9"/>
          <p:cNvSpPr/>
          <p:nvPr/>
        </p:nvSpPr>
        <p:spPr>
          <a:xfrm>
            <a:off x="483" y="176109"/>
            <a:ext cx="12188952" cy="1645919"/>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9"/>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marR="0" lvl="0" algn="l" rtl="0">
              <a:lnSpc>
                <a:spcPct val="85000"/>
              </a:lnSpc>
              <a:spcBef>
                <a:spcPts val="0"/>
              </a:spcBef>
              <a:spcAft>
                <a:spcPts val="0"/>
              </a:spcAft>
              <a:buClr>
                <a:schemeClr val="dk2"/>
              </a:buClr>
              <a:buSzPts val="4000"/>
              <a:buFont typeface="Times New Roman"/>
              <a:buNone/>
              <a:defRPr sz="4000" b="0" i="0" u="none" strike="noStrike" cap="none">
                <a:solidFill>
                  <a:schemeClr val="dk2"/>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3" name="Google Shape;43;p9"/>
          <p:cNvSpPr txBox="1">
            <a:spLocks noGrp="1"/>
          </p:cNvSpPr>
          <p:nvPr>
            <p:ph type="body" idx="1"/>
          </p:nvPr>
        </p:nvSpPr>
        <p:spPr>
          <a:xfrm>
            <a:off x="1202919" y="2011680"/>
            <a:ext cx="9784080" cy="420624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90000"/>
              </a:lnSpc>
              <a:spcBef>
                <a:spcPts val="1200"/>
              </a:spcBef>
              <a:spcAft>
                <a:spcPts val="0"/>
              </a:spcAft>
              <a:buClr>
                <a:schemeClr val="lt1"/>
              </a:buClr>
              <a:buSzPts val="2200"/>
              <a:buFont typeface="Noto Sans Symbols"/>
              <a:buChar char="▪"/>
              <a:defRPr sz="2200" b="0" i="0" u="none" strike="noStrike" cap="none">
                <a:solidFill>
                  <a:schemeClr val="lt1"/>
                </a:solidFill>
                <a:latin typeface="Times New Roman"/>
                <a:ea typeface="Times New Roman"/>
                <a:cs typeface="Times New Roman"/>
                <a:sym typeface="Times New Roman"/>
              </a:defRPr>
            </a:lvl1pPr>
            <a:lvl2pPr marL="914400" marR="0" lvl="1" indent="-355600" algn="l" rtl="0">
              <a:lnSpc>
                <a:spcPct val="90000"/>
              </a:lnSpc>
              <a:spcBef>
                <a:spcPts val="200"/>
              </a:spcBef>
              <a:spcAft>
                <a:spcPts val="0"/>
              </a:spcAft>
              <a:buClr>
                <a:schemeClr val="lt1"/>
              </a:buClr>
              <a:buSzPts val="2000"/>
              <a:buFont typeface="Noto Sans Symbols"/>
              <a:buChar char="▪"/>
              <a:defRPr sz="2000" b="0" i="0" u="none" strike="noStrike" cap="none">
                <a:solidFill>
                  <a:schemeClr val="lt1"/>
                </a:solidFill>
                <a:latin typeface="Times New Roman"/>
                <a:ea typeface="Times New Roman"/>
                <a:cs typeface="Times New Roman"/>
                <a:sym typeface="Times New Roman"/>
              </a:defRPr>
            </a:lvl2pPr>
            <a:lvl3pPr marL="1371600" marR="0" lvl="2" indent="-342900" algn="l" rtl="0">
              <a:lnSpc>
                <a:spcPct val="90000"/>
              </a:lnSpc>
              <a:spcBef>
                <a:spcPts val="400"/>
              </a:spcBef>
              <a:spcAft>
                <a:spcPts val="0"/>
              </a:spcAft>
              <a:buClr>
                <a:schemeClr val="lt1"/>
              </a:buClr>
              <a:buSzPts val="1800"/>
              <a:buFont typeface="Noto Sans Symbols"/>
              <a:buChar char="▪"/>
              <a:defRPr sz="1800" b="0" i="0" u="none" strike="noStrike" cap="none">
                <a:solidFill>
                  <a:schemeClr val="lt1"/>
                </a:solidFill>
                <a:latin typeface="Times New Roman"/>
                <a:ea typeface="Times New Roman"/>
                <a:cs typeface="Times New Roman"/>
                <a:sym typeface="Times New Roman"/>
              </a:defRPr>
            </a:lvl3pPr>
            <a:lvl4pPr marL="1828800" marR="0" lvl="3"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Times New Roman"/>
                <a:ea typeface="Times New Roman"/>
                <a:cs typeface="Times New Roman"/>
                <a:sym typeface="Times New Roman"/>
              </a:defRPr>
            </a:lvl4pPr>
            <a:lvl5pPr marL="2286000" marR="0" lvl="4"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Times New Roman"/>
                <a:ea typeface="Times New Roman"/>
                <a:cs typeface="Times New Roman"/>
                <a:sym typeface="Times New Roman"/>
              </a:defRPr>
            </a:lvl5pPr>
            <a:lvl6pPr marL="2743200" marR="0" lvl="5"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Arial"/>
                <a:ea typeface="Arial"/>
                <a:cs typeface="Arial"/>
                <a:sym typeface="Arial"/>
              </a:defRPr>
            </a:lvl6pPr>
            <a:lvl7pPr marL="3200400" marR="0" lvl="6"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Arial"/>
                <a:ea typeface="Arial"/>
                <a:cs typeface="Arial"/>
                <a:sym typeface="Arial"/>
              </a:defRPr>
            </a:lvl7pPr>
            <a:lvl8pPr marL="3657600" marR="0" lvl="7"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Arial"/>
                <a:ea typeface="Arial"/>
                <a:cs typeface="Arial"/>
                <a:sym typeface="Arial"/>
              </a:defRPr>
            </a:lvl8pPr>
            <a:lvl9pPr marL="4114800" marR="0" lvl="8" indent="-330200" algn="l" rtl="0">
              <a:lnSpc>
                <a:spcPct val="90000"/>
              </a:lnSpc>
              <a:spcBef>
                <a:spcPts val="400"/>
              </a:spcBef>
              <a:spcAft>
                <a:spcPts val="400"/>
              </a:spcAft>
              <a:buClr>
                <a:schemeClr val="lt1"/>
              </a:buClr>
              <a:buSzPts val="1600"/>
              <a:buFont typeface="Noto Sans Symbols"/>
              <a:buChar char="▪"/>
              <a:defRPr sz="1600" b="0" i="0" u="none" strike="noStrike" cap="none">
                <a:solidFill>
                  <a:schemeClr val="lt1"/>
                </a:solidFill>
                <a:latin typeface="Arial"/>
                <a:ea typeface="Arial"/>
                <a:cs typeface="Arial"/>
                <a:sym typeface="Arial"/>
              </a:defRPr>
            </a:lvl9pPr>
          </a:lstStyle>
          <a:p>
            <a:endParaRPr/>
          </a:p>
        </p:txBody>
      </p:sp>
      <p:sp>
        <p:nvSpPr>
          <p:cNvPr id="44" name="Google Shape;44;p9"/>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marR="0" lvl="0" algn="l"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45" name="Google Shape;45;p9"/>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46" name="Google Shape;46;p9"/>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3">
            <a:alphaModFix amt="25000"/>
          </a:blip>
          <a:stretch>
            <a:fillRect/>
          </a:stretch>
        </a:blipFill>
        <a:effectLst/>
      </p:bgPr>
    </p:bg>
    <p:spTree>
      <p:nvGrpSpPr>
        <p:cNvPr id="1" name="Shape 133"/>
        <p:cNvGrpSpPr/>
        <p:nvPr/>
      </p:nvGrpSpPr>
      <p:grpSpPr>
        <a:xfrm>
          <a:off x="0" y="0"/>
          <a:ext cx="0" cy="0"/>
          <a:chOff x="0" y="0"/>
          <a:chExt cx="0" cy="0"/>
        </a:xfrm>
      </p:grpSpPr>
      <p:sp>
        <p:nvSpPr>
          <p:cNvPr id="134" name="Google Shape;134;g1d18d002be4_0_22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Times New Roman"/>
              <a:buNone/>
              <a:defRPr sz="4400" b="0" i="0" u="none" strike="noStrike" cap="none">
                <a:solidFill>
                  <a:schemeClr val="dk1"/>
                </a:solidFill>
                <a:latin typeface="Times New Roman"/>
                <a:ea typeface="Times New Roman"/>
                <a:cs typeface="Times New Roman"/>
                <a:sym typeface="Times New Roma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5" name="Google Shape;135;g1d18d002be4_0_22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chemeClr val="dk1"/>
              </a:buClr>
              <a:buSzPts val="3200"/>
              <a:buFont typeface="Arial"/>
              <a:buChar char="•"/>
              <a:defRPr sz="3200" b="0" i="0" u="none" strike="noStrike" cap="none">
                <a:solidFill>
                  <a:schemeClr val="dk1"/>
                </a:solidFill>
                <a:latin typeface="Times New Roman"/>
                <a:ea typeface="Times New Roman"/>
                <a:cs typeface="Times New Roman"/>
                <a:sym typeface="Times New Roman"/>
              </a:defRPr>
            </a:lvl2pPr>
            <a:lvl3pPr marL="1371600" marR="0" lvl="2" indent="-419100" algn="l" rtl="0">
              <a:lnSpc>
                <a:spcPct val="90000"/>
              </a:lnSpc>
              <a:spcBef>
                <a:spcPts val="500"/>
              </a:spcBef>
              <a:spcAft>
                <a:spcPts val="0"/>
              </a:spcAft>
              <a:buClr>
                <a:schemeClr val="dk1"/>
              </a:buClr>
              <a:buSzPts val="3000"/>
              <a:buFont typeface="Arial"/>
              <a:buChar char="•"/>
              <a:defRPr sz="3000" b="0" i="0" u="none" strike="noStrike" cap="none">
                <a:solidFill>
                  <a:schemeClr val="dk1"/>
                </a:solidFill>
                <a:latin typeface="Times New Roman"/>
                <a:ea typeface="Times New Roman"/>
                <a:cs typeface="Times New Roman"/>
                <a:sym typeface="Times New Roman"/>
              </a:defRPr>
            </a:lvl3pPr>
            <a:lvl4pPr marL="1828800" marR="0" lvl="3"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4pPr>
            <a:lvl5pPr marL="2286000" marR="0" lvl="4" indent="-393700" algn="l" rtl="0">
              <a:lnSpc>
                <a:spcPct val="90000"/>
              </a:lnSpc>
              <a:spcBef>
                <a:spcPts val="500"/>
              </a:spcBef>
              <a:spcAft>
                <a:spcPts val="0"/>
              </a:spcAft>
              <a:buClr>
                <a:schemeClr val="dk1"/>
              </a:buClr>
              <a:buSzPts val="2600"/>
              <a:buFont typeface="Arial"/>
              <a:buChar char="•"/>
              <a:defRPr sz="26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 name="Google Shape;136;g1d18d002be4_0_22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7" name="Google Shape;137;g1d18d002be4_0_22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8" name="Google Shape;138;g1d18d002be4_0_22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Times New Roman"/>
                <a:ea typeface="Times New Roman"/>
                <a:cs typeface="Times New Roman"/>
                <a:sym typeface="Times New Roman"/>
              </a:defRPr>
            </a:lvl1pPr>
            <a:lvl2pPr marL="0" marR="0" lvl="1" indent="0" algn="r" rtl="0">
              <a:spcBef>
                <a:spcPts val="0"/>
              </a:spcBef>
              <a:buNone/>
              <a:defRPr sz="1200" b="0" i="0" u="none" strike="noStrike" cap="none">
                <a:solidFill>
                  <a:srgbClr val="888888"/>
                </a:solidFill>
                <a:latin typeface="Times New Roman"/>
                <a:ea typeface="Times New Roman"/>
                <a:cs typeface="Times New Roman"/>
                <a:sym typeface="Times New Roman"/>
              </a:defRPr>
            </a:lvl2pPr>
            <a:lvl3pPr marL="0" marR="0" lvl="2" indent="0" algn="r" rtl="0">
              <a:spcBef>
                <a:spcPts val="0"/>
              </a:spcBef>
              <a:buNone/>
              <a:defRPr sz="1200" b="0" i="0" u="none" strike="noStrike" cap="none">
                <a:solidFill>
                  <a:srgbClr val="888888"/>
                </a:solidFill>
                <a:latin typeface="Times New Roman"/>
                <a:ea typeface="Times New Roman"/>
                <a:cs typeface="Times New Roman"/>
                <a:sym typeface="Times New Roman"/>
              </a:defRPr>
            </a:lvl3pPr>
            <a:lvl4pPr marL="0" marR="0" lvl="3" indent="0" algn="r" rtl="0">
              <a:spcBef>
                <a:spcPts val="0"/>
              </a:spcBef>
              <a:buNone/>
              <a:defRPr sz="1200" b="0" i="0" u="none" strike="noStrike" cap="none">
                <a:solidFill>
                  <a:srgbClr val="888888"/>
                </a:solidFill>
                <a:latin typeface="Times New Roman"/>
                <a:ea typeface="Times New Roman"/>
                <a:cs typeface="Times New Roman"/>
                <a:sym typeface="Times New Roman"/>
              </a:defRPr>
            </a:lvl4pPr>
            <a:lvl5pPr marL="0" marR="0" lvl="4" indent="0" algn="r" rtl="0">
              <a:spcBef>
                <a:spcPts val="0"/>
              </a:spcBef>
              <a:buNone/>
              <a:defRPr sz="1200" b="0" i="0" u="none" strike="noStrike" cap="none">
                <a:solidFill>
                  <a:srgbClr val="888888"/>
                </a:solidFill>
                <a:latin typeface="Times New Roman"/>
                <a:ea typeface="Times New Roman"/>
                <a:cs typeface="Times New Roman"/>
                <a:sym typeface="Times New Roman"/>
              </a:defRPr>
            </a:lvl5pPr>
            <a:lvl6pPr marL="0" marR="0" lvl="5" indent="0" algn="r" rtl="0">
              <a:spcBef>
                <a:spcPts val="0"/>
              </a:spcBef>
              <a:buNone/>
              <a:defRPr sz="1200" b="0" i="0" u="none" strike="noStrike" cap="none">
                <a:solidFill>
                  <a:srgbClr val="888888"/>
                </a:solidFill>
                <a:latin typeface="Times New Roman"/>
                <a:ea typeface="Times New Roman"/>
                <a:cs typeface="Times New Roman"/>
                <a:sym typeface="Times New Roman"/>
              </a:defRPr>
            </a:lvl6pPr>
            <a:lvl7pPr marL="0" marR="0" lvl="6" indent="0" algn="r" rtl="0">
              <a:spcBef>
                <a:spcPts val="0"/>
              </a:spcBef>
              <a:buNone/>
              <a:defRPr sz="1200" b="0" i="0" u="none" strike="noStrike" cap="none">
                <a:solidFill>
                  <a:srgbClr val="888888"/>
                </a:solidFill>
                <a:latin typeface="Times New Roman"/>
                <a:ea typeface="Times New Roman"/>
                <a:cs typeface="Times New Roman"/>
                <a:sym typeface="Times New Roman"/>
              </a:defRPr>
            </a:lvl7pPr>
            <a:lvl8pPr marL="0" marR="0" lvl="7" indent="0" algn="r" rtl="0">
              <a:spcBef>
                <a:spcPts val="0"/>
              </a:spcBef>
              <a:buNone/>
              <a:defRPr sz="1200" b="0" i="0" u="none" strike="noStrike" cap="none">
                <a:solidFill>
                  <a:srgbClr val="888888"/>
                </a:solidFill>
                <a:latin typeface="Times New Roman"/>
                <a:ea typeface="Times New Roman"/>
                <a:cs typeface="Times New Roman"/>
                <a:sym typeface="Times New Roman"/>
              </a:defRPr>
            </a:lvl8pPr>
            <a:lvl9pPr marL="0" marR="0" lvl="8" indent="0" algn="r" rtl="0">
              <a:spcBef>
                <a:spcPts val="0"/>
              </a:spcBef>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drive.google.com/file/d/1uol1QJSPV0IUUYxToC64Evkh43jYcwfp/view"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slide" Target="slide12.xml"/><Relationship Id="rId4" Type="http://schemas.openxmlformats.org/officeDocument/2006/relationships/image" Target="../media/image50.gif"/></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53.g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slide" Target="slide9.xml"/><Relationship Id="rId11" Type="http://schemas.openxmlformats.org/officeDocument/2006/relationships/image" Target="../media/image46.png"/><Relationship Id="rId5" Type="http://schemas.openxmlformats.org/officeDocument/2006/relationships/image" Target="../media/image41.gif"/><Relationship Id="rId10" Type="http://schemas.openxmlformats.org/officeDocument/2006/relationships/image" Target="../media/image45.png"/><Relationship Id="rId4" Type="http://schemas.openxmlformats.org/officeDocument/2006/relationships/image" Target="../media/image40.png"/><Relationship Id="rId9"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
          <p:cNvSpPr txBox="1">
            <a:spLocks noGrp="1"/>
          </p:cNvSpPr>
          <p:nvPr>
            <p:ph type="title"/>
          </p:nvPr>
        </p:nvSpPr>
        <p:spPr>
          <a:xfrm>
            <a:off x="349624" y="1889957"/>
            <a:ext cx="11403105" cy="1982796"/>
          </a:xfrm>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ts val="0"/>
              </a:spcBef>
              <a:spcAft>
                <a:spcPts val="0"/>
              </a:spcAft>
              <a:buClr>
                <a:schemeClr val="lt1"/>
              </a:buClr>
              <a:buSzPts val="4000"/>
              <a:buFont typeface="Times New Roman"/>
              <a:buNone/>
            </a:pPr>
            <a:r>
              <a:rPr lang="en-US" sz="4000"/>
              <a:t/>
            </a:r>
            <a:br>
              <a:rPr lang="en-US" sz="4000"/>
            </a:br>
            <a:r>
              <a:rPr lang="en-US" sz="4000" b="1">
                <a:solidFill>
                  <a:srgbClr val="FFFFFF"/>
                </a:solidFill>
                <a:latin typeface="Arial"/>
                <a:ea typeface="Arial"/>
                <a:cs typeface="Arial"/>
                <a:sym typeface="Arial"/>
              </a:rPr>
              <a:t>BÀI 2.</a:t>
            </a:r>
            <a:r>
              <a:rPr lang="en-US" sz="4000" b="1"/>
              <a:t/>
            </a:r>
            <a:br>
              <a:rPr lang="en-US" sz="4000" b="1"/>
            </a:br>
            <a:r>
              <a:rPr lang="en-US" sz="4000"/>
              <a:t>BẢN TRÌNH CHIẾU CỦA TỚ THẬT HẤP DẪN</a:t>
            </a:r>
            <a:endParaRPr sz="4000">
              <a:latin typeface="Arial"/>
              <a:ea typeface="Arial"/>
              <a:cs typeface="Arial"/>
              <a:sym typeface="Arial"/>
            </a:endParaRPr>
          </a:p>
        </p:txBody>
      </p:sp>
      <p:sp>
        <p:nvSpPr>
          <p:cNvPr id="220" name="Google Shape;220;p1"/>
          <p:cNvSpPr txBox="1">
            <a:spLocks noGrp="1"/>
          </p:cNvSpPr>
          <p:nvPr>
            <p:ph type="body" idx="1"/>
          </p:nvPr>
        </p:nvSpPr>
        <p:spPr>
          <a:xfrm>
            <a:off x="540327" y="5136250"/>
            <a:ext cx="11430000" cy="16455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000"/>
              <a:buFont typeface="Arial"/>
              <a:buChar char="•"/>
            </a:pPr>
            <a:r>
              <a:rPr lang="en-US" b="1"/>
              <a:t>Thêm hoặc thao tác với văn bản trên các slide. </a:t>
            </a:r>
            <a:endParaRPr b="1"/>
          </a:p>
          <a:p>
            <a:pPr marL="342900" lvl="0" indent="-342900" algn="l" rtl="0">
              <a:lnSpc>
                <a:spcPct val="90000"/>
              </a:lnSpc>
              <a:spcBef>
                <a:spcPts val="1400"/>
              </a:spcBef>
              <a:spcAft>
                <a:spcPts val="0"/>
              </a:spcAft>
              <a:buSzPts val="2000"/>
              <a:buFont typeface="Arial"/>
              <a:buChar char="•"/>
            </a:pPr>
            <a:r>
              <a:rPr lang="en-US" b="1"/>
              <a:t>Thêm hoặc thao tác với bảng và biểu đồ trên slide.</a:t>
            </a:r>
            <a:endParaRPr b="1"/>
          </a:p>
          <a:p>
            <a:pPr marL="342900" lvl="0" indent="-342900" algn="l" rtl="0">
              <a:lnSpc>
                <a:spcPct val="90000"/>
              </a:lnSpc>
              <a:spcBef>
                <a:spcPts val="1400"/>
              </a:spcBef>
              <a:spcAft>
                <a:spcPts val="0"/>
              </a:spcAft>
              <a:buSzPts val="2000"/>
              <a:buFont typeface="Arial"/>
              <a:buChar char="•"/>
            </a:pPr>
            <a:r>
              <a:rPr lang="en-US" b="1"/>
              <a:t>Thêm hoặc thao tác với các đối tượng đa phương tiện như các tệp tin hình ảnh, phim, nhạc. </a:t>
            </a:r>
            <a:endParaRPr b="1"/>
          </a:p>
          <a:p>
            <a:pPr marL="342900" lvl="0" indent="-342900" algn="l" rtl="0">
              <a:lnSpc>
                <a:spcPct val="90000"/>
              </a:lnSpc>
              <a:spcBef>
                <a:spcPts val="1400"/>
              </a:spcBef>
              <a:spcAft>
                <a:spcPts val="0"/>
              </a:spcAft>
              <a:buSzPts val="2000"/>
              <a:buFont typeface="Arial"/>
              <a:buChar char="•"/>
            </a:pPr>
            <a:r>
              <a:rPr lang="en-US" b="1"/>
              <a:t>Tạo hoạt cảnh và các hiệu ứng dịch chuyển slide. </a:t>
            </a:r>
            <a:endParaRPr/>
          </a:p>
        </p:txBody>
      </p:sp>
      <p:sp>
        <p:nvSpPr>
          <p:cNvPr id="221" name="Google Shape;221;p1"/>
          <p:cNvSpPr txBox="1"/>
          <p:nvPr/>
        </p:nvSpPr>
        <p:spPr>
          <a:xfrm>
            <a:off x="903367" y="3871702"/>
            <a:ext cx="103173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2"/>
                </a:solidFill>
                <a:latin typeface="Times New Roman"/>
                <a:ea typeface="Times New Roman"/>
                <a:cs typeface="Times New Roman"/>
                <a:sym typeface="Times New Roman"/>
              </a:rPr>
              <a:t>Trong bài học này, bạn sẽ thiết lập bản trình chiếu, tạo và chỉnh sửa các slide để chứa văn bản, hình ảnh, biểu đồ, hoặc các đối tượng đa phương tiện. Khi bạn đã hoàn thành bài học này, bạn sẽ được làm quen với: </a:t>
            </a:r>
            <a:endParaRPr sz="1400" b="0" i="0" u="none" strike="noStrike" cap="none">
              <a:solidFill>
                <a:srgbClr val="000000"/>
              </a:solidFill>
              <a:latin typeface="Arial"/>
              <a:ea typeface="Arial"/>
              <a:cs typeface="Arial"/>
              <a:sym typeface="Arial"/>
            </a:endParaRPr>
          </a:p>
        </p:txBody>
      </p:sp>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1d18d002be4_0_18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Hoạt động 2: Thực hành: Em trao đổi với bạn tạo bài trình chiếu có chèn bảng như Slide sau:</a:t>
            </a:r>
            <a:endParaRPr/>
          </a:p>
        </p:txBody>
      </p:sp>
      <p:sp>
        <p:nvSpPr>
          <p:cNvPr id="316" name="Google Shape;316;g1d18d002be4_0_185"/>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317" name="Google Shape;317;g1d18d002be4_0_185"/>
          <p:cNvPicPr preferRelativeResize="0"/>
          <p:nvPr/>
        </p:nvPicPr>
        <p:blipFill>
          <a:blip r:embed="rId3">
            <a:alphaModFix/>
          </a:blip>
          <a:stretch>
            <a:fillRect/>
          </a:stretch>
        </p:blipFill>
        <p:spPr>
          <a:xfrm>
            <a:off x="1476775" y="1858100"/>
            <a:ext cx="8688950" cy="4887525"/>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1d18d002be4_0_191"/>
          <p:cNvSpPr txBox="1">
            <a:spLocks noGrp="1"/>
          </p:cNvSpPr>
          <p:nvPr>
            <p:ph type="title"/>
          </p:nvPr>
        </p:nvSpPr>
        <p:spPr>
          <a:xfrm>
            <a:off x="0" y="157675"/>
            <a:ext cx="32490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Video hướng dẫn</a:t>
            </a:r>
            <a:endParaRPr/>
          </a:p>
        </p:txBody>
      </p:sp>
      <p:pic>
        <p:nvPicPr>
          <p:cNvPr id="323" name="Google Shape;323;g1d18d002be4_0_191" title="HD chèn bảng bằng Title and Content.mp4">
            <a:hlinkClick r:id="rId3"/>
          </p:cNvPr>
          <p:cNvPicPr preferRelativeResize="0"/>
          <p:nvPr/>
        </p:nvPicPr>
        <p:blipFill>
          <a:blip r:embed="rId4">
            <a:alphaModFix/>
          </a:blip>
          <a:stretch>
            <a:fillRect/>
          </a:stretch>
        </p:blipFill>
        <p:spPr>
          <a:xfrm>
            <a:off x="3468450" y="157675"/>
            <a:ext cx="8723550" cy="65426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3"/>
                                        </p:tgtEl>
                                        <p:attrNameLst>
                                          <p:attrName>style.visibility</p:attrName>
                                        </p:attrNameLst>
                                      </p:cBhvr>
                                      <p:to>
                                        <p:strVal val="visible"/>
                                      </p:to>
                                    </p:set>
                                    <p:animEffect transition="in" filter="fade">
                                      <p:cBhvr>
                                        <p:cTn id="7" dur="1000"/>
                                        <p:tgtEl>
                                          <p:spTgt spid="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g1d18d002be4_0_196"/>
          <p:cNvSpPr txBox="1"/>
          <p:nvPr/>
        </p:nvSpPr>
        <p:spPr>
          <a:xfrm>
            <a:off x="2467779" y="2825908"/>
            <a:ext cx="88797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Times New Roman"/>
                <a:ea typeface="Times New Roman"/>
                <a:cs typeface="Times New Roman"/>
                <a:sym typeface="Times New Roman"/>
              </a:rPr>
              <a:t> ◻ 		     ◻ 		             ◻ 		            ◻</a:t>
            </a:r>
            <a:endParaRPr sz="2800">
              <a:solidFill>
                <a:schemeClr val="dk1"/>
              </a:solidFill>
              <a:latin typeface="Arial"/>
              <a:ea typeface="Arial"/>
              <a:cs typeface="Arial"/>
              <a:sym typeface="Arial"/>
            </a:endParaRPr>
          </a:p>
        </p:txBody>
      </p:sp>
      <p:sp>
        <p:nvSpPr>
          <p:cNvPr id="329" name="Google Shape;329;g1d18d002be4_0_196"/>
          <p:cNvSpPr txBox="1"/>
          <p:nvPr/>
        </p:nvSpPr>
        <p:spPr>
          <a:xfrm>
            <a:off x="2346593" y="4268063"/>
            <a:ext cx="88797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Times New Roman"/>
                <a:ea typeface="Times New Roman"/>
                <a:cs typeface="Times New Roman"/>
                <a:sym typeface="Times New Roman"/>
              </a:rPr>
              <a:t>◻ Tables	    ◻ Images	  	 ◻ Illustrations	◻ Text</a:t>
            </a:r>
            <a:endParaRPr sz="2800">
              <a:solidFill>
                <a:schemeClr val="dk1"/>
              </a:solidFill>
              <a:latin typeface="Arial"/>
              <a:ea typeface="Arial"/>
              <a:cs typeface="Arial"/>
              <a:sym typeface="Arial"/>
            </a:endParaRPr>
          </a:p>
        </p:txBody>
      </p:sp>
      <p:sp>
        <p:nvSpPr>
          <p:cNvPr id="330" name="Google Shape;330;g1d18d002be4_0_196"/>
          <p:cNvSpPr txBox="1"/>
          <p:nvPr/>
        </p:nvSpPr>
        <p:spPr>
          <a:xfrm>
            <a:off x="2467779" y="2825908"/>
            <a:ext cx="88797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Times New Roman"/>
                <a:ea typeface="Times New Roman"/>
                <a:cs typeface="Times New Roman"/>
                <a:sym typeface="Times New Roman"/>
              </a:rPr>
              <a:t> ◻ 		     </a:t>
            </a:r>
            <a:r>
              <a:rPr lang="en-US" sz="2800">
                <a:solidFill>
                  <a:srgbClr val="FFC000"/>
                </a:solidFill>
                <a:latin typeface="Times New Roman"/>
                <a:ea typeface="Times New Roman"/>
                <a:cs typeface="Times New Roman"/>
                <a:sym typeface="Times New Roman"/>
              </a:rPr>
              <a:t>🗹</a:t>
            </a:r>
            <a:r>
              <a:rPr lang="en-US" sz="2800">
                <a:solidFill>
                  <a:schemeClr val="dk1"/>
                </a:solidFill>
                <a:latin typeface="Times New Roman"/>
                <a:ea typeface="Times New Roman"/>
                <a:cs typeface="Times New Roman"/>
                <a:sym typeface="Times New Roman"/>
              </a:rPr>
              <a:t> 		             ◻ 		            ◻</a:t>
            </a:r>
            <a:endParaRPr sz="2800">
              <a:solidFill>
                <a:schemeClr val="dk1"/>
              </a:solidFill>
              <a:latin typeface="Arial"/>
              <a:ea typeface="Arial"/>
              <a:cs typeface="Arial"/>
              <a:sym typeface="Arial"/>
            </a:endParaRPr>
          </a:p>
        </p:txBody>
      </p:sp>
      <p:sp>
        <p:nvSpPr>
          <p:cNvPr id="331" name="Google Shape;331;g1d18d002be4_0_196"/>
          <p:cNvSpPr txBox="1"/>
          <p:nvPr/>
        </p:nvSpPr>
        <p:spPr>
          <a:xfrm>
            <a:off x="3352801" y="207820"/>
            <a:ext cx="8320200" cy="677100"/>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FF"/>
              </a:buClr>
              <a:buSzPts val="3600"/>
              <a:buFont typeface="Times New Roman"/>
              <a:buNone/>
            </a:pPr>
            <a:r>
              <a:rPr lang="en-US" sz="3600">
                <a:solidFill>
                  <a:srgbClr val="0000FF"/>
                </a:solidFill>
                <a:latin typeface="Times New Roman"/>
                <a:ea typeface="Times New Roman"/>
                <a:cs typeface="Times New Roman"/>
                <a:sym typeface="Times New Roman"/>
              </a:rPr>
              <a:t>Hoạt động 2: Trải nghiệm</a:t>
            </a:r>
            <a:endParaRPr sz="3600">
              <a:solidFill>
                <a:srgbClr val="0000FF"/>
              </a:solidFill>
              <a:latin typeface="Times New Roman"/>
              <a:ea typeface="Times New Roman"/>
              <a:cs typeface="Times New Roman"/>
              <a:sym typeface="Times New Roman"/>
            </a:endParaRPr>
          </a:p>
        </p:txBody>
      </p:sp>
      <p:sp>
        <p:nvSpPr>
          <p:cNvPr id="332" name="Google Shape;332;g1d18d002be4_0_196"/>
          <p:cNvSpPr txBox="1"/>
          <p:nvPr/>
        </p:nvSpPr>
        <p:spPr>
          <a:xfrm>
            <a:off x="1469101" y="957252"/>
            <a:ext cx="102039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Times New Roman"/>
                <a:ea typeface="Times New Roman"/>
                <a:cs typeface="Times New Roman"/>
                <a:sym typeface="Times New Roman"/>
              </a:rPr>
              <a:t>1. Đối tượng nào sau đây không phải là một đối tượng trên Slide: </a:t>
            </a:r>
            <a:endParaRPr sz="2800">
              <a:solidFill>
                <a:schemeClr val="dk1"/>
              </a:solidFill>
              <a:latin typeface="Times New Roman"/>
              <a:ea typeface="Times New Roman"/>
              <a:cs typeface="Times New Roman"/>
              <a:sym typeface="Times New Roman"/>
            </a:endParaRPr>
          </a:p>
        </p:txBody>
      </p:sp>
      <p:pic>
        <p:nvPicPr>
          <p:cNvPr id="333" name="Google Shape;333;g1d18d002be4_0_196"/>
          <p:cNvPicPr preferRelativeResize="0"/>
          <p:nvPr/>
        </p:nvPicPr>
        <p:blipFill rotWithShape="1">
          <a:blip r:embed="rId3">
            <a:alphaModFix/>
          </a:blip>
          <a:srcRect/>
          <a:stretch/>
        </p:blipFill>
        <p:spPr>
          <a:xfrm>
            <a:off x="239710" y="1091835"/>
            <a:ext cx="987425" cy="914400"/>
          </a:xfrm>
          <a:prstGeom prst="rect">
            <a:avLst/>
          </a:prstGeom>
          <a:noFill/>
          <a:ln>
            <a:noFill/>
          </a:ln>
        </p:spPr>
      </p:pic>
      <p:sp>
        <p:nvSpPr>
          <p:cNvPr id="334" name="Google Shape;334;g1d18d002be4_0_196"/>
          <p:cNvSpPr txBox="1"/>
          <p:nvPr/>
        </p:nvSpPr>
        <p:spPr>
          <a:xfrm>
            <a:off x="1469101" y="2164188"/>
            <a:ext cx="102039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Times New Roman"/>
                <a:ea typeface="Times New Roman"/>
                <a:cs typeface="Times New Roman"/>
                <a:sym typeface="Times New Roman"/>
              </a:rPr>
              <a:t>2. Để đưa một đối tượng vào Slide, ta dùng thẻ lệnh nào sau đây:</a:t>
            </a:r>
            <a:endParaRPr sz="2800">
              <a:solidFill>
                <a:schemeClr val="dk1"/>
              </a:solidFill>
              <a:latin typeface="Times New Roman"/>
              <a:ea typeface="Times New Roman"/>
              <a:cs typeface="Times New Roman"/>
              <a:sym typeface="Times New Roman"/>
            </a:endParaRPr>
          </a:p>
        </p:txBody>
      </p:sp>
      <p:sp>
        <p:nvSpPr>
          <p:cNvPr id="335" name="Google Shape;335;g1d18d002be4_0_196"/>
          <p:cNvSpPr txBox="1"/>
          <p:nvPr/>
        </p:nvSpPr>
        <p:spPr>
          <a:xfrm>
            <a:off x="3029640" y="2902852"/>
            <a:ext cx="1289100" cy="400200"/>
          </a:xfrm>
          <a:prstGeom prst="rect">
            <a:avLst/>
          </a:prstGeom>
          <a:gradFill>
            <a:gsLst>
              <a:gs pos="0">
                <a:srgbClr val="B0CAE9"/>
              </a:gs>
              <a:gs pos="50000">
                <a:srgbClr val="A1C1E4"/>
              </a:gs>
              <a:gs pos="100000">
                <a:srgbClr val="90B8E4"/>
              </a:gs>
            </a:gsLst>
            <a:lin ang="5400012"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Arial"/>
                <a:ea typeface="Arial"/>
                <a:cs typeface="Arial"/>
                <a:sym typeface="Arial"/>
              </a:rPr>
              <a:t>Design</a:t>
            </a:r>
            <a:endParaRPr sz="2000">
              <a:solidFill>
                <a:schemeClr val="dk1"/>
              </a:solidFill>
              <a:latin typeface="Arial"/>
              <a:ea typeface="Arial"/>
              <a:cs typeface="Arial"/>
              <a:sym typeface="Arial"/>
            </a:endParaRPr>
          </a:p>
        </p:txBody>
      </p:sp>
      <p:sp>
        <p:nvSpPr>
          <p:cNvPr id="336" name="Google Shape;336;g1d18d002be4_0_196"/>
          <p:cNvSpPr txBox="1"/>
          <p:nvPr/>
        </p:nvSpPr>
        <p:spPr>
          <a:xfrm>
            <a:off x="5210980" y="2902852"/>
            <a:ext cx="1289100" cy="400200"/>
          </a:xfrm>
          <a:prstGeom prst="rect">
            <a:avLst/>
          </a:prstGeom>
          <a:gradFill>
            <a:gsLst>
              <a:gs pos="0">
                <a:srgbClr val="B0CAE9"/>
              </a:gs>
              <a:gs pos="50000">
                <a:srgbClr val="A1C1E4"/>
              </a:gs>
              <a:gs pos="100000">
                <a:srgbClr val="90B8E4"/>
              </a:gs>
            </a:gsLst>
            <a:lin ang="5400012"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Arial"/>
                <a:ea typeface="Arial"/>
                <a:cs typeface="Arial"/>
                <a:sym typeface="Arial"/>
              </a:rPr>
              <a:t>Insert</a:t>
            </a:r>
            <a:endParaRPr sz="2000">
              <a:solidFill>
                <a:schemeClr val="dk1"/>
              </a:solidFill>
              <a:latin typeface="Arial"/>
              <a:ea typeface="Arial"/>
              <a:cs typeface="Arial"/>
              <a:sym typeface="Arial"/>
            </a:endParaRPr>
          </a:p>
        </p:txBody>
      </p:sp>
      <p:sp>
        <p:nvSpPr>
          <p:cNvPr id="337" name="Google Shape;337;g1d18d002be4_0_196"/>
          <p:cNvSpPr txBox="1"/>
          <p:nvPr/>
        </p:nvSpPr>
        <p:spPr>
          <a:xfrm>
            <a:off x="7755259" y="2902852"/>
            <a:ext cx="1289100" cy="400200"/>
          </a:xfrm>
          <a:prstGeom prst="rect">
            <a:avLst/>
          </a:prstGeom>
          <a:gradFill>
            <a:gsLst>
              <a:gs pos="0">
                <a:srgbClr val="B0CAE9"/>
              </a:gs>
              <a:gs pos="50000">
                <a:srgbClr val="A1C1E4"/>
              </a:gs>
              <a:gs pos="100000">
                <a:srgbClr val="90B8E4"/>
              </a:gs>
            </a:gsLst>
            <a:lin ang="5400012"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Arial"/>
                <a:ea typeface="Arial"/>
                <a:cs typeface="Arial"/>
                <a:sym typeface="Arial"/>
              </a:rPr>
              <a:t>Home</a:t>
            </a:r>
            <a:endParaRPr sz="2000">
              <a:solidFill>
                <a:schemeClr val="dk1"/>
              </a:solidFill>
              <a:latin typeface="Arial"/>
              <a:ea typeface="Arial"/>
              <a:cs typeface="Arial"/>
              <a:sym typeface="Arial"/>
            </a:endParaRPr>
          </a:p>
        </p:txBody>
      </p:sp>
      <p:sp>
        <p:nvSpPr>
          <p:cNvPr id="338" name="Google Shape;338;g1d18d002be4_0_196"/>
          <p:cNvSpPr txBox="1"/>
          <p:nvPr/>
        </p:nvSpPr>
        <p:spPr>
          <a:xfrm>
            <a:off x="10406036" y="2902852"/>
            <a:ext cx="1454100" cy="400200"/>
          </a:xfrm>
          <a:prstGeom prst="rect">
            <a:avLst/>
          </a:prstGeom>
          <a:gradFill>
            <a:gsLst>
              <a:gs pos="0">
                <a:srgbClr val="B0CAE9"/>
              </a:gs>
              <a:gs pos="50000">
                <a:srgbClr val="A1C1E4"/>
              </a:gs>
              <a:gs pos="100000">
                <a:srgbClr val="90B8E4"/>
              </a:gs>
            </a:gsLst>
            <a:lin ang="5400012"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Arial"/>
                <a:ea typeface="Arial"/>
                <a:cs typeface="Arial"/>
                <a:sym typeface="Arial"/>
              </a:rPr>
              <a:t>Animations</a:t>
            </a:r>
            <a:endParaRPr sz="2000">
              <a:solidFill>
                <a:schemeClr val="dk1"/>
              </a:solidFill>
              <a:latin typeface="Arial"/>
              <a:ea typeface="Arial"/>
              <a:cs typeface="Arial"/>
              <a:sym typeface="Arial"/>
            </a:endParaRPr>
          </a:p>
        </p:txBody>
      </p:sp>
      <p:sp>
        <p:nvSpPr>
          <p:cNvPr id="339" name="Google Shape;339;g1d18d002be4_0_196"/>
          <p:cNvSpPr txBox="1"/>
          <p:nvPr/>
        </p:nvSpPr>
        <p:spPr>
          <a:xfrm>
            <a:off x="1585301" y="3437264"/>
            <a:ext cx="102039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Times New Roman"/>
                <a:ea typeface="Times New Roman"/>
                <a:cs typeface="Times New Roman"/>
                <a:sym typeface="Times New Roman"/>
              </a:rPr>
              <a:t>3. Công cụ chèn bảng thuộc nhóm nào trong thẻ Insert: </a:t>
            </a:r>
            <a:endParaRPr sz="2800">
              <a:solidFill>
                <a:schemeClr val="dk1"/>
              </a:solidFill>
              <a:latin typeface="Times New Roman"/>
              <a:ea typeface="Times New Roman"/>
              <a:cs typeface="Times New Roman"/>
              <a:sym typeface="Times New Roman"/>
            </a:endParaRPr>
          </a:p>
        </p:txBody>
      </p:sp>
      <p:sp>
        <p:nvSpPr>
          <p:cNvPr id="340" name="Google Shape;340;g1d18d002be4_0_196"/>
          <p:cNvSpPr txBox="1"/>
          <p:nvPr/>
        </p:nvSpPr>
        <p:spPr>
          <a:xfrm>
            <a:off x="2346593" y="4268063"/>
            <a:ext cx="88797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FC000"/>
                </a:solidFill>
                <a:latin typeface="Times New Roman"/>
                <a:ea typeface="Times New Roman"/>
                <a:cs typeface="Times New Roman"/>
                <a:sym typeface="Times New Roman"/>
              </a:rPr>
              <a:t>🗹</a:t>
            </a:r>
            <a:r>
              <a:rPr lang="en-US" sz="2800">
                <a:solidFill>
                  <a:schemeClr val="dk1"/>
                </a:solidFill>
                <a:latin typeface="Times New Roman"/>
                <a:ea typeface="Times New Roman"/>
                <a:cs typeface="Times New Roman"/>
                <a:sym typeface="Times New Roman"/>
              </a:rPr>
              <a:t> </a:t>
            </a:r>
            <a:r>
              <a:rPr lang="en-US" sz="2800">
                <a:solidFill>
                  <a:srgbClr val="FFC000"/>
                </a:solidFill>
                <a:latin typeface="Times New Roman"/>
                <a:ea typeface="Times New Roman"/>
                <a:cs typeface="Times New Roman"/>
                <a:sym typeface="Times New Roman"/>
              </a:rPr>
              <a:t>Tables</a:t>
            </a:r>
            <a:r>
              <a:rPr lang="en-US" sz="2800">
                <a:solidFill>
                  <a:schemeClr val="dk1"/>
                </a:solidFill>
                <a:latin typeface="Times New Roman"/>
                <a:ea typeface="Times New Roman"/>
                <a:cs typeface="Times New Roman"/>
                <a:sym typeface="Times New Roman"/>
              </a:rPr>
              <a:t>	    ◻ Images	  	 ◻ Illustrations	◻ Text</a:t>
            </a:r>
            <a:endParaRPr sz="2800">
              <a:solidFill>
                <a:schemeClr val="dk1"/>
              </a:solidFill>
              <a:latin typeface="Arial"/>
              <a:ea typeface="Arial"/>
              <a:cs typeface="Arial"/>
              <a:sym typeface="Arial"/>
            </a:endParaRPr>
          </a:p>
        </p:txBody>
      </p:sp>
      <p:sp>
        <p:nvSpPr>
          <p:cNvPr id="341" name="Google Shape;341;g1d18d002be4_0_196"/>
          <p:cNvSpPr txBox="1"/>
          <p:nvPr/>
        </p:nvSpPr>
        <p:spPr>
          <a:xfrm>
            <a:off x="2467779" y="1618459"/>
            <a:ext cx="88797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Times New Roman"/>
                <a:ea typeface="Times New Roman"/>
                <a:cs typeface="Times New Roman"/>
                <a:sym typeface="Times New Roman"/>
              </a:rPr>
              <a:t>◻ Picture	    ◻ WordArt	  ◻ TextBox		 ◻ Slide</a:t>
            </a:r>
            <a:endParaRPr sz="2800">
              <a:solidFill>
                <a:schemeClr val="dk1"/>
              </a:solidFill>
              <a:latin typeface="Arial"/>
              <a:ea typeface="Arial"/>
              <a:cs typeface="Arial"/>
              <a:sym typeface="Arial"/>
            </a:endParaRPr>
          </a:p>
        </p:txBody>
      </p:sp>
      <p:sp>
        <p:nvSpPr>
          <p:cNvPr id="342" name="Google Shape;342;g1d18d002be4_0_196"/>
          <p:cNvSpPr txBox="1"/>
          <p:nvPr/>
        </p:nvSpPr>
        <p:spPr>
          <a:xfrm>
            <a:off x="2467779" y="1618459"/>
            <a:ext cx="88797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Times New Roman"/>
                <a:ea typeface="Times New Roman"/>
                <a:cs typeface="Times New Roman"/>
                <a:sym typeface="Times New Roman"/>
              </a:rPr>
              <a:t>◻ Picture	    ◻ WordArt	  ◻ TextBox		 </a:t>
            </a:r>
            <a:r>
              <a:rPr lang="en-US" sz="2800">
                <a:solidFill>
                  <a:srgbClr val="FFC000"/>
                </a:solidFill>
                <a:latin typeface="Times New Roman"/>
                <a:ea typeface="Times New Roman"/>
                <a:cs typeface="Times New Roman"/>
                <a:sym typeface="Times New Roman"/>
              </a:rPr>
              <a:t>🗹 Slide</a:t>
            </a:r>
            <a:endParaRPr sz="2800">
              <a:solidFill>
                <a:srgbClr val="FFC000"/>
              </a:solidFill>
              <a:latin typeface="Arial"/>
              <a:ea typeface="Arial"/>
              <a:cs typeface="Arial"/>
              <a:sym typeface="Arial"/>
            </a:endParaRPr>
          </a:p>
        </p:txBody>
      </p:sp>
      <p:sp>
        <p:nvSpPr>
          <p:cNvPr id="343" name="Google Shape;343;g1d18d002be4_0_196"/>
          <p:cNvSpPr txBox="1"/>
          <p:nvPr/>
        </p:nvSpPr>
        <p:spPr>
          <a:xfrm>
            <a:off x="5210980" y="2902852"/>
            <a:ext cx="1289100" cy="400200"/>
          </a:xfrm>
          <a:prstGeom prst="rect">
            <a:avLst/>
          </a:prstGeom>
          <a:solidFill>
            <a:srgbClr val="FFC000"/>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Arial"/>
                <a:ea typeface="Arial"/>
                <a:cs typeface="Arial"/>
                <a:sym typeface="Arial"/>
              </a:rPr>
              <a:t>Insert</a:t>
            </a:r>
            <a:endParaRPr sz="2000">
              <a:solidFill>
                <a:schemeClr val="dk1"/>
              </a:solidFill>
              <a:latin typeface="Arial"/>
              <a:ea typeface="Arial"/>
              <a:cs typeface="Arial"/>
              <a:sym typeface="Arial"/>
            </a:endParaRPr>
          </a:p>
        </p:txBody>
      </p:sp>
      <p:pic>
        <p:nvPicPr>
          <p:cNvPr id="344" name="Google Shape;344;g1d18d002be4_0_196" descr="Image result for smurfs and computer"/>
          <p:cNvPicPr preferRelativeResize="0"/>
          <p:nvPr/>
        </p:nvPicPr>
        <p:blipFill rotWithShape="1">
          <a:blip r:embed="rId4">
            <a:alphaModFix/>
          </a:blip>
          <a:srcRect/>
          <a:stretch/>
        </p:blipFill>
        <p:spPr>
          <a:xfrm>
            <a:off x="591929" y="4203700"/>
            <a:ext cx="1270412" cy="1410157"/>
          </a:xfrm>
          <a:prstGeom prst="rect">
            <a:avLst/>
          </a:prstGeom>
          <a:noFill/>
          <a:ln>
            <a:noFill/>
          </a:ln>
        </p:spPr>
      </p:pic>
      <p:sp>
        <p:nvSpPr>
          <p:cNvPr id="345" name="Google Shape;345;g1d18d002be4_0_196">
            <a:hlinkClick r:id="rId5" action="ppaction://hlinksldjump"/>
          </p:cNvPr>
          <p:cNvSpPr txBox="1"/>
          <p:nvPr/>
        </p:nvSpPr>
        <p:spPr>
          <a:xfrm>
            <a:off x="20159" y="4791283"/>
            <a:ext cx="5718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Calibri"/>
                <a:ea typeface="Calibri"/>
                <a:cs typeface="Calibri"/>
                <a:sym typeface="Calibri"/>
              </a:rPr>
              <a:t>☞</a:t>
            </a:r>
            <a:endParaRPr sz="40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2"/>
                                        </p:tgtEl>
                                        <p:attrNameLst>
                                          <p:attrName>style.visibility</p:attrName>
                                        </p:attrNameLst>
                                      </p:cBhvr>
                                      <p:to>
                                        <p:strVal val="visible"/>
                                      </p:to>
                                    </p:set>
                                    <p:animEffect transition="in" filter="fade">
                                      <p:cBhvr>
                                        <p:cTn id="7" dur="1000"/>
                                        <p:tgtEl>
                                          <p:spTgt spid="332"/>
                                        </p:tgtEl>
                                      </p:cBhvr>
                                    </p:animEffect>
                                  </p:childTnLst>
                                </p:cTn>
                              </p:par>
                              <p:par>
                                <p:cTn id="8" presetID="10" presetClass="entr" presetSubtype="0" fill="hold" nodeType="withEffect">
                                  <p:stCondLst>
                                    <p:cond delay="0"/>
                                  </p:stCondLst>
                                  <p:childTnLst>
                                    <p:set>
                                      <p:cBhvr>
                                        <p:cTn id="9" dur="1" fill="hold">
                                          <p:stCondLst>
                                            <p:cond delay="0"/>
                                          </p:stCondLst>
                                        </p:cTn>
                                        <p:tgtEl>
                                          <p:spTgt spid="341"/>
                                        </p:tgtEl>
                                        <p:attrNameLst>
                                          <p:attrName>style.visibility</p:attrName>
                                        </p:attrNameLst>
                                      </p:cBhvr>
                                      <p:to>
                                        <p:strVal val="visible"/>
                                      </p:to>
                                    </p:set>
                                    <p:animEffect transition="in" filter="fade">
                                      <p:cBhvr>
                                        <p:cTn id="10" dur="1000"/>
                                        <p:tgtEl>
                                          <p:spTgt spid="34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g21f5e858e59_0_71"/>
          <p:cNvSpPr txBox="1">
            <a:spLocks noGrp="1"/>
          </p:cNvSpPr>
          <p:nvPr>
            <p:ph type="title" idx="4294967295"/>
          </p:nvPr>
        </p:nvSpPr>
        <p:spPr>
          <a:xfrm>
            <a:off x="2445745" y="926280"/>
            <a:ext cx="9731400" cy="677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FF"/>
              </a:buClr>
              <a:buSzPts val="3600"/>
              <a:buFont typeface="Times New Roman"/>
              <a:buNone/>
            </a:pPr>
            <a:r>
              <a:rPr lang="en-US" sz="3600">
                <a:solidFill>
                  <a:srgbClr val="0000FF"/>
                </a:solidFill>
                <a:latin typeface="Times New Roman"/>
                <a:ea typeface="Times New Roman"/>
                <a:cs typeface="Times New Roman"/>
                <a:sym typeface="Times New Roman"/>
              </a:rPr>
              <a:t>CÂU HỎI ÔN LUYỆN</a:t>
            </a:r>
            <a:endParaRPr sz="3600">
              <a:solidFill>
                <a:srgbClr val="0000FF"/>
              </a:solidFill>
              <a:latin typeface="Times New Roman"/>
              <a:ea typeface="Times New Roman"/>
              <a:cs typeface="Times New Roman"/>
              <a:sym typeface="Times New Roman"/>
            </a:endParaRPr>
          </a:p>
        </p:txBody>
      </p:sp>
      <p:sp>
        <p:nvSpPr>
          <p:cNvPr id="351" name="Google Shape;351;g21f5e858e59_0_71"/>
          <p:cNvSpPr txBox="1"/>
          <p:nvPr/>
        </p:nvSpPr>
        <p:spPr>
          <a:xfrm>
            <a:off x="2445745" y="1680662"/>
            <a:ext cx="9227100" cy="4466400"/>
          </a:xfrm>
          <a:prstGeom prst="rect">
            <a:avLst/>
          </a:prstGeom>
          <a:noFill/>
          <a:ln>
            <a:noFill/>
          </a:ln>
        </p:spPr>
        <p:txBody>
          <a:bodyPr spcFirstLastPara="1" wrap="square" lIns="91425" tIns="45700" rIns="91425" bIns="45700" anchor="t" anchorCtr="0">
            <a:spAutoFit/>
          </a:bodyPr>
          <a:lstStyle/>
          <a:p>
            <a:pPr marL="403225" marR="8890" lvl="0" indent="-403225" algn="just" rtl="0">
              <a:lnSpc>
                <a:spcPct val="150000"/>
              </a:lnSpc>
              <a:spcBef>
                <a:spcPts val="0"/>
              </a:spcBef>
              <a:spcAft>
                <a:spcPts val="0"/>
              </a:spcAft>
              <a:buNone/>
            </a:pPr>
            <a:r>
              <a:rPr lang="en-US" sz="2800" b="1">
                <a:solidFill>
                  <a:srgbClr val="000000"/>
                </a:solidFill>
                <a:latin typeface="Times New Roman"/>
                <a:ea typeface="Times New Roman"/>
                <a:cs typeface="Times New Roman"/>
                <a:sym typeface="Times New Roman"/>
              </a:rPr>
              <a:t>1. Em hãy cho biết nhóm nào tại Ribbon của thẻ Insert trong Microsoft PowerPoint cho phép chèn table vào trình chiếu? </a:t>
            </a:r>
            <a:endParaRPr sz="2800" b="1">
              <a:solidFill>
                <a:srgbClr val="000000"/>
              </a:solidFill>
              <a:latin typeface="Times New Roman"/>
              <a:ea typeface="Times New Roman"/>
              <a:cs typeface="Times New Roman"/>
              <a:sym typeface="Times New Roman"/>
            </a:endParaRPr>
          </a:p>
          <a:p>
            <a:pPr marL="1371600" marR="8890" lvl="1" indent="-457200" algn="l" rtl="0">
              <a:lnSpc>
                <a:spcPct val="150000"/>
              </a:lnSpc>
              <a:spcBef>
                <a:spcPts val="125"/>
              </a:spcBef>
              <a:spcAft>
                <a:spcPts val="0"/>
              </a:spcAft>
              <a:buClr>
                <a:srgbClr val="000000"/>
              </a:buClr>
              <a:buSzPts val="2800"/>
              <a:buFont typeface="Times New Roman"/>
              <a:buAutoNum type="alphaLcPeriod"/>
            </a:pPr>
            <a:r>
              <a:rPr lang="en-US" sz="2800" b="1" i="0" u="none" strike="noStrike" cap="none">
                <a:solidFill>
                  <a:srgbClr val="000000"/>
                </a:solidFill>
                <a:latin typeface="Times New Roman"/>
                <a:ea typeface="Times New Roman"/>
                <a:cs typeface="Times New Roman"/>
                <a:sym typeface="Times New Roman"/>
              </a:rPr>
              <a:t>Tables. </a:t>
            </a:r>
            <a:endParaRPr sz="2800" b="1" i="0" u="none" strike="noStrike" cap="none">
              <a:solidFill>
                <a:srgbClr val="000000"/>
              </a:solidFill>
              <a:latin typeface="Times New Roman"/>
              <a:ea typeface="Times New Roman"/>
              <a:cs typeface="Times New Roman"/>
              <a:sym typeface="Times New Roman"/>
            </a:endParaRPr>
          </a:p>
          <a:p>
            <a:pPr marL="1371600" marR="8890" lvl="1" indent="-457200" algn="l" rtl="0">
              <a:lnSpc>
                <a:spcPct val="150000"/>
              </a:lnSpc>
              <a:spcBef>
                <a:spcPts val="125"/>
              </a:spcBef>
              <a:spcAft>
                <a:spcPts val="0"/>
              </a:spcAft>
              <a:buClr>
                <a:srgbClr val="000000"/>
              </a:buClr>
              <a:buSzPts val="2800"/>
              <a:buFont typeface="Times New Roman"/>
              <a:buAutoNum type="alphaLcPeriod"/>
            </a:pPr>
            <a:r>
              <a:rPr lang="en-US" sz="2800" b="1" i="0" u="none" strike="noStrike" cap="none">
                <a:solidFill>
                  <a:srgbClr val="000000"/>
                </a:solidFill>
                <a:latin typeface="Times New Roman"/>
                <a:ea typeface="Times New Roman"/>
                <a:cs typeface="Times New Roman"/>
                <a:sym typeface="Times New Roman"/>
              </a:rPr>
              <a:t>Images. </a:t>
            </a:r>
            <a:endParaRPr sz="2800" b="1" i="0" u="none" strike="noStrike" cap="none">
              <a:solidFill>
                <a:srgbClr val="000000"/>
              </a:solidFill>
              <a:latin typeface="Times New Roman"/>
              <a:ea typeface="Times New Roman"/>
              <a:cs typeface="Times New Roman"/>
              <a:sym typeface="Times New Roman"/>
            </a:endParaRPr>
          </a:p>
          <a:p>
            <a:pPr marL="1371600" marR="8890" lvl="1" indent="-457200" algn="l" rtl="0">
              <a:lnSpc>
                <a:spcPct val="150000"/>
              </a:lnSpc>
              <a:spcBef>
                <a:spcPts val="125"/>
              </a:spcBef>
              <a:spcAft>
                <a:spcPts val="0"/>
              </a:spcAft>
              <a:buClr>
                <a:srgbClr val="000000"/>
              </a:buClr>
              <a:buSzPts val="2800"/>
              <a:buFont typeface="Times New Roman"/>
              <a:buAutoNum type="alphaLcPeriod"/>
            </a:pPr>
            <a:r>
              <a:rPr lang="en-US" sz="2800" b="1" i="0" u="none" strike="noStrike" cap="none">
                <a:solidFill>
                  <a:srgbClr val="000000"/>
                </a:solidFill>
                <a:latin typeface="Times New Roman"/>
                <a:ea typeface="Times New Roman"/>
                <a:cs typeface="Times New Roman"/>
                <a:sym typeface="Times New Roman"/>
              </a:rPr>
              <a:t>Illustrations. </a:t>
            </a:r>
            <a:endParaRPr sz="2800" b="1" i="0" u="none" strike="noStrike" cap="none">
              <a:solidFill>
                <a:srgbClr val="000000"/>
              </a:solidFill>
              <a:latin typeface="Times New Roman"/>
              <a:ea typeface="Times New Roman"/>
              <a:cs typeface="Times New Roman"/>
              <a:sym typeface="Times New Roman"/>
            </a:endParaRPr>
          </a:p>
          <a:p>
            <a:pPr marL="1371600" marR="8890" lvl="1" indent="-457200" algn="l" rtl="0">
              <a:lnSpc>
                <a:spcPct val="150000"/>
              </a:lnSpc>
              <a:spcBef>
                <a:spcPts val="125"/>
              </a:spcBef>
              <a:spcAft>
                <a:spcPts val="0"/>
              </a:spcAft>
              <a:buClr>
                <a:srgbClr val="000000"/>
              </a:buClr>
              <a:buSzPts val="2800"/>
              <a:buFont typeface="Times New Roman"/>
              <a:buAutoNum type="alphaLcPeriod"/>
            </a:pPr>
            <a:r>
              <a:rPr lang="en-US" sz="2800" b="1" i="0" u="none" strike="noStrike" cap="none">
                <a:solidFill>
                  <a:srgbClr val="000000"/>
                </a:solidFill>
                <a:latin typeface="Times New Roman"/>
                <a:ea typeface="Times New Roman"/>
                <a:cs typeface="Times New Roman"/>
                <a:sym typeface="Times New Roman"/>
              </a:rPr>
              <a:t>Links. </a:t>
            </a:r>
            <a:endParaRPr sz="2800" b="1" i="0" u="none" strike="noStrike" cap="none">
              <a:solidFill>
                <a:srgbClr val="000000"/>
              </a:solidFill>
              <a:latin typeface="Times New Roman"/>
              <a:ea typeface="Times New Roman"/>
              <a:cs typeface="Times New Roman"/>
              <a:sym typeface="Times New Roman"/>
            </a:endParaRPr>
          </a:p>
        </p:txBody>
      </p:sp>
      <p:sp>
        <p:nvSpPr>
          <p:cNvPr id="352" name="Google Shape;352;g21f5e858e59_0_71"/>
          <p:cNvSpPr txBox="1"/>
          <p:nvPr/>
        </p:nvSpPr>
        <p:spPr>
          <a:xfrm>
            <a:off x="2435136" y="3566622"/>
            <a:ext cx="3000000" cy="615600"/>
          </a:xfrm>
          <a:prstGeom prst="rect">
            <a:avLst/>
          </a:prstGeom>
          <a:noFill/>
          <a:ln>
            <a:noFill/>
          </a:ln>
        </p:spPr>
        <p:txBody>
          <a:bodyPr spcFirstLastPara="1" wrap="square" lIns="91425" tIns="91425" rIns="91425" bIns="91425" anchor="t" anchorCtr="0">
            <a:spAutoFit/>
          </a:bodyPr>
          <a:lstStyle/>
          <a:p>
            <a:pPr marL="1371600" marR="8890" lvl="1" indent="-457200" algn="l" rtl="0">
              <a:lnSpc>
                <a:spcPct val="150000"/>
              </a:lnSpc>
              <a:spcBef>
                <a:spcPts val="125"/>
              </a:spcBef>
              <a:spcAft>
                <a:spcPts val="0"/>
              </a:spcAft>
              <a:buClr>
                <a:srgbClr val="FF0000"/>
              </a:buClr>
              <a:buSzPts val="2800"/>
              <a:buFont typeface="Times New Roman"/>
              <a:buAutoNum type="alphaLcPeriod"/>
            </a:pPr>
            <a:r>
              <a:rPr lang="en-US" sz="2800" b="1">
                <a:solidFill>
                  <a:srgbClr val="FF0000"/>
                </a:solidFill>
                <a:latin typeface="Times New Roman"/>
                <a:ea typeface="Times New Roman"/>
                <a:cs typeface="Times New Roman"/>
                <a:sym typeface="Times New Roman"/>
              </a:rPr>
              <a:t>Tables. </a:t>
            </a:r>
            <a:endParaRPr>
              <a:solidFill>
                <a:srgbClr val="FF0000"/>
              </a:solidFill>
            </a:endParaRPr>
          </a:p>
        </p:txBody>
      </p:sp>
      <p:pic>
        <p:nvPicPr>
          <p:cNvPr id="353" name="Google Shape;353;g21f5e858e59_0_71"/>
          <p:cNvPicPr preferRelativeResize="0"/>
          <p:nvPr/>
        </p:nvPicPr>
        <p:blipFill rotWithShape="1">
          <a:blip r:embed="rId3">
            <a:alphaModFix/>
          </a:blip>
          <a:srcRect/>
          <a:stretch/>
        </p:blipFill>
        <p:spPr>
          <a:xfrm>
            <a:off x="1622287" y="3170512"/>
            <a:ext cx="1336682" cy="140148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1d18d002be4_0_217"/>
          <p:cNvSpPr txBox="1">
            <a:spLocks noGrp="1"/>
          </p:cNvSpPr>
          <p:nvPr>
            <p:ph type="title"/>
          </p:nvPr>
        </p:nvSpPr>
        <p:spPr>
          <a:xfrm>
            <a:off x="2445745" y="316680"/>
            <a:ext cx="9731400" cy="677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FF"/>
              </a:buClr>
              <a:buSzPts val="3600"/>
              <a:buFont typeface="Times New Roman"/>
              <a:buNone/>
            </a:pPr>
            <a:r>
              <a:rPr lang="en-US" sz="3600">
                <a:solidFill>
                  <a:srgbClr val="0000FF"/>
                </a:solidFill>
                <a:latin typeface="Times New Roman"/>
                <a:ea typeface="Times New Roman"/>
                <a:cs typeface="Times New Roman"/>
                <a:sym typeface="Times New Roman"/>
              </a:rPr>
              <a:t>CÂU HỎI ÔN LUYỆN</a:t>
            </a:r>
            <a:endParaRPr sz="3600">
              <a:solidFill>
                <a:srgbClr val="0000FF"/>
              </a:solidFill>
              <a:latin typeface="Times New Roman"/>
              <a:ea typeface="Times New Roman"/>
              <a:cs typeface="Times New Roman"/>
              <a:sym typeface="Times New Roman"/>
            </a:endParaRPr>
          </a:p>
        </p:txBody>
      </p:sp>
      <p:sp>
        <p:nvSpPr>
          <p:cNvPr id="359" name="Google Shape;359;g1d18d002be4_0_217"/>
          <p:cNvSpPr txBox="1"/>
          <p:nvPr/>
        </p:nvSpPr>
        <p:spPr>
          <a:xfrm>
            <a:off x="2445745" y="1071062"/>
            <a:ext cx="9227100" cy="1169700"/>
          </a:xfrm>
          <a:prstGeom prst="rect">
            <a:avLst/>
          </a:prstGeom>
          <a:noFill/>
          <a:ln>
            <a:noFill/>
          </a:ln>
        </p:spPr>
        <p:txBody>
          <a:bodyPr spcFirstLastPara="1" wrap="square" lIns="91425" tIns="45700" rIns="91425" bIns="45700" anchor="t" anchorCtr="0">
            <a:spAutoFit/>
          </a:bodyPr>
          <a:lstStyle/>
          <a:p>
            <a:pPr marL="457200" marR="8890" lvl="0" indent="-457200" algn="just" rtl="0">
              <a:lnSpc>
                <a:spcPct val="150000"/>
              </a:lnSpc>
              <a:spcBef>
                <a:spcPts val="0"/>
              </a:spcBef>
              <a:spcAft>
                <a:spcPts val="0"/>
              </a:spcAft>
              <a:buNone/>
            </a:pPr>
            <a:r>
              <a:rPr lang="en-US" sz="2800">
                <a:solidFill>
                  <a:schemeClr val="dk1"/>
                </a:solidFill>
                <a:latin typeface="Times New Roman"/>
                <a:ea typeface="Times New Roman"/>
                <a:cs typeface="Times New Roman"/>
                <a:sym typeface="Times New Roman"/>
              </a:rPr>
              <a:t>2. </a:t>
            </a:r>
            <a:r>
              <a:rPr lang="en-US" sz="2800">
                <a:solidFill>
                  <a:srgbClr val="000000"/>
                </a:solidFill>
                <a:latin typeface="Times New Roman"/>
                <a:ea typeface="Times New Roman"/>
                <a:cs typeface="Times New Roman"/>
                <a:sym typeface="Times New Roman"/>
              </a:rPr>
              <a:t>Trên Slide </a:t>
            </a:r>
            <a:r>
              <a:rPr lang="en-US" sz="2800">
                <a:latin typeface="Times New Roman"/>
                <a:ea typeface="Times New Roman"/>
                <a:cs typeface="Times New Roman"/>
                <a:sym typeface="Times New Roman"/>
              </a:rPr>
              <a:t>2 của bài trình chiếu Language Classes</a:t>
            </a:r>
            <a:r>
              <a:rPr lang="en-US" sz="2800">
                <a:solidFill>
                  <a:srgbClr val="000000"/>
                </a:solidFill>
                <a:latin typeface="Times New Roman"/>
                <a:ea typeface="Times New Roman"/>
                <a:cs typeface="Times New Roman"/>
                <a:sym typeface="Times New Roman"/>
              </a:rPr>
              <a:t>, chèn một bảng (Table) mới có 5 cột (columns) và 4 dòng (Rows).</a:t>
            </a:r>
            <a:r>
              <a:rPr lang="en-US" sz="2800">
                <a:solidFill>
                  <a:schemeClr val="dk1"/>
                </a:solidFill>
                <a:latin typeface="Times New Roman"/>
                <a:ea typeface="Times New Roman"/>
                <a:cs typeface="Times New Roman"/>
                <a:sym typeface="Times New Roman"/>
              </a:rPr>
              <a:t> </a:t>
            </a:r>
            <a:r>
              <a:rPr lang="en-US" sz="2800">
                <a:solidFill>
                  <a:srgbClr val="000000"/>
                </a:solidFill>
                <a:latin typeface="Times New Roman"/>
                <a:ea typeface="Times New Roman"/>
                <a:cs typeface="Times New Roman"/>
                <a:sym typeface="Times New Roman"/>
              </a:rPr>
              <a:t> </a:t>
            </a:r>
            <a:endParaRPr sz="2800">
              <a:solidFill>
                <a:srgbClr val="000000"/>
              </a:solidFill>
              <a:latin typeface="Times New Roman"/>
              <a:ea typeface="Times New Roman"/>
              <a:cs typeface="Times New Roman"/>
              <a:sym typeface="Times New Roman"/>
            </a:endParaRPr>
          </a:p>
        </p:txBody>
      </p:sp>
      <p:pic>
        <p:nvPicPr>
          <p:cNvPr id="360" name="Google Shape;360;g1d18d002be4_0_217"/>
          <p:cNvPicPr preferRelativeResize="0"/>
          <p:nvPr/>
        </p:nvPicPr>
        <p:blipFill rotWithShape="1">
          <a:blip r:embed="rId3">
            <a:alphaModFix/>
          </a:blip>
          <a:srcRect/>
          <a:stretch/>
        </p:blipFill>
        <p:spPr>
          <a:xfrm>
            <a:off x="3882377" y="2456057"/>
            <a:ext cx="6353964" cy="3988809"/>
          </a:xfrm>
          <a:prstGeom prst="rect">
            <a:avLst/>
          </a:prstGeom>
          <a:noFill/>
          <a:ln>
            <a:noFill/>
          </a:ln>
        </p:spPr>
      </p:pic>
      <p:pic>
        <p:nvPicPr>
          <p:cNvPr id="361" name="Google Shape;361;g1d18d002be4_0_217" descr="Image result for Computer"/>
          <p:cNvPicPr preferRelativeResize="0"/>
          <p:nvPr/>
        </p:nvPicPr>
        <p:blipFill rotWithShape="1">
          <a:blip r:embed="rId4">
            <a:alphaModFix/>
          </a:blip>
          <a:srcRect/>
          <a:stretch/>
        </p:blipFill>
        <p:spPr>
          <a:xfrm>
            <a:off x="1684599" y="3705661"/>
            <a:ext cx="1167135" cy="116713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8"/>
          <p:cNvSpPr txBox="1">
            <a:spLocks noGrp="1"/>
          </p:cNvSpPr>
          <p:nvPr>
            <p:ph type="ctrTitle"/>
          </p:nvPr>
        </p:nvSpPr>
        <p:spPr>
          <a:xfrm>
            <a:off x="365759" y="2166364"/>
            <a:ext cx="11471565" cy="1739347"/>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chemeClr val="dk2"/>
              </a:buClr>
              <a:buSzPts val="6000"/>
              <a:buFont typeface="Times New Roman"/>
              <a:buNone/>
            </a:pPr>
            <a:r>
              <a:rPr lang="en-US"/>
              <a:t>CẢM ƠN CÁC CON!</a:t>
            </a:r>
            <a:endParaRPr/>
          </a:p>
        </p:txBody>
      </p:sp>
      <p:sp>
        <p:nvSpPr>
          <p:cNvPr id="367" name="Google Shape;367;p8"/>
          <p:cNvSpPr txBox="1">
            <a:spLocks noGrp="1"/>
          </p:cNvSpPr>
          <p:nvPr>
            <p:ph type="subTitle" idx="1"/>
          </p:nvPr>
        </p:nvSpPr>
        <p:spPr>
          <a:xfrm>
            <a:off x="1524000" y="3996250"/>
            <a:ext cx="9144000" cy="130925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0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
          <p:cNvSpPr txBox="1">
            <a:spLocks noGrp="1"/>
          </p:cNvSpPr>
          <p:nvPr>
            <p:ph type="title"/>
          </p:nvPr>
        </p:nvSpPr>
        <p:spPr>
          <a:xfrm>
            <a:off x="498764" y="2208879"/>
            <a:ext cx="11416145" cy="1676400"/>
          </a:xfrm>
          <a:prstGeom prst="rect">
            <a:avLst/>
          </a:prstGeom>
          <a:noFill/>
          <a:ln>
            <a:noFill/>
          </a:ln>
        </p:spPr>
        <p:txBody>
          <a:bodyPr spcFirstLastPara="1" wrap="square" lIns="91425" tIns="45700" rIns="91425" bIns="45700" anchor="ctr" anchorCtr="0">
            <a:noAutofit/>
          </a:bodyPr>
          <a:lstStyle/>
          <a:p>
            <a:pPr marL="0" lvl="0" indent="0" algn="ctr" rtl="0">
              <a:lnSpc>
                <a:spcPct val="150000"/>
              </a:lnSpc>
              <a:spcBef>
                <a:spcPts val="0"/>
              </a:spcBef>
              <a:spcAft>
                <a:spcPts val="0"/>
              </a:spcAft>
              <a:buClr>
                <a:schemeClr val="lt1"/>
              </a:buClr>
              <a:buSzPts val="3600"/>
              <a:buFont typeface="Times New Roman"/>
              <a:buNone/>
            </a:pPr>
            <a:r>
              <a:rPr lang="en-US" sz="3600"/>
              <a:t>TIN 4 – TUẦN 27</a:t>
            </a:r>
            <a:br>
              <a:rPr lang="en-US" sz="3600"/>
            </a:br>
            <a:r>
              <a:rPr lang="en-US" sz="4000" b="1">
                <a:solidFill>
                  <a:srgbClr val="FFFF00"/>
                </a:solidFill>
              </a:rPr>
              <a:t>CÁC THAO TÁC VỚI VĂN BẢN</a:t>
            </a:r>
            <a:endParaRPr sz="4000" b="1">
              <a:solidFill>
                <a:srgbClr val="FFFF00"/>
              </a:solidFill>
            </a:endParaRPr>
          </a:p>
        </p:txBody>
      </p:sp>
      <p:sp>
        <p:nvSpPr>
          <p:cNvPr id="227" name="Google Shape;227;p2"/>
          <p:cNvSpPr txBox="1">
            <a:spLocks noGrp="1"/>
          </p:cNvSpPr>
          <p:nvPr>
            <p:ph type="body" idx="1"/>
          </p:nvPr>
        </p:nvSpPr>
        <p:spPr>
          <a:xfrm>
            <a:off x="833191" y="4010334"/>
            <a:ext cx="10515600" cy="117463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3200"/>
              <a:buNone/>
            </a:pPr>
            <a:r>
              <a:rPr lang="en-US" sz="3200" b="1"/>
              <a:t>SGK trang 45</a:t>
            </a:r>
            <a:endParaRPr sz="3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6"/>
                                        </p:tgtEl>
                                        <p:attrNameLst>
                                          <p:attrName>style.visibility</p:attrName>
                                        </p:attrNameLst>
                                      </p:cBhvr>
                                      <p:to>
                                        <p:strVal val="visible"/>
                                      </p:to>
                                    </p:set>
                                    <p:animEffect transition="in" filter="fade">
                                      <p:cBhvr>
                                        <p:cTn id="7" dur="500"/>
                                        <p:tgtEl>
                                          <p:spTgt spid="2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7">
                                            <p:txEl>
                                              <p:pRg st="0" end="0"/>
                                            </p:txEl>
                                          </p:spTgt>
                                        </p:tgtEl>
                                        <p:attrNameLst>
                                          <p:attrName>style.visibility</p:attrName>
                                        </p:attrNameLst>
                                      </p:cBhvr>
                                      <p:to>
                                        <p:strVal val="visible"/>
                                      </p:to>
                                    </p:set>
                                    <p:animEffect transition="in" filter="fade">
                                      <p:cBhvr>
                                        <p:cTn id="12" dur="500"/>
                                        <p:tgtEl>
                                          <p:spTgt spid="2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
          <p:cNvSpPr txBox="1">
            <a:spLocks noGrp="1"/>
          </p:cNvSpPr>
          <p:nvPr>
            <p:ph type="body" idx="1"/>
          </p:nvPr>
        </p:nvSpPr>
        <p:spPr>
          <a:xfrm>
            <a:off x="1275744" y="795485"/>
            <a:ext cx="9784733" cy="399001"/>
          </a:xfrm>
          <a:prstGeom prst="rect">
            <a:avLst/>
          </a:prstGeom>
          <a:noFill/>
          <a:ln>
            <a:noFill/>
          </a:ln>
        </p:spPr>
        <p:txBody>
          <a:bodyPr spcFirstLastPara="1" wrap="square" lIns="91425" tIns="45700" rIns="91425" bIns="45700" anchor="t" anchorCtr="0">
            <a:noAutofit/>
          </a:bodyPr>
          <a:lstStyle/>
          <a:p>
            <a:pPr marL="457200" lvl="0" indent="0" algn="ctr" rtl="0">
              <a:lnSpc>
                <a:spcPct val="90000"/>
              </a:lnSpc>
              <a:spcBef>
                <a:spcPts val="0"/>
              </a:spcBef>
              <a:spcAft>
                <a:spcPts val="0"/>
              </a:spcAft>
              <a:buNone/>
            </a:pPr>
            <a:r>
              <a:rPr lang="en-US" sz="3200">
                <a:solidFill>
                  <a:srgbClr val="0000FF"/>
                </a:solidFill>
              </a:rPr>
              <a:t>Các thao tác với văn bản</a:t>
            </a:r>
            <a:endParaRPr sz="3200">
              <a:solidFill>
                <a:srgbClr val="0000FF"/>
              </a:solidFill>
            </a:endParaRPr>
          </a:p>
        </p:txBody>
      </p:sp>
      <p:sp>
        <p:nvSpPr>
          <p:cNvPr id="233" name="Google Shape;233;p4"/>
          <p:cNvSpPr txBox="1">
            <a:spLocks noGrp="1"/>
          </p:cNvSpPr>
          <p:nvPr>
            <p:ph type="body" idx="2"/>
          </p:nvPr>
        </p:nvSpPr>
        <p:spPr>
          <a:xfrm>
            <a:off x="609600" y="1590675"/>
            <a:ext cx="10995000" cy="1284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sz="2800"/>
              <a:t>Để </a:t>
            </a:r>
            <a:r>
              <a:rPr lang="en-US" sz="2800" b="1" i="1"/>
              <a:t>kích hoạt </a:t>
            </a:r>
            <a:r>
              <a:rPr lang="en-US" sz="2800" b="1"/>
              <a:t>tính năng kiểm tra chính tả</a:t>
            </a:r>
            <a:r>
              <a:rPr lang="en-US" sz="2800"/>
              <a:t> cho toàn bộ bản trình chiếu, bạn sử dụng một trong những cách sau: </a:t>
            </a:r>
            <a:endParaRPr sz="2800"/>
          </a:p>
          <a:p>
            <a:pPr marL="182880" lvl="0" indent="-182880" algn="l" rtl="0">
              <a:lnSpc>
                <a:spcPct val="90000"/>
              </a:lnSpc>
              <a:spcBef>
                <a:spcPts val="1400"/>
              </a:spcBef>
              <a:spcAft>
                <a:spcPts val="0"/>
              </a:spcAft>
              <a:buClr>
                <a:schemeClr val="dk1"/>
              </a:buClr>
              <a:buSzPts val="2800"/>
              <a:buFont typeface="Arial"/>
              <a:buChar char="•"/>
            </a:pPr>
            <a:r>
              <a:rPr lang="en-US" sz="2800"/>
              <a:t>Trên thẻ </a:t>
            </a:r>
            <a:r>
              <a:rPr lang="en-US" sz="2800" b="1"/>
              <a:t>Review</a:t>
            </a:r>
            <a:r>
              <a:rPr lang="en-US" sz="2800"/>
              <a:t>, trong nhóm </a:t>
            </a:r>
            <a:r>
              <a:rPr lang="en-US" sz="2800" b="1"/>
              <a:t>Proofing</a:t>
            </a:r>
            <a:r>
              <a:rPr lang="en-US" sz="2800"/>
              <a:t>, chọn </a:t>
            </a:r>
            <a:r>
              <a:rPr lang="en-US" sz="2800" b="1"/>
              <a:t>Spelling</a:t>
            </a:r>
            <a:r>
              <a:rPr lang="en-US" sz="2800"/>
              <a:t>; hoặc</a:t>
            </a:r>
            <a:endParaRPr sz="2800"/>
          </a:p>
          <a:p>
            <a:pPr marL="182880" lvl="0" indent="-182880" algn="l" rtl="0">
              <a:lnSpc>
                <a:spcPct val="90000"/>
              </a:lnSpc>
              <a:spcBef>
                <a:spcPts val="1400"/>
              </a:spcBef>
              <a:spcAft>
                <a:spcPts val="0"/>
              </a:spcAft>
              <a:buClr>
                <a:schemeClr val="dk1"/>
              </a:buClr>
              <a:buSzPts val="2800"/>
              <a:buFont typeface="Arial"/>
              <a:buChar char="•"/>
            </a:pPr>
            <a:r>
              <a:rPr lang="en-US" sz="2800"/>
              <a:t>Nhấn phím </a:t>
            </a:r>
            <a:r>
              <a:rPr lang="en-US" sz="2800" b="1"/>
              <a:t>F7</a:t>
            </a:r>
            <a:r>
              <a:rPr lang="en-US" sz="2800"/>
              <a:t>. </a:t>
            </a:r>
            <a:endParaRPr sz="2200"/>
          </a:p>
          <a:p>
            <a:pPr marL="182880" lvl="0" indent="-30478" algn="l" rtl="0">
              <a:lnSpc>
                <a:spcPct val="90000"/>
              </a:lnSpc>
              <a:spcBef>
                <a:spcPts val="1400"/>
              </a:spcBef>
              <a:spcAft>
                <a:spcPts val="0"/>
              </a:spcAft>
              <a:buClr>
                <a:schemeClr val="dk1"/>
              </a:buClr>
              <a:buSzPts val="2400"/>
              <a:buFont typeface="Arial"/>
              <a:buNone/>
            </a:pPr>
            <a:endParaRPr sz="2800"/>
          </a:p>
        </p:txBody>
      </p:sp>
      <p:pic>
        <p:nvPicPr>
          <p:cNvPr id="234" name="Google Shape;234;p4"/>
          <p:cNvPicPr preferRelativeResize="0"/>
          <p:nvPr/>
        </p:nvPicPr>
        <p:blipFill rotWithShape="1">
          <a:blip r:embed="rId3">
            <a:alphaModFix/>
          </a:blip>
          <a:srcRect/>
          <a:stretch/>
        </p:blipFill>
        <p:spPr>
          <a:xfrm>
            <a:off x="3642598" y="3543802"/>
            <a:ext cx="4727375" cy="2884200"/>
          </a:xfrm>
          <a:prstGeom prst="rect">
            <a:avLst/>
          </a:prstGeom>
          <a:noFill/>
          <a:ln>
            <a:noFill/>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3">
                                            <p:txEl>
                                              <p:pRg st="0" end="0"/>
                                            </p:txEl>
                                          </p:spTgt>
                                        </p:tgtEl>
                                        <p:attrNameLst>
                                          <p:attrName>style.visibility</p:attrName>
                                        </p:attrNameLst>
                                      </p:cBhvr>
                                      <p:to>
                                        <p:strVal val="visible"/>
                                      </p:to>
                                    </p:set>
                                    <p:animEffect transition="in" filter="fade">
                                      <p:cBhvr>
                                        <p:cTn id="7" dur="1000"/>
                                        <p:tgtEl>
                                          <p:spTgt spid="2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3">
                                            <p:txEl>
                                              <p:pRg st="1" end="1"/>
                                            </p:txEl>
                                          </p:spTgt>
                                        </p:tgtEl>
                                        <p:attrNameLst>
                                          <p:attrName>style.visibility</p:attrName>
                                        </p:attrNameLst>
                                      </p:cBhvr>
                                      <p:to>
                                        <p:strVal val="visible"/>
                                      </p:to>
                                    </p:set>
                                    <p:animEffect transition="in" filter="fade">
                                      <p:cBhvr>
                                        <p:cTn id="12" dur="1000"/>
                                        <p:tgtEl>
                                          <p:spTgt spid="2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3">
                                            <p:txEl>
                                              <p:pRg st="2" end="2"/>
                                            </p:txEl>
                                          </p:spTgt>
                                        </p:tgtEl>
                                        <p:attrNameLst>
                                          <p:attrName>style.visibility</p:attrName>
                                        </p:attrNameLst>
                                      </p:cBhvr>
                                      <p:to>
                                        <p:strVal val="visible"/>
                                      </p:to>
                                    </p:set>
                                    <p:animEffect transition="in" filter="fade">
                                      <p:cBhvr>
                                        <p:cTn id="17" dur="1000"/>
                                        <p:tgtEl>
                                          <p:spTgt spid="2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3">
                                            <p:txEl>
                                              <p:pRg st="3" end="3"/>
                                            </p:txEl>
                                          </p:spTgt>
                                        </p:tgtEl>
                                        <p:attrNameLst>
                                          <p:attrName>style.visibility</p:attrName>
                                        </p:attrNameLst>
                                      </p:cBhvr>
                                      <p:to>
                                        <p:strVal val="visible"/>
                                      </p:to>
                                    </p:set>
                                    <p:animEffect transition="in" filter="fade">
                                      <p:cBhvr>
                                        <p:cTn id="22" dur="1000"/>
                                        <p:tgtEl>
                                          <p:spTgt spid="233">
                                            <p:txEl>
                                              <p:pRg st="3" end="3"/>
                                            </p:txEl>
                                          </p:spTgt>
                                        </p:tgtEl>
                                      </p:cBhvr>
                                    </p:animEffect>
                                  </p:childTnLst>
                                </p:cTn>
                              </p:par>
                            </p:childTnLst>
                          </p:cTn>
                        </p:par>
                        <p:par>
                          <p:cTn id="23" fill="hold">
                            <p:stCondLst>
                              <p:cond delay="1000"/>
                            </p:stCondLst>
                            <p:childTnLst>
                              <p:par>
                                <p:cTn id="24" presetID="2" presetClass="entr" presetSubtype="1" fill="hold" nodeType="afterEffect">
                                  <p:stCondLst>
                                    <p:cond delay="0"/>
                                  </p:stCondLst>
                                  <p:childTnLst>
                                    <p:set>
                                      <p:cBhvr>
                                        <p:cTn id="25" dur="1" fill="hold">
                                          <p:stCondLst>
                                            <p:cond delay="0"/>
                                          </p:stCondLst>
                                        </p:cTn>
                                        <p:tgtEl>
                                          <p:spTgt spid="234"/>
                                        </p:tgtEl>
                                        <p:attrNameLst>
                                          <p:attrName>style.visibility</p:attrName>
                                        </p:attrNameLst>
                                      </p:cBhvr>
                                      <p:to>
                                        <p:strVal val="visible"/>
                                      </p:to>
                                    </p:set>
                                    <p:anim calcmode="lin" valueType="num">
                                      <p:cBhvr additive="base">
                                        <p:cTn id="26" dur="1000"/>
                                        <p:tgtEl>
                                          <p:spTgt spid="2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5"/>
          <p:cNvSpPr txBox="1">
            <a:spLocks noGrp="1"/>
          </p:cNvSpPr>
          <p:nvPr>
            <p:ph type="body" idx="1"/>
          </p:nvPr>
        </p:nvSpPr>
        <p:spPr>
          <a:xfrm>
            <a:off x="1275744" y="719285"/>
            <a:ext cx="9784800" cy="399000"/>
          </a:xfrm>
          <a:prstGeom prst="rect">
            <a:avLst/>
          </a:prstGeom>
          <a:noFill/>
          <a:ln>
            <a:noFill/>
          </a:ln>
        </p:spPr>
        <p:txBody>
          <a:bodyPr spcFirstLastPara="1" wrap="square" lIns="91425" tIns="45700" rIns="91425" bIns="45700" anchor="t" anchorCtr="0">
            <a:noAutofit/>
          </a:bodyPr>
          <a:lstStyle/>
          <a:p>
            <a:pPr marL="457200" lvl="0" indent="0" algn="ctr" rtl="0">
              <a:lnSpc>
                <a:spcPct val="90000"/>
              </a:lnSpc>
              <a:spcBef>
                <a:spcPts val="0"/>
              </a:spcBef>
              <a:spcAft>
                <a:spcPts val="0"/>
              </a:spcAft>
              <a:buNone/>
            </a:pPr>
            <a:r>
              <a:rPr lang="en-US">
                <a:solidFill>
                  <a:srgbClr val="0000FF"/>
                </a:solidFill>
              </a:rPr>
              <a:t>Các thao tác với văn bản</a:t>
            </a:r>
            <a:endParaRPr>
              <a:solidFill>
                <a:srgbClr val="0000FF"/>
              </a:solidFill>
            </a:endParaRPr>
          </a:p>
        </p:txBody>
      </p:sp>
      <p:sp>
        <p:nvSpPr>
          <p:cNvPr id="240" name="Google Shape;240;p5"/>
          <p:cNvSpPr txBox="1">
            <a:spLocks noGrp="1"/>
          </p:cNvSpPr>
          <p:nvPr>
            <p:ph type="body" idx="2"/>
          </p:nvPr>
        </p:nvSpPr>
        <p:spPr>
          <a:xfrm>
            <a:off x="598500" y="1163975"/>
            <a:ext cx="11404500" cy="1284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sz="2700" b="1"/>
              <a:t>Định dạng văn bản: Tương tự Word và Excel</a:t>
            </a:r>
            <a:endParaRPr sz="2700" b="1"/>
          </a:p>
          <a:p>
            <a:pPr marL="0" lvl="0" indent="0" algn="l" rtl="0">
              <a:lnSpc>
                <a:spcPct val="100000"/>
              </a:lnSpc>
              <a:spcBef>
                <a:spcPts val="1400"/>
              </a:spcBef>
              <a:spcAft>
                <a:spcPts val="0"/>
              </a:spcAft>
              <a:buSzPts val="2400"/>
              <a:buNone/>
            </a:pPr>
            <a:r>
              <a:rPr lang="en-US" sz="2500"/>
              <a:t>Nhóm </a:t>
            </a:r>
            <a:r>
              <a:rPr lang="en-US" sz="2500" b="1"/>
              <a:t>Font </a:t>
            </a:r>
            <a:r>
              <a:rPr lang="en-US" sz="2500"/>
              <a:t>nằm trên thẻ </a:t>
            </a:r>
            <a:r>
              <a:rPr lang="en-US" sz="2500" b="1"/>
              <a:t>Home </a:t>
            </a:r>
            <a:r>
              <a:rPr lang="en-US" sz="2500"/>
              <a:t>cung cấp cho bạn các tùy chọn định dạng ký tự phổ biến để bạn có thể dễ dàng và nhanh chóng truy cập trực tiếp từ Ribbon. </a:t>
            </a:r>
            <a:endParaRPr sz="2500"/>
          </a:p>
          <a:p>
            <a:pPr marL="0" lvl="0" indent="0" algn="l" rtl="0">
              <a:lnSpc>
                <a:spcPct val="100000"/>
              </a:lnSpc>
              <a:spcBef>
                <a:spcPts val="1400"/>
              </a:spcBef>
              <a:spcAft>
                <a:spcPts val="0"/>
              </a:spcAft>
              <a:buSzPts val="2400"/>
              <a:buNone/>
            </a:pPr>
            <a:r>
              <a:rPr lang="en-US" sz="2500" b="1" u="sng"/>
              <a:t>Để định dạng</a:t>
            </a:r>
            <a:r>
              <a:rPr lang="en-US" sz="2500"/>
              <a:t> bạn thực hiện </a:t>
            </a:r>
            <a:r>
              <a:rPr lang="en-US" sz="2500" b="1"/>
              <a:t>Chọn văn bản </a:t>
            </a:r>
            <a:r>
              <a:rPr lang="en-US" sz="2500"/>
              <a:t>cần định dạng và sau đó </a:t>
            </a:r>
            <a:r>
              <a:rPr lang="en-US" sz="2500" b="1"/>
              <a:t>chọn các nút lệnh </a:t>
            </a:r>
            <a:r>
              <a:rPr lang="en-US" sz="2500"/>
              <a:t>trong </a:t>
            </a:r>
            <a:r>
              <a:rPr lang="en-US" sz="2500" b="1"/>
              <a:t>nhóm Font.</a:t>
            </a:r>
            <a:endParaRPr sz="2500" b="1"/>
          </a:p>
          <a:p>
            <a:pPr marL="182880" lvl="0" indent="-30478" algn="l" rtl="0">
              <a:lnSpc>
                <a:spcPct val="100000"/>
              </a:lnSpc>
              <a:spcBef>
                <a:spcPts val="1400"/>
              </a:spcBef>
              <a:spcAft>
                <a:spcPts val="0"/>
              </a:spcAft>
              <a:buSzPts val="2400"/>
              <a:buNone/>
            </a:pPr>
            <a:endParaRPr sz="2500"/>
          </a:p>
        </p:txBody>
      </p:sp>
      <p:pic>
        <p:nvPicPr>
          <p:cNvPr id="241" name="Google Shape;241;p5" descr="Screen Clipping"/>
          <p:cNvPicPr preferRelativeResize="0"/>
          <p:nvPr/>
        </p:nvPicPr>
        <p:blipFill rotWithShape="1">
          <a:blip r:embed="rId3">
            <a:alphaModFix/>
          </a:blip>
          <a:srcRect/>
          <a:stretch/>
        </p:blipFill>
        <p:spPr>
          <a:xfrm>
            <a:off x="2352531" y="3499812"/>
            <a:ext cx="6926329" cy="2431286"/>
          </a:xfrm>
          <a:prstGeom prst="rect">
            <a:avLst/>
          </a:prstGeom>
          <a:noFill/>
          <a:ln>
            <a:noFill/>
          </a:ln>
        </p:spPr>
      </p:pic>
      <p:sp>
        <p:nvSpPr>
          <p:cNvPr id="242" name="Google Shape;242;p5"/>
          <p:cNvSpPr txBox="1"/>
          <p:nvPr/>
        </p:nvSpPr>
        <p:spPr>
          <a:xfrm>
            <a:off x="705650" y="3770925"/>
            <a:ext cx="1647000" cy="585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rgbClr val="0000FF"/>
                </a:solidFill>
                <a:latin typeface="Times New Roman"/>
                <a:ea typeface="Times New Roman"/>
                <a:cs typeface="Times New Roman"/>
                <a:sym typeface="Times New Roman"/>
              </a:rPr>
              <a:t>Phông chữ</a:t>
            </a:r>
            <a:endParaRPr sz="2600" b="0" i="0" u="none" strike="noStrike" cap="none">
              <a:solidFill>
                <a:srgbClr val="0000FF"/>
              </a:solidFill>
              <a:latin typeface="Times New Roman"/>
              <a:ea typeface="Times New Roman"/>
              <a:cs typeface="Times New Roman"/>
              <a:sym typeface="Times New Roman"/>
            </a:endParaRPr>
          </a:p>
        </p:txBody>
      </p:sp>
      <p:sp>
        <p:nvSpPr>
          <p:cNvPr id="243" name="Google Shape;243;p5"/>
          <p:cNvSpPr txBox="1"/>
          <p:nvPr/>
        </p:nvSpPr>
        <p:spPr>
          <a:xfrm>
            <a:off x="5344621" y="3103600"/>
            <a:ext cx="1175700" cy="585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rgbClr val="0000FF"/>
                </a:solidFill>
                <a:latin typeface="Times New Roman"/>
                <a:ea typeface="Times New Roman"/>
                <a:cs typeface="Times New Roman"/>
                <a:sym typeface="Times New Roman"/>
              </a:rPr>
              <a:t>Cỡ chữ</a:t>
            </a:r>
            <a:endParaRPr sz="2600" b="0" i="0" u="none" strike="noStrike" cap="none">
              <a:solidFill>
                <a:srgbClr val="0000FF"/>
              </a:solidFill>
              <a:latin typeface="Times New Roman"/>
              <a:ea typeface="Times New Roman"/>
              <a:cs typeface="Times New Roman"/>
              <a:sym typeface="Times New Roman"/>
            </a:endParaRPr>
          </a:p>
        </p:txBody>
      </p:sp>
      <p:sp>
        <p:nvSpPr>
          <p:cNvPr id="244" name="Google Shape;244;p5"/>
          <p:cNvSpPr txBox="1"/>
          <p:nvPr/>
        </p:nvSpPr>
        <p:spPr>
          <a:xfrm>
            <a:off x="1649250" y="5828150"/>
            <a:ext cx="3059100" cy="985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rgbClr val="0000FF"/>
                </a:solidFill>
                <a:latin typeface="Times New Roman"/>
                <a:ea typeface="Times New Roman"/>
                <a:cs typeface="Times New Roman"/>
                <a:sym typeface="Times New Roman"/>
              </a:rPr>
              <a:t>Kiểu chữ đậm, nghiêng và gạch chân</a:t>
            </a:r>
            <a:endParaRPr sz="2600" b="0" i="0" u="none" strike="noStrike" cap="none">
              <a:solidFill>
                <a:srgbClr val="0000FF"/>
              </a:solidFill>
              <a:latin typeface="Times New Roman"/>
              <a:ea typeface="Times New Roman"/>
              <a:cs typeface="Times New Roman"/>
              <a:sym typeface="Times New Roman"/>
            </a:endParaRPr>
          </a:p>
        </p:txBody>
      </p:sp>
      <p:sp>
        <p:nvSpPr>
          <p:cNvPr id="245" name="Google Shape;245;p5"/>
          <p:cNvSpPr txBox="1"/>
          <p:nvPr/>
        </p:nvSpPr>
        <p:spPr>
          <a:xfrm>
            <a:off x="8028275" y="6109850"/>
            <a:ext cx="1958700" cy="585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rgbClr val="0000FF"/>
                </a:solidFill>
                <a:latin typeface="Times New Roman"/>
                <a:ea typeface="Times New Roman"/>
                <a:cs typeface="Times New Roman"/>
                <a:sym typeface="Times New Roman"/>
              </a:rPr>
              <a:t>Màu chữ</a:t>
            </a:r>
            <a:endParaRPr sz="2600" b="0" i="0" u="none" strike="noStrike" cap="none">
              <a:solidFill>
                <a:srgbClr val="0000FF"/>
              </a:solidFill>
              <a:latin typeface="Times New Roman"/>
              <a:ea typeface="Times New Roman"/>
              <a:cs typeface="Times New Roman"/>
              <a:sym typeface="Times New Roman"/>
            </a:endParaRPr>
          </a:p>
        </p:txBody>
      </p:sp>
      <p:sp>
        <p:nvSpPr>
          <p:cNvPr id="246" name="Google Shape;246;p5"/>
          <p:cNvSpPr txBox="1"/>
          <p:nvPr/>
        </p:nvSpPr>
        <p:spPr>
          <a:xfrm>
            <a:off x="7838525" y="3103600"/>
            <a:ext cx="4467300" cy="585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rgbClr val="0000FF"/>
                </a:solidFill>
                <a:latin typeface="Times New Roman"/>
                <a:ea typeface="Times New Roman"/>
                <a:cs typeface="Times New Roman"/>
                <a:sym typeface="Times New Roman"/>
              </a:rPr>
              <a:t>Xóa hết định dạng về mặc định</a:t>
            </a:r>
            <a:endParaRPr sz="2600" b="0" i="0" u="none" strike="noStrike" cap="none">
              <a:solidFill>
                <a:srgbClr val="0000FF"/>
              </a:solidFill>
              <a:latin typeface="Times New Roman"/>
              <a:ea typeface="Times New Roman"/>
              <a:cs typeface="Times New Roman"/>
              <a:sym typeface="Times New Roman"/>
            </a:endParaRPr>
          </a:p>
        </p:txBody>
      </p:sp>
      <p:sp>
        <p:nvSpPr>
          <p:cNvPr id="247" name="Google Shape;247;p5"/>
          <p:cNvSpPr/>
          <p:nvPr/>
        </p:nvSpPr>
        <p:spPr>
          <a:xfrm>
            <a:off x="2317975" y="4049075"/>
            <a:ext cx="341400" cy="189300"/>
          </a:xfrm>
          <a:prstGeom prst="notchedRigh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5"/>
          <p:cNvSpPr/>
          <p:nvPr/>
        </p:nvSpPr>
        <p:spPr>
          <a:xfrm rot="-2079092">
            <a:off x="2403059" y="5305704"/>
            <a:ext cx="971888" cy="188902"/>
          </a:xfrm>
          <a:prstGeom prst="notchedRigh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249" name="Google Shape;249;p5"/>
          <p:cNvSpPr/>
          <p:nvPr/>
        </p:nvSpPr>
        <p:spPr>
          <a:xfrm rot="5582042" flipH="1">
            <a:off x="8183573" y="5484706"/>
            <a:ext cx="680153" cy="202788"/>
          </a:xfrm>
          <a:prstGeom prst="notchedRightArrow">
            <a:avLst>
              <a:gd name="adj1" fmla="val 50000"/>
              <a:gd name="adj2" fmla="val 64908"/>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250" name="Google Shape;250;p5"/>
          <p:cNvSpPr/>
          <p:nvPr/>
        </p:nvSpPr>
        <p:spPr>
          <a:xfrm rot="8251053">
            <a:off x="9171844" y="3691564"/>
            <a:ext cx="792017" cy="253121"/>
          </a:xfrm>
          <a:prstGeom prst="notchedRightArrow">
            <a:avLst>
              <a:gd name="adj1" fmla="val 50000"/>
              <a:gd name="adj2" fmla="val 64908"/>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251" name="Google Shape;251;p5"/>
          <p:cNvSpPr/>
          <p:nvPr/>
        </p:nvSpPr>
        <p:spPr>
          <a:xfrm rot="-4102347" flipH="1">
            <a:off x="6067421" y="3554219"/>
            <a:ext cx="330465" cy="202669"/>
          </a:xfrm>
          <a:prstGeom prst="notchedRightArrow">
            <a:avLst>
              <a:gd name="adj1" fmla="val 50000"/>
              <a:gd name="adj2" fmla="val 64908"/>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252" name="Google Shape;252;p5"/>
          <p:cNvSpPr/>
          <p:nvPr/>
        </p:nvSpPr>
        <p:spPr>
          <a:xfrm rot="4831762" flipH="1">
            <a:off x="4636077" y="5381735"/>
            <a:ext cx="680069" cy="202852"/>
          </a:xfrm>
          <a:prstGeom prst="notchedRightArrow">
            <a:avLst>
              <a:gd name="adj1" fmla="val 50000"/>
              <a:gd name="adj2" fmla="val 64908"/>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253" name="Google Shape;253;p5"/>
          <p:cNvSpPr txBox="1"/>
          <p:nvPr/>
        </p:nvSpPr>
        <p:spPr>
          <a:xfrm>
            <a:off x="5049700" y="6028250"/>
            <a:ext cx="1958700" cy="585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rgbClr val="0000FF"/>
                </a:solidFill>
                <a:latin typeface="Times New Roman"/>
                <a:ea typeface="Times New Roman"/>
                <a:cs typeface="Times New Roman"/>
                <a:sym typeface="Times New Roman"/>
              </a:rPr>
              <a:t>Đổ bóng chữ</a:t>
            </a:r>
            <a:endParaRPr sz="2600" b="0" i="0" u="none" strike="noStrike" cap="none">
              <a:solidFill>
                <a:srgbClr val="0000FF"/>
              </a:solidFill>
              <a:latin typeface="Times New Roman"/>
              <a:ea typeface="Times New Roman"/>
              <a:cs typeface="Times New Roman"/>
              <a:sym typeface="Times New Roman"/>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0">
                                            <p:txEl>
                                              <p:pRg st="0" end="0"/>
                                            </p:txEl>
                                          </p:spTgt>
                                        </p:tgtEl>
                                        <p:attrNameLst>
                                          <p:attrName>style.visibility</p:attrName>
                                        </p:attrNameLst>
                                      </p:cBhvr>
                                      <p:to>
                                        <p:strVal val="visible"/>
                                      </p:to>
                                    </p:set>
                                    <p:animEffect transition="in" filter="fade">
                                      <p:cBhvr>
                                        <p:cTn id="7" dur="1000"/>
                                        <p:tgtEl>
                                          <p:spTgt spid="2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0">
                                            <p:txEl>
                                              <p:pRg st="1" end="1"/>
                                            </p:txEl>
                                          </p:spTgt>
                                        </p:tgtEl>
                                        <p:attrNameLst>
                                          <p:attrName>style.visibility</p:attrName>
                                        </p:attrNameLst>
                                      </p:cBhvr>
                                      <p:to>
                                        <p:strVal val="visible"/>
                                      </p:to>
                                    </p:set>
                                    <p:animEffect transition="in" filter="fade">
                                      <p:cBhvr>
                                        <p:cTn id="12" dur="1000"/>
                                        <p:tgtEl>
                                          <p:spTgt spid="2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0">
                                            <p:txEl>
                                              <p:pRg st="2" end="2"/>
                                            </p:txEl>
                                          </p:spTgt>
                                        </p:tgtEl>
                                        <p:attrNameLst>
                                          <p:attrName>style.visibility</p:attrName>
                                        </p:attrNameLst>
                                      </p:cBhvr>
                                      <p:to>
                                        <p:strVal val="visible"/>
                                      </p:to>
                                    </p:set>
                                    <p:animEffect transition="in" filter="fade">
                                      <p:cBhvr>
                                        <p:cTn id="17" dur="1000"/>
                                        <p:tgtEl>
                                          <p:spTgt spid="24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0">
                                            <p:txEl>
                                              <p:pRg st="3" end="3"/>
                                            </p:txEl>
                                          </p:spTgt>
                                        </p:tgtEl>
                                        <p:attrNameLst>
                                          <p:attrName>style.visibility</p:attrName>
                                        </p:attrNameLst>
                                      </p:cBhvr>
                                      <p:to>
                                        <p:strVal val="visible"/>
                                      </p:to>
                                    </p:set>
                                    <p:animEffect transition="in" filter="fade">
                                      <p:cBhvr>
                                        <p:cTn id="22" dur="1000"/>
                                        <p:tgtEl>
                                          <p:spTgt spid="24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42"/>
                                        </p:tgtEl>
                                        <p:attrNameLst>
                                          <p:attrName>style.visibility</p:attrName>
                                        </p:attrNameLst>
                                      </p:cBhvr>
                                      <p:to>
                                        <p:strVal val="visible"/>
                                      </p:to>
                                    </p:set>
                                    <p:anim calcmode="lin" valueType="num">
                                      <p:cBhvr additive="base">
                                        <p:cTn id="27" dur="1000"/>
                                        <p:tgtEl>
                                          <p:spTgt spid="242"/>
                                        </p:tgtEl>
                                        <p:attrNameLst>
                                          <p:attrName>ppt_x</p:attrName>
                                        </p:attrNameLst>
                                      </p:cBhvr>
                                      <p:tavLst>
                                        <p:tav tm="0">
                                          <p:val>
                                            <p:strVal val="#ppt_x-1"/>
                                          </p:val>
                                        </p:tav>
                                        <p:tav tm="100000">
                                          <p:val>
                                            <p:strVal val="#ppt_x"/>
                                          </p:val>
                                        </p:tav>
                                      </p:tavLst>
                                    </p:anim>
                                  </p:childTnLst>
                                </p:cTn>
                              </p:par>
                              <p:par>
                                <p:cTn id="28" presetID="2" presetClass="entr" presetSubtype="8" fill="hold" nodeType="withEffect">
                                  <p:stCondLst>
                                    <p:cond delay="0"/>
                                  </p:stCondLst>
                                  <p:childTnLst>
                                    <p:set>
                                      <p:cBhvr>
                                        <p:cTn id="29" dur="1" fill="hold">
                                          <p:stCondLst>
                                            <p:cond delay="0"/>
                                          </p:stCondLst>
                                        </p:cTn>
                                        <p:tgtEl>
                                          <p:spTgt spid="247"/>
                                        </p:tgtEl>
                                        <p:attrNameLst>
                                          <p:attrName>style.visibility</p:attrName>
                                        </p:attrNameLst>
                                      </p:cBhvr>
                                      <p:to>
                                        <p:strVal val="visible"/>
                                      </p:to>
                                    </p:set>
                                    <p:anim calcmode="lin" valueType="num">
                                      <p:cBhvr additive="base">
                                        <p:cTn id="30" dur="1000"/>
                                        <p:tgtEl>
                                          <p:spTgt spid="247"/>
                                        </p:tgtEl>
                                        <p:attrNameLst>
                                          <p:attrName>ppt_x</p:attrName>
                                        </p:attrNameLst>
                                      </p:cBhvr>
                                      <p:tavLst>
                                        <p:tav tm="0">
                                          <p:val>
                                            <p:strVal val="#ppt_x-1"/>
                                          </p:val>
                                        </p:tav>
                                        <p:tav tm="100000">
                                          <p:val>
                                            <p:strVal val="#ppt_x"/>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43"/>
                                        </p:tgtEl>
                                        <p:attrNameLst>
                                          <p:attrName>style.visibility</p:attrName>
                                        </p:attrNameLst>
                                      </p:cBhvr>
                                      <p:to>
                                        <p:strVal val="visible"/>
                                      </p:to>
                                    </p:set>
                                    <p:animEffect transition="in" filter="fade">
                                      <p:cBhvr>
                                        <p:cTn id="35" dur="1000"/>
                                        <p:tgtEl>
                                          <p:spTgt spid="243"/>
                                        </p:tgtEl>
                                      </p:cBhvr>
                                    </p:animEffect>
                                  </p:childTnLst>
                                </p:cTn>
                              </p:par>
                              <p:par>
                                <p:cTn id="36" presetID="10" presetClass="entr" presetSubtype="0" fill="hold" nodeType="withEffect">
                                  <p:stCondLst>
                                    <p:cond delay="0"/>
                                  </p:stCondLst>
                                  <p:childTnLst>
                                    <p:set>
                                      <p:cBhvr>
                                        <p:cTn id="37" dur="1" fill="hold">
                                          <p:stCondLst>
                                            <p:cond delay="0"/>
                                          </p:stCondLst>
                                        </p:cTn>
                                        <p:tgtEl>
                                          <p:spTgt spid="251"/>
                                        </p:tgtEl>
                                        <p:attrNameLst>
                                          <p:attrName>style.visibility</p:attrName>
                                        </p:attrNameLst>
                                      </p:cBhvr>
                                      <p:to>
                                        <p:strVal val="visible"/>
                                      </p:to>
                                    </p:set>
                                    <p:animEffect transition="in" filter="fade">
                                      <p:cBhvr>
                                        <p:cTn id="38" dur="1000"/>
                                        <p:tgtEl>
                                          <p:spTgt spid="25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50"/>
                                        </p:tgtEl>
                                        <p:attrNameLst>
                                          <p:attrName>style.visibility</p:attrName>
                                        </p:attrNameLst>
                                      </p:cBhvr>
                                      <p:to>
                                        <p:strVal val="visible"/>
                                      </p:to>
                                    </p:set>
                                    <p:animEffect transition="in" filter="fade">
                                      <p:cBhvr>
                                        <p:cTn id="43" dur="1000"/>
                                        <p:tgtEl>
                                          <p:spTgt spid="250"/>
                                        </p:tgtEl>
                                      </p:cBhvr>
                                    </p:animEffect>
                                  </p:childTnLst>
                                </p:cTn>
                              </p:par>
                              <p:par>
                                <p:cTn id="44" presetID="10" presetClass="entr" presetSubtype="0" fill="hold" nodeType="withEffect">
                                  <p:stCondLst>
                                    <p:cond delay="0"/>
                                  </p:stCondLst>
                                  <p:childTnLst>
                                    <p:set>
                                      <p:cBhvr>
                                        <p:cTn id="45" dur="1" fill="hold">
                                          <p:stCondLst>
                                            <p:cond delay="0"/>
                                          </p:stCondLst>
                                        </p:cTn>
                                        <p:tgtEl>
                                          <p:spTgt spid="246"/>
                                        </p:tgtEl>
                                        <p:attrNameLst>
                                          <p:attrName>style.visibility</p:attrName>
                                        </p:attrNameLst>
                                      </p:cBhvr>
                                      <p:to>
                                        <p:strVal val="visible"/>
                                      </p:to>
                                    </p:set>
                                    <p:animEffect transition="in" filter="fade">
                                      <p:cBhvr>
                                        <p:cTn id="46" dur="1000"/>
                                        <p:tgtEl>
                                          <p:spTgt spid="24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48"/>
                                        </p:tgtEl>
                                        <p:attrNameLst>
                                          <p:attrName>style.visibility</p:attrName>
                                        </p:attrNameLst>
                                      </p:cBhvr>
                                      <p:to>
                                        <p:strVal val="visible"/>
                                      </p:to>
                                    </p:set>
                                    <p:animEffect transition="in" filter="fade">
                                      <p:cBhvr>
                                        <p:cTn id="51" dur="1000"/>
                                        <p:tgtEl>
                                          <p:spTgt spid="248"/>
                                        </p:tgtEl>
                                      </p:cBhvr>
                                    </p:animEffect>
                                  </p:childTnLst>
                                </p:cTn>
                              </p:par>
                              <p:par>
                                <p:cTn id="52" presetID="10" presetClass="entr" presetSubtype="0" fill="hold" nodeType="withEffect">
                                  <p:stCondLst>
                                    <p:cond delay="0"/>
                                  </p:stCondLst>
                                  <p:childTnLst>
                                    <p:set>
                                      <p:cBhvr>
                                        <p:cTn id="53" dur="1" fill="hold">
                                          <p:stCondLst>
                                            <p:cond delay="0"/>
                                          </p:stCondLst>
                                        </p:cTn>
                                        <p:tgtEl>
                                          <p:spTgt spid="244"/>
                                        </p:tgtEl>
                                        <p:attrNameLst>
                                          <p:attrName>style.visibility</p:attrName>
                                        </p:attrNameLst>
                                      </p:cBhvr>
                                      <p:to>
                                        <p:strVal val="visible"/>
                                      </p:to>
                                    </p:set>
                                    <p:animEffect transition="in" filter="fade">
                                      <p:cBhvr>
                                        <p:cTn id="54" dur="1000"/>
                                        <p:tgtEl>
                                          <p:spTgt spid="24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49"/>
                                        </p:tgtEl>
                                        <p:attrNameLst>
                                          <p:attrName>style.visibility</p:attrName>
                                        </p:attrNameLst>
                                      </p:cBhvr>
                                      <p:to>
                                        <p:strVal val="visible"/>
                                      </p:to>
                                    </p:set>
                                    <p:animEffect transition="in" filter="fade">
                                      <p:cBhvr>
                                        <p:cTn id="59" dur="1000"/>
                                        <p:tgtEl>
                                          <p:spTgt spid="249"/>
                                        </p:tgtEl>
                                      </p:cBhvr>
                                    </p:animEffect>
                                  </p:childTnLst>
                                </p:cTn>
                              </p:par>
                              <p:par>
                                <p:cTn id="60" presetID="10" presetClass="entr" presetSubtype="0" fill="hold" nodeType="withEffect">
                                  <p:stCondLst>
                                    <p:cond delay="0"/>
                                  </p:stCondLst>
                                  <p:childTnLst>
                                    <p:set>
                                      <p:cBhvr>
                                        <p:cTn id="61" dur="1" fill="hold">
                                          <p:stCondLst>
                                            <p:cond delay="0"/>
                                          </p:stCondLst>
                                        </p:cTn>
                                        <p:tgtEl>
                                          <p:spTgt spid="245"/>
                                        </p:tgtEl>
                                        <p:attrNameLst>
                                          <p:attrName>style.visibility</p:attrName>
                                        </p:attrNameLst>
                                      </p:cBhvr>
                                      <p:to>
                                        <p:strVal val="visible"/>
                                      </p:to>
                                    </p:set>
                                    <p:animEffect transition="in" filter="fade">
                                      <p:cBhvr>
                                        <p:cTn id="62" dur="1000"/>
                                        <p:tgtEl>
                                          <p:spTgt spid="24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52"/>
                                        </p:tgtEl>
                                        <p:attrNameLst>
                                          <p:attrName>style.visibility</p:attrName>
                                        </p:attrNameLst>
                                      </p:cBhvr>
                                      <p:to>
                                        <p:strVal val="visible"/>
                                      </p:to>
                                    </p:set>
                                    <p:animEffect transition="in" filter="fade">
                                      <p:cBhvr>
                                        <p:cTn id="67" dur="1000"/>
                                        <p:tgtEl>
                                          <p:spTgt spid="252"/>
                                        </p:tgtEl>
                                      </p:cBhvr>
                                    </p:animEffect>
                                  </p:childTnLst>
                                </p:cTn>
                              </p:par>
                              <p:par>
                                <p:cTn id="68" presetID="10" presetClass="entr" presetSubtype="0" fill="hold" nodeType="withEffect">
                                  <p:stCondLst>
                                    <p:cond delay="0"/>
                                  </p:stCondLst>
                                  <p:childTnLst>
                                    <p:set>
                                      <p:cBhvr>
                                        <p:cTn id="69" dur="1" fill="hold">
                                          <p:stCondLst>
                                            <p:cond delay="0"/>
                                          </p:stCondLst>
                                        </p:cTn>
                                        <p:tgtEl>
                                          <p:spTgt spid="253"/>
                                        </p:tgtEl>
                                        <p:attrNameLst>
                                          <p:attrName>style.visibility</p:attrName>
                                        </p:attrNameLst>
                                      </p:cBhvr>
                                      <p:to>
                                        <p:strVal val="visible"/>
                                      </p:to>
                                    </p:set>
                                    <p:animEffect transition="in" filter="fade">
                                      <p:cBhvr>
                                        <p:cTn id="70" dur="10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6"/>
          <p:cNvSpPr txBox="1">
            <a:spLocks noGrp="1"/>
          </p:cNvSpPr>
          <p:nvPr>
            <p:ph type="body" idx="1"/>
          </p:nvPr>
        </p:nvSpPr>
        <p:spPr>
          <a:xfrm>
            <a:off x="1275744" y="795485"/>
            <a:ext cx="9784733" cy="399001"/>
          </a:xfrm>
          <a:prstGeom prst="rect">
            <a:avLst/>
          </a:prstGeom>
          <a:noFill/>
          <a:ln>
            <a:noFill/>
          </a:ln>
        </p:spPr>
        <p:txBody>
          <a:bodyPr spcFirstLastPara="1" wrap="square" lIns="91425" tIns="45700" rIns="91425" bIns="45700" anchor="t" anchorCtr="0">
            <a:noAutofit/>
          </a:bodyPr>
          <a:lstStyle/>
          <a:p>
            <a:pPr marL="457200" lvl="0" indent="0" algn="ctr" rtl="0">
              <a:lnSpc>
                <a:spcPct val="90000"/>
              </a:lnSpc>
              <a:spcBef>
                <a:spcPts val="0"/>
              </a:spcBef>
              <a:spcAft>
                <a:spcPts val="0"/>
              </a:spcAft>
              <a:buNone/>
            </a:pPr>
            <a:r>
              <a:rPr lang="en-US">
                <a:solidFill>
                  <a:srgbClr val="0000FF"/>
                </a:solidFill>
              </a:rPr>
              <a:t>Các thao tác với văn bản</a:t>
            </a:r>
            <a:endParaRPr>
              <a:solidFill>
                <a:srgbClr val="0000FF"/>
              </a:solidFill>
            </a:endParaRPr>
          </a:p>
        </p:txBody>
      </p:sp>
      <p:sp>
        <p:nvSpPr>
          <p:cNvPr id="259" name="Google Shape;259;p6"/>
          <p:cNvSpPr txBox="1">
            <a:spLocks noGrp="1"/>
          </p:cNvSpPr>
          <p:nvPr>
            <p:ph type="body" idx="2"/>
          </p:nvPr>
        </p:nvSpPr>
        <p:spPr>
          <a:xfrm>
            <a:off x="609600" y="1285875"/>
            <a:ext cx="10995000" cy="1284300"/>
          </a:xfrm>
          <a:prstGeom prst="rect">
            <a:avLst/>
          </a:prstGeom>
          <a:noFill/>
          <a:ln>
            <a:noFill/>
          </a:ln>
        </p:spPr>
        <p:txBody>
          <a:bodyPr spcFirstLastPara="1" wrap="square" lIns="91425" tIns="45700" rIns="91425" bIns="45700" anchor="t" anchorCtr="0">
            <a:noAutofit/>
          </a:bodyPr>
          <a:lstStyle/>
          <a:p>
            <a:pPr marL="182880" lvl="0" indent="-182880" algn="l" rtl="0">
              <a:lnSpc>
                <a:spcPct val="150000"/>
              </a:lnSpc>
              <a:spcBef>
                <a:spcPts val="0"/>
              </a:spcBef>
              <a:spcAft>
                <a:spcPts val="0"/>
              </a:spcAft>
              <a:buSzPts val="2800"/>
              <a:buChar char="•"/>
            </a:pPr>
            <a:r>
              <a:rPr lang="en-US" sz="2800"/>
              <a:t> Ngoài ra, bạn có thể mở </a:t>
            </a:r>
            <a:r>
              <a:rPr lang="en-US" sz="2800" b="1"/>
              <a:t>hộp thoại</a:t>
            </a:r>
            <a:r>
              <a:rPr lang="en-US" sz="2800"/>
              <a:t> </a:t>
            </a:r>
            <a:r>
              <a:rPr lang="en-US" sz="2800" b="1"/>
              <a:t>Font </a:t>
            </a:r>
            <a:r>
              <a:rPr lang="en-US" sz="2800"/>
              <a:t>của thẻ </a:t>
            </a:r>
            <a:r>
              <a:rPr lang="en-US" sz="2800" b="1"/>
              <a:t>Home</a:t>
            </a:r>
            <a:r>
              <a:rPr lang="en-US" sz="2800"/>
              <a:t> để thay đổi các tùy chọn định dạng căn bản và các tùy chọn bổ sung. </a:t>
            </a:r>
            <a:endParaRPr sz="2200"/>
          </a:p>
          <a:p>
            <a:pPr marL="182880" lvl="0" indent="-30478" algn="l" rtl="0">
              <a:lnSpc>
                <a:spcPct val="150000"/>
              </a:lnSpc>
              <a:spcBef>
                <a:spcPts val="1400"/>
              </a:spcBef>
              <a:spcAft>
                <a:spcPts val="0"/>
              </a:spcAft>
              <a:buSzPts val="2400"/>
              <a:buNone/>
            </a:pPr>
            <a:endParaRPr sz="2800"/>
          </a:p>
        </p:txBody>
      </p:sp>
      <p:pic>
        <p:nvPicPr>
          <p:cNvPr id="260" name="Google Shape;260;p6" descr="Screen Clipping"/>
          <p:cNvPicPr preferRelativeResize="0"/>
          <p:nvPr/>
        </p:nvPicPr>
        <p:blipFill rotWithShape="1">
          <a:blip r:embed="rId3">
            <a:alphaModFix/>
          </a:blip>
          <a:srcRect/>
          <a:stretch/>
        </p:blipFill>
        <p:spPr>
          <a:xfrm>
            <a:off x="3403750" y="2661575"/>
            <a:ext cx="6025099" cy="4022625"/>
          </a:xfrm>
          <a:prstGeom prst="rect">
            <a:avLst/>
          </a:prstGeom>
          <a:noFill/>
          <a:ln>
            <a:noFill/>
          </a:ln>
        </p:spPr>
      </p:pic>
    </p:spTree>
  </p:cSld>
  <p:clrMapOvr>
    <a:masterClrMapping/>
  </p:clrMapOvr>
  <p:transition spd="slow">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7"/>
          <p:cNvSpPr txBox="1">
            <a:spLocks noGrp="1"/>
          </p:cNvSpPr>
          <p:nvPr>
            <p:ph type="body" idx="1"/>
          </p:nvPr>
        </p:nvSpPr>
        <p:spPr>
          <a:xfrm>
            <a:off x="1275744" y="795485"/>
            <a:ext cx="9784733" cy="399001"/>
          </a:xfrm>
          <a:prstGeom prst="rect">
            <a:avLst/>
          </a:prstGeom>
          <a:noFill/>
          <a:ln>
            <a:noFill/>
          </a:ln>
        </p:spPr>
        <p:txBody>
          <a:bodyPr spcFirstLastPara="1" wrap="square" lIns="91425" tIns="45700" rIns="91425" bIns="45700" anchor="t" anchorCtr="0">
            <a:noAutofit/>
          </a:bodyPr>
          <a:lstStyle/>
          <a:p>
            <a:pPr marL="457200" lvl="0" indent="0" algn="ctr" rtl="0">
              <a:lnSpc>
                <a:spcPct val="90000"/>
              </a:lnSpc>
              <a:spcBef>
                <a:spcPts val="0"/>
              </a:spcBef>
              <a:spcAft>
                <a:spcPts val="0"/>
              </a:spcAft>
              <a:buNone/>
            </a:pPr>
            <a:r>
              <a:rPr lang="en-US">
                <a:solidFill>
                  <a:srgbClr val="0000FF"/>
                </a:solidFill>
              </a:rPr>
              <a:t>Các thao tác với văn bản</a:t>
            </a:r>
            <a:endParaRPr>
              <a:solidFill>
                <a:srgbClr val="0000FF"/>
              </a:solidFill>
            </a:endParaRPr>
          </a:p>
        </p:txBody>
      </p:sp>
      <p:sp>
        <p:nvSpPr>
          <p:cNvPr id="266" name="Google Shape;266;p7"/>
          <p:cNvSpPr txBox="1">
            <a:spLocks noGrp="1"/>
          </p:cNvSpPr>
          <p:nvPr>
            <p:ph type="body" idx="2"/>
          </p:nvPr>
        </p:nvSpPr>
        <p:spPr>
          <a:xfrm>
            <a:off x="598500" y="1374250"/>
            <a:ext cx="10995000" cy="1284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sz="2800" b="1"/>
              <a:t>Căn lề văn bản: </a:t>
            </a:r>
            <a:endParaRPr sz="2800" b="1"/>
          </a:p>
          <a:p>
            <a:pPr marL="182880" lvl="0" indent="-182880" algn="l" rtl="0">
              <a:lnSpc>
                <a:spcPct val="90000"/>
              </a:lnSpc>
              <a:spcBef>
                <a:spcPts val="1400"/>
              </a:spcBef>
              <a:spcAft>
                <a:spcPts val="0"/>
              </a:spcAft>
              <a:buClr>
                <a:schemeClr val="dk1"/>
              </a:buClr>
              <a:buSzPts val="2600"/>
              <a:buFont typeface="Arial"/>
              <a:buChar char="•"/>
            </a:pPr>
            <a:r>
              <a:rPr lang="en-US" sz="2600"/>
              <a:t>Trên thẻ </a:t>
            </a:r>
            <a:r>
              <a:rPr lang="en-US" sz="2600" b="1"/>
              <a:t>Home</a:t>
            </a:r>
            <a:r>
              <a:rPr lang="en-US" sz="2600"/>
              <a:t>, trong nhóm </a:t>
            </a:r>
            <a:r>
              <a:rPr lang="en-US" sz="2600" b="1"/>
              <a:t>Paragraph</a:t>
            </a:r>
            <a:r>
              <a:rPr lang="en-US" sz="2600"/>
              <a:t>, nhấp chuột vào tùy chọn căn lề thích hợp, hoặc</a:t>
            </a:r>
            <a:endParaRPr sz="2600"/>
          </a:p>
          <a:p>
            <a:pPr marL="182880" lvl="0" indent="-182880" algn="l" rtl="0">
              <a:lnSpc>
                <a:spcPct val="90000"/>
              </a:lnSpc>
              <a:spcBef>
                <a:spcPts val="1400"/>
              </a:spcBef>
              <a:spcAft>
                <a:spcPts val="0"/>
              </a:spcAft>
              <a:buClr>
                <a:schemeClr val="dk1"/>
              </a:buClr>
              <a:buSzPts val="2600"/>
              <a:buFont typeface="Arial"/>
              <a:buChar char="•"/>
            </a:pPr>
            <a:r>
              <a:rPr lang="en-US" sz="2600"/>
              <a:t>Trên thẻ </a:t>
            </a:r>
            <a:r>
              <a:rPr lang="en-US" sz="2600" b="1"/>
              <a:t>Home</a:t>
            </a:r>
            <a:r>
              <a:rPr lang="en-US" sz="2600"/>
              <a:t>, trong nhóm </a:t>
            </a:r>
            <a:r>
              <a:rPr lang="en-US" sz="2600" b="1"/>
              <a:t>Paragraph</a:t>
            </a:r>
            <a:r>
              <a:rPr lang="en-US" sz="2600"/>
              <a:t>, nhấp chuột vào </a:t>
            </a:r>
            <a:r>
              <a:rPr lang="en-US" sz="2600" b="1"/>
              <a:t>Paragraph dialog box launcher </a:t>
            </a:r>
            <a:r>
              <a:rPr lang="en-US" sz="2600"/>
              <a:t>và sau đó nhấp chuột vào tùy chọn thích hợp trong danh sách </a:t>
            </a:r>
            <a:r>
              <a:rPr lang="en-US" sz="2600" b="1"/>
              <a:t>Alignment. </a:t>
            </a:r>
            <a:endParaRPr sz="2600"/>
          </a:p>
        </p:txBody>
      </p:sp>
      <p:pic>
        <p:nvPicPr>
          <p:cNvPr id="267" name="Google Shape;267;p7" descr="Screen Clipping"/>
          <p:cNvPicPr preferRelativeResize="0"/>
          <p:nvPr/>
        </p:nvPicPr>
        <p:blipFill rotWithShape="1">
          <a:blip r:embed="rId3">
            <a:alphaModFix/>
          </a:blip>
          <a:srcRect/>
          <a:stretch/>
        </p:blipFill>
        <p:spPr>
          <a:xfrm>
            <a:off x="1198801" y="4312472"/>
            <a:ext cx="4397775" cy="1091100"/>
          </a:xfrm>
          <a:prstGeom prst="rect">
            <a:avLst/>
          </a:prstGeom>
          <a:noFill/>
          <a:ln>
            <a:noFill/>
          </a:ln>
        </p:spPr>
      </p:pic>
      <p:pic>
        <p:nvPicPr>
          <p:cNvPr id="268" name="Google Shape;268;p7" descr="Screen Clipping"/>
          <p:cNvPicPr preferRelativeResize="0"/>
          <p:nvPr/>
        </p:nvPicPr>
        <p:blipFill rotWithShape="1">
          <a:blip r:embed="rId4">
            <a:alphaModFix/>
          </a:blip>
          <a:srcRect/>
          <a:stretch/>
        </p:blipFill>
        <p:spPr>
          <a:xfrm>
            <a:off x="6333825" y="3715463"/>
            <a:ext cx="3245300" cy="3142525"/>
          </a:xfrm>
          <a:prstGeom prst="rect">
            <a:avLst/>
          </a:prstGeom>
          <a:noFill/>
          <a:ln>
            <a:noFill/>
          </a:ln>
        </p:spPr>
      </p:pic>
      <p:pic>
        <p:nvPicPr>
          <p:cNvPr id="269" name="Google Shape;269;p7"/>
          <p:cNvPicPr preferRelativeResize="0"/>
          <p:nvPr/>
        </p:nvPicPr>
        <p:blipFill rotWithShape="1">
          <a:blip r:embed="rId5">
            <a:alphaModFix/>
          </a:blip>
          <a:srcRect/>
          <a:stretch/>
        </p:blipFill>
        <p:spPr>
          <a:xfrm>
            <a:off x="5870925" y="3851100"/>
            <a:ext cx="6097726" cy="2871250"/>
          </a:xfrm>
          <a:prstGeom prst="rect">
            <a:avLst/>
          </a:prstGeom>
          <a:noFill/>
          <a:ln>
            <a:noFill/>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
                                            <p:txEl>
                                              <p:pRg st="0" end="0"/>
                                            </p:txEl>
                                          </p:spTgt>
                                        </p:tgtEl>
                                        <p:attrNameLst>
                                          <p:attrName>style.visibility</p:attrName>
                                        </p:attrNameLst>
                                      </p:cBhvr>
                                      <p:to>
                                        <p:strVal val="visible"/>
                                      </p:to>
                                    </p:set>
                                    <p:animEffect transition="in" filter="fade">
                                      <p:cBhvr>
                                        <p:cTn id="7" dur="1000"/>
                                        <p:tgtEl>
                                          <p:spTgt spid="2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6">
                                            <p:txEl>
                                              <p:pRg st="1" end="1"/>
                                            </p:txEl>
                                          </p:spTgt>
                                        </p:tgtEl>
                                        <p:attrNameLst>
                                          <p:attrName>style.visibility</p:attrName>
                                        </p:attrNameLst>
                                      </p:cBhvr>
                                      <p:to>
                                        <p:strVal val="visible"/>
                                      </p:to>
                                    </p:set>
                                    <p:animEffect transition="in" filter="fade">
                                      <p:cBhvr>
                                        <p:cTn id="12" dur="1000"/>
                                        <p:tgtEl>
                                          <p:spTgt spid="2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6">
                                            <p:txEl>
                                              <p:pRg st="2" end="2"/>
                                            </p:txEl>
                                          </p:spTgt>
                                        </p:tgtEl>
                                        <p:attrNameLst>
                                          <p:attrName>style.visibility</p:attrName>
                                        </p:attrNameLst>
                                      </p:cBhvr>
                                      <p:to>
                                        <p:strVal val="visible"/>
                                      </p:to>
                                    </p:set>
                                    <p:animEffect transition="in" filter="fade">
                                      <p:cBhvr>
                                        <p:cTn id="17" dur="1000"/>
                                        <p:tgtEl>
                                          <p:spTgt spid="2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7"/>
                                        </p:tgtEl>
                                        <p:attrNameLst>
                                          <p:attrName>style.visibility</p:attrName>
                                        </p:attrNameLst>
                                      </p:cBhvr>
                                      <p:to>
                                        <p:strVal val="visible"/>
                                      </p:to>
                                    </p:set>
                                    <p:animEffect transition="in" filter="fade">
                                      <p:cBhvr>
                                        <p:cTn id="22" dur="1000"/>
                                        <p:tgtEl>
                                          <p:spTgt spid="26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9"/>
                                        </p:tgtEl>
                                        <p:attrNameLst>
                                          <p:attrName>style.visibility</p:attrName>
                                        </p:attrNameLst>
                                      </p:cBhvr>
                                      <p:to>
                                        <p:strVal val="visible"/>
                                      </p:to>
                                    </p:set>
                                    <p:animEffect transition="in" filter="fade">
                                      <p:cBhvr>
                                        <p:cTn id="27" dur="1000"/>
                                        <p:tgtEl>
                                          <p:spTgt spid="26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8"/>
                                        </p:tgtEl>
                                        <p:attrNameLst>
                                          <p:attrName>style.visibility</p:attrName>
                                        </p:attrNameLst>
                                      </p:cBhvr>
                                      <p:to>
                                        <p:strVal val="visible"/>
                                      </p:to>
                                    </p:set>
                                    <p:animEffect transition="in" filter="fade">
                                      <p:cBhvr>
                                        <p:cTn id="32" dur="1000"/>
                                        <p:tgtEl>
                                          <p:spTgt spid="268"/>
                                        </p:tgtEl>
                                      </p:cBhvr>
                                    </p:animEffect>
                                  </p:childTnLst>
                                </p:cTn>
                              </p:par>
                              <p:par>
                                <p:cTn id="33" presetID="1" presetClass="exit" presetSubtype="0" fill="hold" nodeType="withEffect">
                                  <p:stCondLst>
                                    <p:cond delay="0"/>
                                  </p:stCondLst>
                                  <p:childTnLst>
                                    <p:set>
                                      <p:cBhvr>
                                        <p:cTn id="34" dur="1" fill="hold">
                                          <p:stCondLst>
                                            <p:cond delay="1"/>
                                          </p:stCondLst>
                                        </p:cTn>
                                        <p:tgtEl>
                                          <p:spTgt spid="2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21f5e858e59_0_0"/>
          <p:cNvSpPr txBox="1">
            <a:spLocks noGrp="1"/>
          </p:cNvSpPr>
          <p:nvPr>
            <p:ph type="body" idx="1"/>
          </p:nvPr>
        </p:nvSpPr>
        <p:spPr>
          <a:xfrm>
            <a:off x="1275744" y="795485"/>
            <a:ext cx="9784800" cy="399000"/>
          </a:xfrm>
          <a:prstGeom prst="rect">
            <a:avLst/>
          </a:prstGeom>
        </p:spPr>
        <p:txBody>
          <a:bodyPr spcFirstLastPara="1" wrap="square" lIns="91425" tIns="45700" rIns="91425" bIns="45700" anchor="t" anchorCtr="0">
            <a:noAutofit/>
          </a:bodyPr>
          <a:lstStyle/>
          <a:p>
            <a:pPr marL="0" lvl="0" indent="0" algn="l" rtl="0">
              <a:spcBef>
                <a:spcPts val="1200"/>
              </a:spcBef>
              <a:spcAft>
                <a:spcPts val="0"/>
              </a:spcAft>
              <a:buNone/>
            </a:pPr>
            <a:r>
              <a:rPr lang="en-US" sz="3200"/>
              <a:t>Sử dụng các phím tắt để định dạng</a:t>
            </a:r>
            <a:endParaRPr sz="3200"/>
          </a:p>
        </p:txBody>
      </p:sp>
      <p:sp>
        <p:nvSpPr>
          <p:cNvPr id="276" name="Google Shape;276;g21f5e858e59_0_0"/>
          <p:cNvSpPr txBox="1">
            <a:spLocks noGrp="1"/>
          </p:cNvSpPr>
          <p:nvPr>
            <p:ph type="body" idx="2"/>
          </p:nvPr>
        </p:nvSpPr>
        <p:spPr>
          <a:xfrm>
            <a:off x="609600" y="1590675"/>
            <a:ext cx="10995000" cy="3770700"/>
          </a:xfrm>
          <a:prstGeom prst="rect">
            <a:avLst/>
          </a:prstGeom>
        </p:spPr>
        <p:txBody>
          <a:bodyPr spcFirstLastPara="1" wrap="square" lIns="91425" tIns="45700" rIns="91425" bIns="45700" anchor="t" anchorCtr="0">
            <a:noAutofit/>
          </a:bodyPr>
          <a:lstStyle/>
          <a:p>
            <a:pPr marL="0" lvl="0" indent="0" algn="just" rtl="0">
              <a:lnSpc>
                <a:spcPct val="115000"/>
              </a:lnSpc>
              <a:spcBef>
                <a:spcPts val="1200"/>
              </a:spcBef>
              <a:spcAft>
                <a:spcPts val="0"/>
              </a:spcAft>
              <a:buNone/>
            </a:pPr>
            <a:r>
              <a:rPr lang="en-US" sz="3000" b="1">
                <a:solidFill>
                  <a:srgbClr val="FF0000"/>
                </a:solidFill>
                <a:latin typeface="Arial"/>
                <a:ea typeface="Arial"/>
                <a:cs typeface="Arial"/>
                <a:sym typeface="Arial"/>
              </a:rPr>
              <a:t>Phím tắt định dạng văn bản:</a:t>
            </a:r>
            <a:endParaRPr sz="3000" b="1">
              <a:solidFill>
                <a:srgbClr val="FF0000"/>
              </a:solidFill>
              <a:latin typeface="Arial"/>
              <a:ea typeface="Arial"/>
              <a:cs typeface="Arial"/>
              <a:sym typeface="Arial"/>
            </a:endParaRPr>
          </a:p>
          <a:p>
            <a:pPr marL="228600" lvl="0" indent="-228600" algn="just" rtl="0">
              <a:lnSpc>
                <a:spcPct val="115000"/>
              </a:lnSpc>
              <a:spcBef>
                <a:spcPts val="1200"/>
              </a:spcBef>
              <a:spcAft>
                <a:spcPts val="0"/>
              </a:spcAft>
              <a:buNone/>
            </a:pPr>
            <a:r>
              <a:rPr lang="en-US" sz="3000">
                <a:solidFill>
                  <a:srgbClr val="FF0000"/>
                </a:solidFill>
              </a:rPr>
              <a:t>-         Tăng giảm cỡ chữ: Ctrl + ]/[</a:t>
            </a:r>
            <a:endParaRPr sz="3000">
              <a:solidFill>
                <a:srgbClr val="FF0000"/>
              </a:solidFill>
            </a:endParaRPr>
          </a:p>
          <a:p>
            <a:pPr marL="228600" lvl="0" indent="-228600" algn="just" rtl="0">
              <a:lnSpc>
                <a:spcPct val="115000"/>
              </a:lnSpc>
              <a:spcBef>
                <a:spcPts val="0"/>
              </a:spcBef>
              <a:spcAft>
                <a:spcPts val="0"/>
              </a:spcAft>
              <a:buNone/>
            </a:pPr>
            <a:r>
              <a:rPr lang="en-US" sz="3000">
                <a:solidFill>
                  <a:srgbClr val="FF0000"/>
                </a:solidFill>
              </a:rPr>
              <a:t>-         Chữ in đậm, nghiêng, gạch chân: Ctrl + B, I, U</a:t>
            </a:r>
            <a:endParaRPr sz="3000">
              <a:solidFill>
                <a:srgbClr val="FF0000"/>
              </a:solidFill>
            </a:endParaRPr>
          </a:p>
          <a:p>
            <a:pPr marL="228600" lvl="0" indent="-228600" algn="just" rtl="0">
              <a:lnSpc>
                <a:spcPct val="115000"/>
              </a:lnSpc>
              <a:spcBef>
                <a:spcPts val="0"/>
              </a:spcBef>
              <a:spcAft>
                <a:spcPts val="0"/>
              </a:spcAft>
              <a:buNone/>
            </a:pPr>
            <a:r>
              <a:rPr lang="en-US" sz="3000">
                <a:solidFill>
                  <a:srgbClr val="FF0000"/>
                </a:solidFill>
              </a:rPr>
              <a:t>-         Căn lề: Giữa, trái, phải, đều: Ctrl + E, L, R, J</a:t>
            </a:r>
            <a:endParaRPr sz="3000">
              <a:solidFill>
                <a:srgbClr val="FF0000"/>
              </a:solidFill>
            </a:endParaRPr>
          </a:p>
          <a:p>
            <a:pPr marL="228600" lvl="0" indent="-228600" algn="just" rtl="0">
              <a:lnSpc>
                <a:spcPct val="115000"/>
              </a:lnSpc>
              <a:spcBef>
                <a:spcPts val="0"/>
              </a:spcBef>
              <a:spcAft>
                <a:spcPts val="0"/>
              </a:spcAft>
              <a:buNone/>
            </a:pPr>
            <a:r>
              <a:rPr lang="en-US" sz="3000">
                <a:solidFill>
                  <a:srgbClr val="FF0000"/>
                </a:solidFill>
              </a:rPr>
              <a:t>-         Khoảng cách dòng trong đoạn:</a:t>
            </a:r>
            <a:endParaRPr sz="3000">
              <a:solidFill>
                <a:srgbClr val="FF0000"/>
              </a:solidFill>
            </a:endParaRPr>
          </a:p>
          <a:p>
            <a:pPr marL="0" lvl="0" indent="457200" algn="l" rtl="0">
              <a:spcBef>
                <a:spcPts val="1200"/>
              </a:spcBef>
              <a:spcAft>
                <a:spcPts val="0"/>
              </a:spcAft>
              <a:buNone/>
            </a:pPr>
            <a:r>
              <a:rPr lang="en-US" sz="3000">
                <a:solidFill>
                  <a:srgbClr val="FF0000"/>
                </a:solidFill>
              </a:rPr>
              <a:t>+ Đơn: Ctrl + 1, đôi: Ctrl + 2, 1,5 line: Ctrl + 5</a:t>
            </a:r>
            <a:endParaRPr sz="3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
                                            <p:txEl>
                                              <p:pRg st="0" end="0"/>
                                            </p:txEl>
                                          </p:spTgt>
                                        </p:tgtEl>
                                        <p:attrNameLst>
                                          <p:attrName>style.visibility</p:attrName>
                                        </p:attrNameLst>
                                      </p:cBhvr>
                                      <p:to>
                                        <p:strVal val="visible"/>
                                      </p:to>
                                    </p:set>
                                    <p:animEffect transition="in" filter="fade">
                                      <p:cBhvr>
                                        <p:cTn id="7" dur="1000"/>
                                        <p:tgtEl>
                                          <p:spTgt spid="2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
                                            <p:txEl>
                                              <p:pRg st="1" end="1"/>
                                            </p:txEl>
                                          </p:spTgt>
                                        </p:tgtEl>
                                        <p:attrNameLst>
                                          <p:attrName>style.visibility</p:attrName>
                                        </p:attrNameLst>
                                      </p:cBhvr>
                                      <p:to>
                                        <p:strVal val="visible"/>
                                      </p:to>
                                    </p:set>
                                    <p:animEffect transition="in" filter="fade">
                                      <p:cBhvr>
                                        <p:cTn id="12" dur="1000"/>
                                        <p:tgtEl>
                                          <p:spTgt spid="2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6">
                                            <p:txEl>
                                              <p:pRg st="2" end="2"/>
                                            </p:txEl>
                                          </p:spTgt>
                                        </p:tgtEl>
                                        <p:attrNameLst>
                                          <p:attrName>style.visibility</p:attrName>
                                        </p:attrNameLst>
                                      </p:cBhvr>
                                      <p:to>
                                        <p:strVal val="visible"/>
                                      </p:to>
                                    </p:set>
                                    <p:animEffect transition="in" filter="fade">
                                      <p:cBhvr>
                                        <p:cTn id="17" dur="1000"/>
                                        <p:tgtEl>
                                          <p:spTgt spid="2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6">
                                            <p:txEl>
                                              <p:pRg st="3" end="3"/>
                                            </p:txEl>
                                          </p:spTgt>
                                        </p:tgtEl>
                                        <p:attrNameLst>
                                          <p:attrName>style.visibility</p:attrName>
                                        </p:attrNameLst>
                                      </p:cBhvr>
                                      <p:to>
                                        <p:strVal val="visible"/>
                                      </p:to>
                                    </p:set>
                                    <p:animEffect transition="in" filter="fade">
                                      <p:cBhvr>
                                        <p:cTn id="22" dur="1000"/>
                                        <p:tgtEl>
                                          <p:spTgt spid="27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6">
                                            <p:txEl>
                                              <p:pRg st="4" end="4"/>
                                            </p:txEl>
                                          </p:spTgt>
                                        </p:tgtEl>
                                        <p:attrNameLst>
                                          <p:attrName>style.visibility</p:attrName>
                                        </p:attrNameLst>
                                      </p:cBhvr>
                                      <p:to>
                                        <p:strVal val="visible"/>
                                      </p:to>
                                    </p:set>
                                    <p:animEffect transition="in" filter="fade">
                                      <p:cBhvr>
                                        <p:cTn id="27" dur="1000"/>
                                        <p:tgtEl>
                                          <p:spTgt spid="27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6">
                                            <p:txEl>
                                              <p:pRg st="5" end="5"/>
                                            </p:txEl>
                                          </p:spTgt>
                                        </p:tgtEl>
                                        <p:attrNameLst>
                                          <p:attrName>style.visibility</p:attrName>
                                        </p:attrNameLst>
                                      </p:cBhvr>
                                      <p:to>
                                        <p:strVal val="visible"/>
                                      </p:to>
                                    </p:set>
                                    <p:animEffect transition="in" filter="fade">
                                      <p:cBhvr>
                                        <p:cTn id="32" dur="1000"/>
                                        <p:tgtEl>
                                          <p:spTgt spid="27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21f5e858e59_0_9"/>
          <p:cNvSpPr txBox="1">
            <a:spLocks noGrp="1"/>
          </p:cNvSpPr>
          <p:nvPr>
            <p:ph type="subTitle" idx="1"/>
          </p:nvPr>
        </p:nvSpPr>
        <p:spPr>
          <a:xfrm>
            <a:off x="442931" y="2077239"/>
            <a:ext cx="9739200" cy="2602825"/>
          </a:xfrm>
          <a:prstGeom prst="rect">
            <a:avLst/>
          </a:prstGeom>
          <a:noFill/>
          <a:ln>
            <a:noFill/>
          </a:ln>
        </p:spPr>
        <p:txBody>
          <a:bodyPr spcFirstLastPara="1" wrap="square" lIns="91425" tIns="45700" rIns="91425" bIns="45700" anchor="t" anchorCtr="0">
            <a:noAutofit/>
          </a:bodyPr>
          <a:lstStyle/>
          <a:p>
            <a:pPr marL="0" lvl="0" indent="0" rtl="0">
              <a:lnSpc>
                <a:spcPct val="90000"/>
              </a:lnSpc>
              <a:spcBef>
                <a:spcPts val="0"/>
              </a:spcBef>
              <a:spcAft>
                <a:spcPts val="0"/>
              </a:spcAft>
              <a:buClr>
                <a:srgbClr val="7030A0"/>
              </a:buClr>
              <a:buSzPts val="3600"/>
              <a:buNone/>
            </a:pPr>
            <a:r>
              <a:rPr lang="en-US" sz="3600" b="1" dirty="0">
                <a:solidFill>
                  <a:srgbClr val="7030A0"/>
                </a:solidFill>
                <a:latin typeface="Times New Roman"/>
                <a:ea typeface="Times New Roman"/>
                <a:cs typeface="Times New Roman"/>
                <a:sym typeface="Times New Roman"/>
              </a:rPr>
              <a:t>Tin 4 – </a:t>
            </a:r>
            <a:r>
              <a:rPr lang="en-US" sz="3600" b="1" dirty="0" err="1">
                <a:solidFill>
                  <a:srgbClr val="7030A0"/>
                </a:solidFill>
                <a:latin typeface="Times New Roman"/>
                <a:ea typeface="Times New Roman"/>
                <a:cs typeface="Times New Roman"/>
                <a:sym typeface="Times New Roman"/>
              </a:rPr>
              <a:t>Tuần</a:t>
            </a:r>
            <a:r>
              <a:rPr lang="en-US" sz="3600" b="1" dirty="0">
                <a:solidFill>
                  <a:srgbClr val="7030A0"/>
                </a:solidFill>
                <a:latin typeface="Times New Roman"/>
                <a:ea typeface="Times New Roman"/>
                <a:cs typeface="Times New Roman"/>
                <a:sym typeface="Times New Roman"/>
              </a:rPr>
              <a:t> 27</a:t>
            </a:r>
            <a:endParaRPr sz="3600" b="1" dirty="0">
              <a:solidFill>
                <a:srgbClr val="7030A0"/>
              </a:solidFill>
              <a:latin typeface="Times New Roman"/>
              <a:ea typeface="Times New Roman"/>
              <a:cs typeface="Times New Roman"/>
              <a:sym typeface="Times New Roman"/>
            </a:endParaRPr>
          </a:p>
          <a:p>
            <a:pPr marL="0" lvl="0" indent="0" rtl="0">
              <a:lnSpc>
                <a:spcPct val="150000"/>
              </a:lnSpc>
              <a:spcBef>
                <a:spcPts val="1000"/>
              </a:spcBef>
              <a:spcAft>
                <a:spcPts val="0"/>
              </a:spcAft>
              <a:buClr>
                <a:srgbClr val="FF0000"/>
              </a:buClr>
              <a:buSzPts val="4400"/>
              <a:buNone/>
            </a:pPr>
            <a:r>
              <a:rPr lang="en-US" sz="4400" b="1" dirty="0" err="1">
                <a:solidFill>
                  <a:srgbClr val="FF0000"/>
                </a:solidFill>
                <a:latin typeface="Times New Roman"/>
                <a:ea typeface="Times New Roman"/>
                <a:cs typeface="Times New Roman"/>
                <a:sym typeface="Times New Roman"/>
              </a:rPr>
              <a:t>Tạo</a:t>
            </a:r>
            <a:r>
              <a:rPr lang="en-US" sz="4400" b="1" dirty="0">
                <a:solidFill>
                  <a:srgbClr val="FF0000"/>
                </a:solidFill>
                <a:latin typeface="Times New Roman"/>
                <a:ea typeface="Times New Roman"/>
                <a:cs typeface="Times New Roman"/>
                <a:sym typeface="Times New Roman"/>
              </a:rPr>
              <a:t> </a:t>
            </a:r>
            <a:r>
              <a:rPr lang="en-US" sz="4400" b="1" dirty="0" err="1">
                <a:solidFill>
                  <a:srgbClr val="FF0000"/>
                </a:solidFill>
                <a:latin typeface="Times New Roman"/>
                <a:ea typeface="Times New Roman"/>
                <a:cs typeface="Times New Roman"/>
                <a:sym typeface="Times New Roman"/>
              </a:rPr>
              <a:t>và</a:t>
            </a:r>
            <a:r>
              <a:rPr lang="en-US" sz="4400" b="1" dirty="0">
                <a:solidFill>
                  <a:srgbClr val="FF0000"/>
                </a:solidFill>
                <a:latin typeface="Times New Roman"/>
                <a:ea typeface="Times New Roman"/>
                <a:cs typeface="Times New Roman"/>
                <a:sym typeface="Times New Roman"/>
              </a:rPr>
              <a:t> </a:t>
            </a:r>
            <a:r>
              <a:rPr lang="en-US" sz="4400" b="1" dirty="0" err="1">
                <a:solidFill>
                  <a:srgbClr val="FF0000"/>
                </a:solidFill>
                <a:latin typeface="Times New Roman"/>
                <a:ea typeface="Times New Roman"/>
                <a:cs typeface="Times New Roman"/>
                <a:sym typeface="Times New Roman"/>
              </a:rPr>
              <a:t>sử</a:t>
            </a:r>
            <a:r>
              <a:rPr lang="en-US" sz="4400" b="1" dirty="0">
                <a:solidFill>
                  <a:srgbClr val="FF0000"/>
                </a:solidFill>
                <a:latin typeface="Times New Roman"/>
                <a:ea typeface="Times New Roman"/>
                <a:cs typeface="Times New Roman"/>
                <a:sym typeface="Times New Roman"/>
              </a:rPr>
              <a:t> </a:t>
            </a:r>
            <a:r>
              <a:rPr lang="en-US" sz="4400" b="1" dirty="0" err="1">
                <a:solidFill>
                  <a:srgbClr val="FF0000"/>
                </a:solidFill>
                <a:latin typeface="Times New Roman"/>
                <a:ea typeface="Times New Roman"/>
                <a:cs typeface="Times New Roman"/>
                <a:sym typeface="Times New Roman"/>
              </a:rPr>
              <a:t>dụng</a:t>
            </a:r>
            <a:r>
              <a:rPr lang="en-US" sz="4400" b="1" dirty="0">
                <a:solidFill>
                  <a:srgbClr val="FF0000"/>
                </a:solidFill>
                <a:latin typeface="Times New Roman"/>
                <a:ea typeface="Times New Roman"/>
                <a:cs typeface="Times New Roman"/>
                <a:sym typeface="Times New Roman"/>
              </a:rPr>
              <a:t> </a:t>
            </a:r>
            <a:r>
              <a:rPr lang="en-US" sz="4400" b="1" dirty="0" err="1">
                <a:solidFill>
                  <a:srgbClr val="FF0000"/>
                </a:solidFill>
                <a:latin typeface="Times New Roman"/>
                <a:ea typeface="Times New Roman"/>
                <a:cs typeface="Times New Roman"/>
                <a:sym typeface="Times New Roman"/>
              </a:rPr>
              <a:t>bảng</a:t>
            </a:r>
            <a:r>
              <a:rPr lang="en-US" sz="4400" b="1" dirty="0">
                <a:solidFill>
                  <a:srgbClr val="FF0000"/>
                </a:solidFill>
                <a:latin typeface="Times New Roman"/>
                <a:ea typeface="Times New Roman"/>
                <a:cs typeface="Times New Roman"/>
                <a:sym typeface="Times New Roman"/>
              </a:rPr>
              <a:t> </a:t>
            </a:r>
            <a:r>
              <a:rPr lang="en-US" sz="4400" b="1" dirty="0">
                <a:solidFill>
                  <a:srgbClr val="FF0000"/>
                </a:solidFill>
              </a:rPr>
              <a:t>(</a:t>
            </a:r>
            <a:r>
              <a:rPr lang="en-US" sz="3600" b="1" dirty="0" smtClean="0">
                <a:solidFill>
                  <a:srgbClr val="FF0000"/>
                </a:solidFill>
                <a:latin typeface="Times New Roman"/>
                <a:ea typeface="Times New Roman"/>
                <a:cs typeface="Times New Roman"/>
                <a:sym typeface="Times New Roman"/>
              </a:rPr>
              <a:t>SGK </a:t>
            </a:r>
            <a:r>
              <a:rPr lang="en-US" sz="3600" b="1" dirty="0" err="1">
                <a:solidFill>
                  <a:srgbClr val="FF0000"/>
                </a:solidFill>
                <a:latin typeface="Times New Roman"/>
                <a:ea typeface="Times New Roman"/>
                <a:cs typeface="Times New Roman"/>
                <a:sym typeface="Times New Roman"/>
              </a:rPr>
              <a:t>trang</a:t>
            </a:r>
            <a:r>
              <a:rPr lang="en-US" sz="3600" b="1" dirty="0">
                <a:solidFill>
                  <a:srgbClr val="FF0000"/>
                </a:solidFill>
                <a:latin typeface="Times New Roman"/>
                <a:ea typeface="Times New Roman"/>
                <a:cs typeface="Times New Roman"/>
                <a:sym typeface="Times New Roman"/>
              </a:rPr>
              <a:t> </a:t>
            </a:r>
            <a:r>
              <a:rPr lang="en-US" sz="3600" b="1" dirty="0" smtClean="0">
                <a:solidFill>
                  <a:srgbClr val="FF0000"/>
                </a:solidFill>
                <a:latin typeface="Times New Roman"/>
                <a:ea typeface="Times New Roman"/>
                <a:cs typeface="Times New Roman"/>
                <a:sym typeface="Times New Roman"/>
              </a:rPr>
              <a:t>46)</a:t>
            </a:r>
            <a:endParaRPr sz="3600" b="1" dirty="0">
              <a:solidFill>
                <a:srgbClr val="FF0000"/>
              </a:solidFill>
              <a:latin typeface="Times New Roman"/>
              <a:ea typeface="Times New Roman"/>
              <a:cs typeface="Times New Roman"/>
              <a:sym typeface="Times New Roman"/>
            </a:endParaRPr>
          </a:p>
        </p:txBody>
      </p:sp>
      <p:pic>
        <p:nvPicPr>
          <p:cNvPr id="282" name="Google Shape;282;g21f5e858e59_0_9" descr="Image result for Computer Mouse animations"/>
          <p:cNvPicPr preferRelativeResize="0"/>
          <p:nvPr/>
        </p:nvPicPr>
        <p:blipFill rotWithShape="1">
          <a:blip r:embed="rId3">
            <a:alphaModFix/>
          </a:blip>
          <a:srcRect/>
          <a:stretch/>
        </p:blipFill>
        <p:spPr>
          <a:xfrm>
            <a:off x="9296400" y="3378652"/>
            <a:ext cx="2895600" cy="3524251"/>
          </a:xfrm>
          <a:prstGeom prst="rect">
            <a:avLst/>
          </a:prstGeom>
          <a:noFill/>
          <a:ln>
            <a:noFill/>
          </a:ln>
          <a:effectLst>
            <a:outerShdw blurRad="292100" dist="139700" dir="2700000" algn="tl" rotWithShape="0">
              <a:srgbClr val="333333">
                <a:alpha val="64709"/>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1d18d002be4_0_158"/>
          <p:cNvSpPr txBox="1"/>
          <p:nvPr/>
        </p:nvSpPr>
        <p:spPr>
          <a:xfrm>
            <a:off x="237011" y="2279287"/>
            <a:ext cx="4165500" cy="4926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600" b="0" i="0" u="none" strike="noStrike" cap="none">
                <a:solidFill>
                  <a:schemeClr val="dk1"/>
                </a:solidFill>
                <a:latin typeface="Times New Roman"/>
                <a:ea typeface="Times New Roman"/>
                <a:cs typeface="Times New Roman"/>
                <a:sym typeface="Times New Roman"/>
              </a:rPr>
              <a:t>Cách 1:</a:t>
            </a:r>
            <a:endParaRPr sz="2600" b="0" i="0" u="none" strike="noStrike" cap="none">
              <a:solidFill>
                <a:schemeClr val="dk1"/>
              </a:solidFill>
              <a:latin typeface="Times New Roman"/>
              <a:ea typeface="Times New Roman"/>
              <a:cs typeface="Times New Roman"/>
              <a:sym typeface="Times New Roman"/>
            </a:endParaRPr>
          </a:p>
        </p:txBody>
      </p:sp>
      <p:sp>
        <p:nvSpPr>
          <p:cNvPr id="288" name="Google Shape;288;g1d18d002be4_0_158"/>
          <p:cNvSpPr txBox="1"/>
          <p:nvPr/>
        </p:nvSpPr>
        <p:spPr>
          <a:xfrm>
            <a:off x="237011" y="2279287"/>
            <a:ext cx="4143000" cy="5232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0" i="0" u="none" strike="noStrike" cap="none">
                <a:solidFill>
                  <a:schemeClr val="dk1"/>
                </a:solidFill>
                <a:latin typeface="Times New Roman"/>
                <a:ea typeface="Times New Roman"/>
                <a:cs typeface="Times New Roman"/>
                <a:sym typeface="Times New Roman"/>
              </a:rPr>
              <a:t>Cách 3:</a:t>
            </a:r>
            <a:endParaRPr sz="2600" b="0" i="0" u="none" strike="noStrike" cap="none">
              <a:solidFill>
                <a:schemeClr val="dk1"/>
              </a:solidFill>
              <a:latin typeface="Times New Roman"/>
              <a:ea typeface="Times New Roman"/>
              <a:cs typeface="Times New Roman"/>
              <a:sym typeface="Times New Roman"/>
            </a:endParaRPr>
          </a:p>
        </p:txBody>
      </p:sp>
      <p:pic>
        <p:nvPicPr>
          <p:cNvPr id="289" name="Google Shape;289;g1d18d002be4_0_158"/>
          <p:cNvPicPr preferRelativeResize="0"/>
          <p:nvPr/>
        </p:nvPicPr>
        <p:blipFill rotWithShape="1">
          <a:blip r:embed="rId3">
            <a:alphaModFix/>
          </a:blip>
          <a:srcRect/>
          <a:stretch/>
        </p:blipFill>
        <p:spPr>
          <a:xfrm>
            <a:off x="4402577" y="1575297"/>
            <a:ext cx="7390683" cy="5175671"/>
          </a:xfrm>
          <a:prstGeom prst="rect">
            <a:avLst/>
          </a:prstGeom>
          <a:noFill/>
          <a:ln>
            <a:noFill/>
          </a:ln>
        </p:spPr>
      </p:pic>
      <p:pic>
        <p:nvPicPr>
          <p:cNvPr id="290" name="Google Shape;290;g1d18d002be4_0_158"/>
          <p:cNvPicPr preferRelativeResize="0"/>
          <p:nvPr/>
        </p:nvPicPr>
        <p:blipFill rotWithShape="1">
          <a:blip r:embed="rId4">
            <a:alphaModFix/>
          </a:blip>
          <a:srcRect/>
          <a:stretch/>
        </p:blipFill>
        <p:spPr>
          <a:xfrm>
            <a:off x="237011" y="1092644"/>
            <a:ext cx="987425" cy="914400"/>
          </a:xfrm>
          <a:prstGeom prst="rect">
            <a:avLst/>
          </a:prstGeom>
          <a:noFill/>
          <a:ln>
            <a:noFill/>
          </a:ln>
        </p:spPr>
      </p:pic>
      <p:sp>
        <p:nvSpPr>
          <p:cNvPr id="291" name="Google Shape;291;g1d18d002be4_0_158"/>
          <p:cNvSpPr txBox="1"/>
          <p:nvPr/>
        </p:nvSpPr>
        <p:spPr>
          <a:xfrm>
            <a:off x="4476523" y="957252"/>
            <a:ext cx="7196400" cy="5232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800" b="1" i="0" u="none" strike="noStrike" cap="none">
                <a:solidFill>
                  <a:srgbClr val="2F6B09"/>
                </a:solidFill>
                <a:latin typeface="Times New Roman"/>
                <a:ea typeface="Times New Roman"/>
                <a:cs typeface="Times New Roman"/>
                <a:sym typeface="Times New Roman"/>
              </a:rPr>
              <a:t>Chèn bảng</a:t>
            </a:r>
            <a:endParaRPr sz="2800" b="1" i="0" u="none" strike="noStrike" cap="none">
              <a:solidFill>
                <a:srgbClr val="2F6B09"/>
              </a:solidFill>
              <a:latin typeface="Times New Roman"/>
              <a:ea typeface="Times New Roman"/>
              <a:cs typeface="Times New Roman"/>
              <a:sym typeface="Times New Roman"/>
            </a:endParaRPr>
          </a:p>
        </p:txBody>
      </p:sp>
      <p:sp>
        <p:nvSpPr>
          <p:cNvPr id="292" name="Google Shape;292;g1d18d002be4_0_158"/>
          <p:cNvSpPr txBox="1">
            <a:spLocks noGrp="1"/>
          </p:cNvSpPr>
          <p:nvPr>
            <p:ph type="title"/>
          </p:nvPr>
        </p:nvSpPr>
        <p:spPr>
          <a:xfrm>
            <a:off x="3352801" y="207820"/>
            <a:ext cx="8320200" cy="67710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0000FF"/>
              </a:buClr>
              <a:buSzPts val="3600"/>
              <a:buFont typeface="Times New Roman"/>
              <a:buNone/>
            </a:pPr>
            <a:r>
              <a:rPr lang="en-US" sz="3600">
                <a:solidFill>
                  <a:srgbClr val="0000FF"/>
                </a:solidFill>
                <a:latin typeface="Times New Roman"/>
                <a:ea typeface="Times New Roman"/>
                <a:cs typeface="Times New Roman"/>
                <a:sym typeface="Times New Roman"/>
              </a:rPr>
              <a:t>Hoạt động 1: Tìm hiểu kiến thức</a:t>
            </a:r>
            <a:endParaRPr sz="3600">
              <a:solidFill>
                <a:srgbClr val="0000FF"/>
              </a:solidFill>
              <a:latin typeface="Times New Roman"/>
              <a:ea typeface="Times New Roman"/>
              <a:cs typeface="Times New Roman"/>
              <a:sym typeface="Times New Roman"/>
            </a:endParaRPr>
          </a:p>
        </p:txBody>
      </p:sp>
      <p:pic>
        <p:nvPicPr>
          <p:cNvPr id="293" name="Google Shape;293;g1d18d002be4_0_158" descr="Hình ảnh có liên quan"/>
          <p:cNvPicPr preferRelativeResize="0"/>
          <p:nvPr/>
        </p:nvPicPr>
        <p:blipFill rotWithShape="1">
          <a:blip r:embed="rId5">
            <a:alphaModFix/>
          </a:blip>
          <a:srcRect/>
          <a:stretch/>
        </p:blipFill>
        <p:spPr>
          <a:xfrm>
            <a:off x="2486306" y="-1215"/>
            <a:ext cx="1637678" cy="2731393"/>
          </a:xfrm>
          <a:prstGeom prst="rect">
            <a:avLst/>
          </a:prstGeom>
          <a:noFill/>
          <a:ln>
            <a:noFill/>
          </a:ln>
        </p:spPr>
      </p:pic>
      <p:sp>
        <p:nvSpPr>
          <p:cNvPr id="294" name="Google Shape;294;g1d18d002be4_0_158">
            <a:hlinkClick r:id="rId6" action="ppaction://hlinksldjump"/>
          </p:cNvPr>
          <p:cNvSpPr txBox="1"/>
          <p:nvPr/>
        </p:nvSpPr>
        <p:spPr>
          <a:xfrm>
            <a:off x="1923449" y="863704"/>
            <a:ext cx="5628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0" i="0" u="none" strike="noStrike" cap="none">
                <a:solidFill>
                  <a:schemeClr val="dk1"/>
                </a:solidFill>
                <a:latin typeface="Times New Roman"/>
                <a:ea typeface="Times New Roman"/>
                <a:cs typeface="Times New Roman"/>
                <a:sym typeface="Times New Roman"/>
              </a:rPr>
              <a:t>☞</a:t>
            </a:r>
            <a:endParaRPr sz="4000">
              <a:solidFill>
                <a:schemeClr val="dk1"/>
              </a:solidFill>
              <a:latin typeface="Times New Roman"/>
              <a:ea typeface="Times New Roman"/>
              <a:cs typeface="Times New Roman"/>
              <a:sym typeface="Times New Roman"/>
            </a:endParaRPr>
          </a:p>
        </p:txBody>
      </p:sp>
      <p:sp>
        <p:nvSpPr>
          <p:cNvPr id="295" name="Google Shape;295;g1d18d002be4_0_158"/>
          <p:cNvSpPr txBox="1"/>
          <p:nvPr/>
        </p:nvSpPr>
        <p:spPr>
          <a:xfrm>
            <a:off x="237008" y="3684285"/>
            <a:ext cx="4165500" cy="13854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600">
                <a:solidFill>
                  <a:schemeClr val="dk1"/>
                </a:solidFill>
                <a:latin typeface="Times New Roman"/>
                <a:ea typeface="Times New Roman"/>
                <a:cs typeface="Times New Roman"/>
                <a:sym typeface="Times New Roman"/>
              </a:rPr>
              <a:t>2. </a:t>
            </a:r>
            <a:r>
              <a:rPr lang="en-US" sz="2800">
                <a:solidFill>
                  <a:schemeClr val="dk1"/>
                </a:solidFill>
                <a:latin typeface="Times New Roman"/>
                <a:ea typeface="Times New Roman"/>
                <a:cs typeface="Times New Roman"/>
                <a:sym typeface="Times New Roman"/>
              </a:rPr>
              <a:t>Chọn </a:t>
            </a:r>
            <a:r>
              <a:rPr lang="en-US" sz="2800" b="1">
                <a:solidFill>
                  <a:schemeClr val="dk1"/>
                </a:solidFill>
                <a:latin typeface="Times New Roman"/>
                <a:ea typeface="Times New Roman"/>
                <a:cs typeface="Times New Roman"/>
                <a:sym typeface="Times New Roman"/>
              </a:rPr>
              <a:t>Table </a:t>
            </a:r>
            <a:r>
              <a:rPr lang="en-US" sz="2800">
                <a:solidFill>
                  <a:schemeClr val="dk1"/>
                </a:solidFill>
                <a:latin typeface="Times New Roman"/>
                <a:ea typeface="Times New Roman"/>
                <a:cs typeface="Times New Roman"/>
                <a:sym typeface="Times New Roman"/>
              </a:rPr>
              <a:t>và rê chuột kéo theo khung lưới đủ số cột và dòng cần thiết.</a:t>
            </a:r>
            <a:endParaRPr sz="2600">
              <a:solidFill>
                <a:schemeClr val="dk1"/>
              </a:solidFill>
              <a:latin typeface="Times New Roman"/>
              <a:ea typeface="Times New Roman"/>
              <a:cs typeface="Times New Roman"/>
              <a:sym typeface="Times New Roman"/>
            </a:endParaRPr>
          </a:p>
        </p:txBody>
      </p:sp>
      <p:pic>
        <p:nvPicPr>
          <p:cNvPr id="296" name="Google Shape;296;g1d18d002be4_0_158"/>
          <p:cNvPicPr preferRelativeResize="0"/>
          <p:nvPr/>
        </p:nvPicPr>
        <p:blipFill rotWithShape="1">
          <a:blip r:embed="rId7">
            <a:alphaModFix/>
          </a:blip>
          <a:srcRect/>
          <a:stretch/>
        </p:blipFill>
        <p:spPr>
          <a:xfrm>
            <a:off x="4402576" y="1575296"/>
            <a:ext cx="7390683" cy="5186689"/>
          </a:xfrm>
          <a:prstGeom prst="rect">
            <a:avLst/>
          </a:prstGeom>
          <a:noFill/>
          <a:ln>
            <a:noFill/>
          </a:ln>
        </p:spPr>
      </p:pic>
      <p:sp>
        <p:nvSpPr>
          <p:cNvPr id="297" name="Google Shape;297;g1d18d002be4_0_158"/>
          <p:cNvSpPr txBox="1"/>
          <p:nvPr/>
        </p:nvSpPr>
        <p:spPr>
          <a:xfrm>
            <a:off x="259689" y="2730178"/>
            <a:ext cx="4165500" cy="9543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600">
                <a:solidFill>
                  <a:schemeClr val="dk1"/>
                </a:solidFill>
                <a:latin typeface="Times New Roman"/>
                <a:ea typeface="Times New Roman"/>
                <a:cs typeface="Times New Roman"/>
                <a:sym typeface="Times New Roman"/>
              </a:rPr>
              <a:t>1. </a:t>
            </a:r>
            <a:r>
              <a:rPr lang="en-US" sz="2800">
                <a:solidFill>
                  <a:schemeClr val="dk1"/>
                </a:solidFill>
                <a:latin typeface="Times New Roman"/>
                <a:ea typeface="Times New Roman"/>
                <a:cs typeface="Times New Roman"/>
                <a:sym typeface="Times New Roman"/>
              </a:rPr>
              <a:t>Chọn thẻ </a:t>
            </a:r>
            <a:r>
              <a:rPr lang="en-US" sz="2800" b="1">
                <a:solidFill>
                  <a:schemeClr val="dk1"/>
                </a:solidFill>
                <a:latin typeface="Times New Roman"/>
                <a:ea typeface="Times New Roman"/>
                <a:cs typeface="Times New Roman"/>
                <a:sym typeface="Times New Roman"/>
              </a:rPr>
              <a:t>Insert, </a:t>
            </a:r>
            <a:r>
              <a:rPr lang="en-US" sz="2800">
                <a:solidFill>
                  <a:schemeClr val="dk1"/>
                </a:solidFill>
                <a:latin typeface="Times New Roman"/>
                <a:ea typeface="Times New Roman"/>
                <a:cs typeface="Times New Roman"/>
                <a:sym typeface="Times New Roman"/>
              </a:rPr>
              <a:t>nhóm </a:t>
            </a:r>
            <a:r>
              <a:rPr lang="en-US" sz="2800" b="1">
                <a:solidFill>
                  <a:schemeClr val="dk1"/>
                </a:solidFill>
                <a:latin typeface="Times New Roman"/>
                <a:ea typeface="Times New Roman"/>
                <a:cs typeface="Times New Roman"/>
                <a:sym typeface="Times New Roman"/>
              </a:rPr>
              <a:t>Table</a:t>
            </a:r>
            <a:r>
              <a:rPr lang="en-US" sz="2800">
                <a:solidFill>
                  <a:schemeClr val="dk1"/>
                </a:solidFill>
                <a:latin typeface="Times New Roman"/>
                <a:ea typeface="Times New Roman"/>
                <a:cs typeface="Times New Roman"/>
                <a:sym typeface="Times New Roman"/>
              </a:rPr>
              <a:t>.</a:t>
            </a:r>
            <a:endParaRPr sz="2600">
              <a:solidFill>
                <a:schemeClr val="dk1"/>
              </a:solidFill>
              <a:latin typeface="Times New Roman"/>
              <a:ea typeface="Times New Roman"/>
              <a:cs typeface="Times New Roman"/>
              <a:sym typeface="Times New Roman"/>
            </a:endParaRPr>
          </a:p>
        </p:txBody>
      </p:sp>
      <p:sp>
        <p:nvSpPr>
          <p:cNvPr id="298" name="Google Shape;298;g1d18d002be4_0_158"/>
          <p:cNvSpPr txBox="1"/>
          <p:nvPr/>
        </p:nvSpPr>
        <p:spPr>
          <a:xfrm>
            <a:off x="237011" y="2288030"/>
            <a:ext cx="4143000" cy="5232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Times New Roman"/>
                <a:ea typeface="Times New Roman"/>
                <a:cs typeface="Times New Roman"/>
                <a:sym typeface="Times New Roman"/>
              </a:rPr>
              <a:t>Cách 2:</a:t>
            </a:r>
            <a:endParaRPr sz="2600">
              <a:solidFill>
                <a:schemeClr val="dk1"/>
              </a:solidFill>
              <a:latin typeface="Times New Roman"/>
              <a:ea typeface="Times New Roman"/>
              <a:cs typeface="Times New Roman"/>
              <a:sym typeface="Times New Roman"/>
            </a:endParaRPr>
          </a:p>
        </p:txBody>
      </p:sp>
      <p:sp>
        <p:nvSpPr>
          <p:cNvPr id="299" name="Google Shape;299;g1d18d002be4_0_158"/>
          <p:cNvSpPr txBox="1"/>
          <p:nvPr/>
        </p:nvSpPr>
        <p:spPr>
          <a:xfrm>
            <a:off x="259041" y="2730178"/>
            <a:ext cx="4165500" cy="5232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Times New Roman"/>
                <a:ea typeface="Times New Roman"/>
                <a:cs typeface="Times New Roman"/>
                <a:sym typeface="Times New Roman"/>
              </a:rPr>
              <a:t>1. Chọn </a:t>
            </a:r>
            <a:r>
              <a:rPr lang="en-US" sz="2800" b="1">
                <a:solidFill>
                  <a:schemeClr val="dk1"/>
                </a:solidFill>
                <a:latin typeface="Times New Roman"/>
                <a:ea typeface="Times New Roman"/>
                <a:cs typeface="Times New Roman"/>
                <a:sym typeface="Times New Roman"/>
              </a:rPr>
              <a:t>Insert Table.</a:t>
            </a:r>
            <a:endParaRPr sz="2600" b="1">
              <a:solidFill>
                <a:schemeClr val="dk1"/>
              </a:solidFill>
              <a:latin typeface="Times New Roman"/>
              <a:ea typeface="Times New Roman"/>
              <a:cs typeface="Times New Roman"/>
              <a:sym typeface="Times New Roman"/>
            </a:endParaRPr>
          </a:p>
        </p:txBody>
      </p:sp>
      <p:pic>
        <p:nvPicPr>
          <p:cNvPr id="300" name="Google Shape;300;g1d18d002be4_0_158"/>
          <p:cNvPicPr preferRelativeResize="0"/>
          <p:nvPr/>
        </p:nvPicPr>
        <p:blipFill rotWithShape="1">
          <a:blip r:embed="rId8">
            <a:alphaModFix/>
          </a:blip>
          <a:srcRect/>
          <a:stretch/>
        </p:blipFill>
        <p:spPr>
          <a:xfrm>
            <a:off x="4418742" y="1586617"/>
            <a:ext cx="7374517" cy="5164350"/>
          </a:xfrm>
          <a:prstGeom prst="rect">
            <a:avLst/>
          </a:prstGeom>
          <a:noFill/>
          <a:ln>
            <a:noFill/>
          </a:ln>
        </p:spPr>
      </p:pic>
      <p:sp>
        <p:nvSpPr>
          <p:cNvPr id="301" name="Google Shape;301;g1d18d002be4_0_158"/>
          <p:cNvSpPr/>
          <p:nvPr/>
        </p:nvSpPr>
        <p:spPr>
          <a:xfrm>
            <a:off x="5271686" y="1786105"/>
            <a:ext cx="402000" cy="177000"/>
          </a:xfrm>
          <a:prstGeom prst="roundRect">
            <a:avLst>
              <a:gd name="adj" fmla="val 16667"/>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2" name="Google Shape;302;g1d18d002be4_0_158"/>
          <p:cNvSpPr/>
          <p:nvPr/>
        </p:nvSpPr>
        <p:spPr>
          <a:xfrm>
            <a:off x="4418742" y="1998001"/>
            <a:ext cx="318600" cy="458700"/>
          </a:xfrm>
          <a:prstGeom prst="roundRect">
            <a:avLst>
              <a:gd name="adj" fmla="val 16667"/>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3" name="Google Shape;303;g1d18d002be4_0_158"/>
          <p:cNvSpPr/>
          <p:nvPr/>
        </p:nvSpPr>
        <p:spPr>
          <a:xfrm>
            <a:off x="4476999" y="3747106"/>
            <a:ext cx="1395000" cy="177000"/>
          </a:xfrm>
          <a:prstGeom prst="roundRect">
            <a:avLst>
              <a:gd name="adj" fmla="val 16667"/>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4" name="Google Shape;304;g1d18d002be4_0_158"/>
          <p:cNvSpPr txBox="1"/>
          <p:nvPr/>
        </p:nvSpPr>
        <p:spPr>
          <a:xfrm>
            <a:off x="237006" y="3253398"/>
            <a:ext cx="4165500" cy="5232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Times New Roman"/>
                <a:ea typeface="Times New Roman"/>
                <a:cs typeface="Times New Roman"/>
                <a:sym typeface="Times New Roman"/>
              </a:rPr>
              <a:t>2. Nhập số cột, số hàng.</a:t>
            </a:r>
            <a:endParaRPr sz="2600">
              <a:solidFill>
                <a:schemeClr val="dk1"/>
              </a:solidFill>
              <a:latin typeface="Times New Roman"/>
              <a:ea typeface="Times New Roman"/>
              <a:cs typeface="Times New Roman"/>
              <a:sym typeface="Times New Roman"/>
            </a:endParaRPr>
          </a:p>
        </p:txBody>
      </p:sp>
      <p:grpSp>
        <p:nvGrpSpPr>
          <p:cNvPr id="305" name="Google Shape;305;g1d18d002be4_0_158"/>
          <p:cNvGrpSpPr/>
          <p:nvPr/>
        </p:nvGrpSpPr>
        <p:grpSpPr>
          <a:xfrm>
            <a:off x="4418773" y="1578294"/>
            <a:ext cx="7374567" cy="5183576"/>
            <a:chOff x="4391147" y="1575297"/>
            <a:chExt cx="7406414" cy="5186688"/>
          </a:xfrm>
        </p:grpSpPr>
        <p:pic>
          <p:nvPicPr>
            <p:cNvPr id="306" name="Google Shape;306;g1d18d002be4_0_158"/>
            <p:cNvPicPr preferRelativeResize="0"/>
            <p:nvPr/>
          </p:nvPicPr>
          <p:blipFill rotWithShape="1">
            <a:blip r:embed="rId9">
              <a:alphaModFix/>
            </a:blip>
            <a:srcRect/>
            <a:stretch/>
          </p:blipFill>
          <p:spPr>
            <a:xfrm>
              <a:off x="4391147" y="1575297"/>
              <a:ext cx="7406414" cy="5186688"/>
            </a:xfrm>
            <a:prstGeom prst="rect">
              <a:avLst/>
            </a:prstGeom>
            <a:noFill/>
            <a:ln>
              <a:noFill/>
            </a:ln>
          </p:spPr>
        </p:pic>
        <p:pic>
          <p:nvPicPr>
            <p:cNvPr id="307" name="Google Shape;307;g1d18d002be4_0_158"/>
            <p:cNvPicPr preferRelativeResize="0"/>
            <p:nvPr/>
          </p:nvPicPr>
          <p:blipFill rotWithShape="1">
            <a:blip r:embed="rId10">
              <a:alphaModFix/>
            </a:blip>
            <a:srcRect/>
            <a:stretch/>
          </p:blipFill>
          <p:spPr>
            <a:xfrm>
              <a:off x="7817902" y="4163131"/>
              <a:ext cx="1800225" cy="1047750"/>
            </a:xfrm>
            <a:prstGeom prst="rect">
              <a:avLst/>
            </a:prstGeom>
            <a:noFill/>
            <a:ln>
              <a:noFill/>
            </a:ln>
          </p:spPr>
        </p:pic>
      </p:grpSp>
      <p:sp>
        <p:nvSpPr>
          <p:cNvPr id="308" name="Google Shape;308;g1d18d002be4_0_158"/>
          <p:cNvSpPr txBox="1"/>
          <p:nvPr/>
        </p:nvSpPr>
        <p:spPr>
          <a:xfrm>
            <a:off x="214326" y="2730178"/>
            <a:ext cx="4165500" cy="9543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Times New Roman"/>
                <a:ea typeface="Times New Roman"/>
                <a:cs typeface="Times New Roman"/>
                <a:sym typeface="Times New Roman"/>
              </a:rPr>
              <a:t>Chọn biểu tượng </a:t>
            </a:r>
            <a:r>
              <a:rPr lang="en-US" sz="2800" b="1">
                <a:solidFill>
                  <a:schemeClr val="dk1"/>
                </a:solidFill>
                <a:latin typeface="Times New Roman"/>
                <a:ea typeface="Times New Roman"/>
                <a:cs typeface="Times New Roman"/>
                <a:sym typeface="Times New Roman"/>
              </a:rPr>
              <a:t>Table</a:t>
            </a:r>
            <a:r>
              <a:rPr lang="en-US" sz="2800">
                <a:solidFill>
                  <a:schemeClr val="dk1"/>
                </a:solidFill>
                <a:latin typeface="Times New Roman"/>
                <a:ea typeface="Times New Roman"/>
                <a:cs typeface="Times New Roman"/>
                <a:sym typeface="Times New Roman"/>
              </a:rPr>
              <a:t> trên bố cục Slide.</a:t>
            </a:r>
            <a:endParaRPr sz="2600">
              <a:solidFill>
                <a:schemeClr val="dk1"/>
              </a:solidFill>
              <a:latin typeface="Times New Roman"/>
              <a:ea typeface="Times New Roman"/>
              <a:cs typeface="Times New Roman"/>
              <a:sym typeface="Times New Roman"/>
            </a:endParaRPr>
          </a:p>
        </p:txBody>
      </p:sp>
      <p:pic>
        <p:nvPicPr>
          <p:cNvPr id="309" name="Google Shape;309;g1d18d002be4_0_158"/>
          <p:cNvPicPr preferRelativeResize="0"/>
          <p:nvPr/>
        </p:nvPicPr>
        <p:blipFill rotWithShape="1">
          <a:blip r:embed="rId11">
            <a:alphaModFix/>
          </a:blip>
          <a:srcRect/>
          <a:stretch/>
        </p:blipFill>
        <p:spPr>
          <a:xfrm>
            <a:off x="4414239" y="1583464"/>
            <a:ext cx="7379021" cy="5167503"/>
          </a:xfrm>
          <a:prstGeom prst="rect">
            <a:avLst/>
          </a:prstGeom>
          <a:noFill/>
          <a:ln>
            <a:noFill/>
          </a:ln>
        </p:spPr>
      </p:pic>
      <p:sp>
        <p:nvSpPr>
          <p:cNvPr id="310" name="Google Shape;310;g1d18d002be4_0_158"/>
          <p:cNvSpPr/>
          <p:nvPr/>
        </p:nvSpPr>
        <p:spPr>
          <a:xfrm>
            <a:off x="8334375" y="4468510"/>
            <a:ext cx="278100" cy="279900"/>
          </a:xfrm>
          <a:prstGeom prst="roundRect">
            <a:avLst>
              <a:gd name="adj" fmla="val 16667"/>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7"/>
                                        </p:tgtEl>
                                        <p:attrNameLst>
                                          <p:attrName>style.visibility</p:attrName>
                                        </p:attrNameLst>
                                      </p:cBhvr>
                                      <p:to>
                                        <p:strVal val="visible"/>
                                      </p:to>
                                    </p:set>
                                    <p:animEffect transition="in" filter="fade">
                                      <p:cBhvr>
                                        <p:cTn id="7" dur="1000"/>
                                        <p:tgtEl>
                                          <p:spTgt spid="2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7"/>
                                        </p:tgtEl>
                                        <p:attrNameLst>
                                          <p:attrName>style.visibility</p:attrName>
                                        </p:attrNameLst>
                                      </p:cBhvr>
                                      <p:to>
                                        <p:strVal val="visible"/>
                                      </p:to>
                                    </p:set>
                                    <p:animEffect transition="in" filter="fade">
                                      <p:cBhvr>
                                        <p:cTn id="12" dur="1000"/>
                                        <p:tgtEl>
                                          <p:spTgt spid="297"/>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89"/>
                                        </p:tgtEl>
                                        <p:attrNameLst>
                                          <p:attrName>style.visibility</p:attrName>
                                        </p:attrNameLst>
                                      </p:cBhvr>
                                      <p:to>
                                        <p:strVal val="visible"/>
                                      </p:to>
                                    </p:set>
                                    <p:animEffect transition="in" filter="fade">
                                      <p:cBhvr>
                                        <p:cTn id="16" dur="2000"/>
                                        <p:tgtEl>
                                          <p:spTgt spid="289"/>
                                        </p:tgtEl>
                                      </p:cBhvr>
                                    </p:animEffect>
                                  </p:childTnLst>
                                </p:cTn>
                              </p:par>
                              <p:par>
                                <p:cTn id="17" presetID="23" presetClass="entr" presetSubtype="16" fill="hold" nodeType="withEffect">
                                  <p:stCondLst>
                                    <p:cond delay="0"/>
                                  </p:stCondLst>
                                  <p:childTnLst>
                                    <p:set>
                                      <p:cBhvr>
                                        <p:cTn id="18" dur="1" fill="hold">
                                          <p:stCondLst>
                                            <p:cond delay="0"/>
                                          </p:stCondLst>
                                        </p:cTn>
                                        <p:tgtEl>
                                          <p:spTgt spid="301"/>
                                        </p:tgtEl>
                                        <p:attrNameLst>
                                          <p:attrName>style.visibility</p:attrName>
                                        </p:attrNameLst>
                                      </p:cBhvr>
                                      <p:to>
                                        <p:strVal val="visible"/>
                                      </p:to>
                                    </p:set>
                                    <p:anim calcmode="lin" valueType="num">
                                      <p:cBhvr additive="base">
                                        <p:cTn id="19" dur="500"/>
                                        <p:tgtEl>
                                          <p:spTgt spid="301"/>
                                        </p:tgtEl>
                                        <p:attrNameLst>
                                          <p:attrName>ppt_w</p:attrName>
                                        </p:attrNameLst>
                                      </p:cBhvr>
                                      <p:tavLst>
                                        <p:tav tm="0">
                                          <p:val>
                                            <p:strVal val="0"/>
                                          </p:val>
                                        </p:tav>
                                        <p:tav tm="100000">
                                          <p:val>
                                            <p:strVal val="#ppt_w"/>
                                          </p:val>
                                        </p:tav>
                                      </p:tavLst>
                                    </p:anim>
                                    <p:anim calcmode="lin" valueType="num">
                                      <p:cBhvr additive="base">
                                        <p:cTn id="20" dur="500"/>
                                        <p:tgtEl>
                                          <p:spTgt spid="301"/>
                                        </p:tgtEl>
                                        <p:attrNameLst>
                                          <p:attrName>ppt_h</p:attrName>
                                        </p:attrNameLst>
                                      </p:cBhvr>
                                      <p:tavLst>
                                        <p:tav tm="0">
                                          <p:val>
                                            <p:strVal val="0"/>
                                          </p:val>
                                        </p:tav>
                                        <p:tav tm="100000">
                                          <p:val>
                                            <p:strVal val="#ppt_h"/>
                                          </p:val>
                                        </p:tav>
                                      </p:tavLst>
                                    </p:anim>
                                  </p:childTnLst>
                                </p:cTn>
                              </p:par>
                            </p:childTnLst>
                          </p:cTn>
                        </p:par>
                        <p:par>
                          <p:cTn id="21" fill="hold">
                            <p:stCondLst>
                              <p:cond delay="3000"/>
                            </p:stCondLst>
                            <p:childTnLst>
                              <p:par>
                                <p:cTn id="22" presetID="23" presetClass="entr" presetSubtype="16" fill="hold" nodeType="afterEffect">
                                  <p:stCondLst>
                                    <p:cond delay="0"/>
                                  </p:stCondLst>
                                  <p:childTnLst>
                                    <p:set>
                                      <p:cBhvr>
                                        <p:cTn id="23" dur="1" fill="hold">
                                          <p:stCondLst>
                                            <p:cond delay="0"/>
                                          </p:stCondLst>
                                        </p:cTn>
                                        <p:tgtEl>
                                          <p:spTgt spid="302"/>
                                        </p:tgtEl>
                                        <p:attrNameLst>
                                          <p:attrName>style.visibility</p:attrName>
                                        </p:attrNameLst>
                                      </p:cBhvr>
                                      <p:to>
                                        <p:strVal val="visible"/>
                                      </p:to>
                                    </p:set>
                                    <p:anim calcmode="lin" valueType="num">
                                      <p:cBhvr additive="base">
                                        <p:cTn id="24" dur="500"/>
                                        <p:tgtEl>
                                          <p:spTgt spid="302"/>
                                        </p:tgtEl>
                                        <p:attrNameLst>
                                          <p:attrName>ppt_w</p:attrName>
                                        </p:attrNameLst>
                                      </p:cBhvr>
                                      <p:tavLst>
                                        <p:tav tm="0">
                                          <p:val>
                                            <p:strVal val="0"/>
                                          </p:val>
                                        </p:tav>
                                        <p:tav tm="100000">
                                          <p:val>
                                            <p:strVal val="#ppt_w"/>
                                          </p:val>
                                        </p:tav>
                                      </p:tavLst>
                                    </p:anim>
                                    <p:anim calcmode="lin" valueType="num">
                                      <p:cBhvr additive="base">
                                        <p:cTn id="25" dur="500"/>
                                        <p:tgtEl>
                                          <p:spTgt spid="302"/>
                                        </p:tgtEl>
                                        <p:attrNameLst>
                                          <p:attrName>ppt_h</p:attrName>
                                        </p:attrNameLst>
                                      </p:cBhvr>
                                      <p:tavLst>
                                        <p:tav tm="0">
                                          <p:val>
                                            <p:str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95"/>
                                        </p:tgtEl>
                                        <p:attrNameLst>
                                          <p:attrName>style.visibility</p:attrName>
                                        </p:attrNameLst>
                                      </p:cBhvr>
                                      <p:to>
                                        <p:strVal val="visible"/>
                                      </p:to>
                                    </p:set>
                                    <p:animEffect transition="in" filter="fade">
                                      <p:cBhvr>
                                        <p:cTn id="30" dur="1000"/>
                                        <p:tgtEl>
                                          <p:spTgt spid="295"/>
                                        </p:tgtEl>
                                      </p:cBhvr>
                                    </p:animEffect>
                                  </p:childTnLst>
                                </p:cTn>
                              </p:par>
                            </p:childTnLst>
                          </p:cTn>
                        </p:par>
                        <p:par>
                          <p:cTn id="31" fill="hold">
                            <p:stCondLst>
                              <p:cond delay="1000"/>
                            </p:stCondLst>
                            <p:childTnLst>
                              <p:par>
                                <p:cTn id="32" presetID="1" presetClass="entr" presetSubtype="0" fill="hold" nodeType="afterEffect">
                                  <p:stCondLst>
                                    <p:cond delay="0"/>
                                  </p:stCondLst>
                                  <p:childTnLst>
                                    <p:set>
                                      <p:cBhvr>
                                        <p:cTn id="33" dur="1" fill="hold">
                                          <p:stCondLst>
                                            <p:cond delay="0"/>
                                          </p:stCondLst>
                                        </p:cTn>
                                        <p:tgtEl>
                                          <p:spTgt spid="29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98"/>
                                        </p:tgtEl>
                                        <p:attrNameLst>
                                          <p:attrName>style.visibility</p:attrName>
                                        </p:attrNameLst>
                                      </p:cBhvr>
                                      <p:to>
                                        <p:strVal val="visible"/>
                                      </p:to>
                                    </p:set>
                                    <p:animEffect transition="in" filter="fade">
                                      <p:cBhvr>
                                        <p:cTn id="38" dur="1000"/>
                                        <p:tgtEl>
                                          <p:spTgt spid="298"/>
                                        </p:tgtEl>
                                      </p:cBhvr>
                                    </p:animEffect>
                                  </p:childTnLst>
                                </p:cTn>
                              </p:par>
                              <p:par>
                                <p:cTn id="39" presetID="1" presetClass="exit" presetSubtype="0" fill="hold" nodeType="withEffect">
                                  <p:stCondLst>
                                    <p:cond delay="0"/>
                                  </p:stCondLst>
                                  <p:childTnLst>
                                    <p:set>
                                      <p:cBhvr>
                                        <p:cTn id="40" dur="1" fill="hold">
                                          <p:stCondLst>
                                            <p:cond delay="1"/>
                                          </p:stCondLst>
                                        </p:cTn>
                                        <p:tgtEl>
                                          <p:spTgt spid="287"/>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1"/>
                                          </p:stCondLst>
                                        </p:cTn>
                                        <p:tgtEl>
                                          <p:spTgt spid="297"/>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1"/>
                                          </p:stCondLst>
                                        </p:cTn>
                                        <p:tgtEl>
                                          <p:spTgt spid="295"/>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30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99"/>
                                        </p:tgtEl>
                                        <p:attrNameLst>
                                          <p:attrName>style.visibility</p:attrName>
                                        </p:attrNameLst>
                                      </p:cBhvr>
                                      <p:to>
                                        <p:strVal val="visible"/>
                                      </p:to>
                                    </p:set>
                                    <p:animEffect transition="in" filter="fade">
                                      <p:cBhvr>
                                        <p:cTn id="51" dur="1000"/>
                                        <p:tgtEl>
                                          <p:spTgt spid="299"/>
                                        </p:tgtEl>
                                      </p:cBhvr>
                                    </p:animEffect>
                                  </p:childTnLst>
                                </p:cTn>
                              </p:par>
                              <p:par>
                                <p:cTn id="52" presetID="23" presetClass="entr" presetSubtype="16" fill="hold" nodeType="withEffect">
                                  <p:stCondLst>
                                    <p:cond delay="0"/>
                                  </p:stCondLst>
                                  <p:childTnLst>
                                    <p:set>
                                      <p:cBhvr>
                                        <p:cTn id="53" dur="1" fill="hold">
                                          <p:stCondLst>
                                            <p:cond delay="0"/>
                                          </p:stCondLst>
                                        </p:cTn>
                                        <p:tgtEl>
                                          <p:spTgt spid="303"/>
                                        </p:tgtEl>
                                        <p:attrNameLst>
                                          <p:attrName>style.visibility</p:attrName>
                                        </p:attrNameLst>
                                      </p:cBhvr>
                                      <p:to>
                                        <p:strVal val="visible"/>
                                      </p:to>
                                    </p:set>
                                    <p:anim calcmode="lin" valueType="num">
                                      <p:cBhvr additive="base">
                                        <p:cTn id="54" dur="500"/>
                                        <p:tgtEl>
                                          <p:spTgt spid="303"/>
                                        </p:tgtEl>
                                        <p:attrNameLst>
                                          <p:attrName>ppt_w</p:attrName>
                                        </p:attrNameLst>
                                      </p:cBhvr>
                                      <p:tavLst>
                                        <p:tav tm="0">
                                          <p:val>
                                            <p:strVal val="0"/>
                                          </p:val>
                                        </p:tav>
                                        <p:tav tm="100000">
                                          <p:val>
                                            <p:strVal val="#ppt_w"/>
                                          </p:val>
                                        </p:tav>
                                      </p:tavLst>
                                    </p:anim>
                                    <p:anim calcmode="lin" valueType="num">
                                      <p:cBhvr additive="base">
                                        <p:cTn id="55" dur="500"/>
                                        <p:tgtEl>
                                          <p:spTgt spid="303"/>
                                        </p:tgtEl>
                                        <p:attrNameLst>
                                          <p:attrName>ppt_h</p:attrName>
                                        </p:attrNameLst>
                                      </p:cBhvr>
                                      <p:tavLst>
                                        <p:tav tm="0">
                                          <p:val>
                                            <p:strVal val="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04"/>
                                        </p:tgtEl>
                                        <p:attrNameLst>
                                          <p:attrName>style.visibility</p:attrName>
                                        </p:attrNameLst>
                                      </p:cBhvr>
                                      <p:to>
                                        <p:strVal val="visible"/>
                                      </p:to>
                                    </p:set>
                                    <p:animEffect transition="in" filter="fade">
                                      <p:cBhvr>
                                        <p:cTn id="60" dur="1000"/>
                                        <p:tgtEl>
                                          <p:spTgt spid="304"/>
                                        </p:tgtEl>
                                      </p:cBhvr>
                                    </p:animEffect>
                                  </p:childTnLst>
                                </p:cTn>
                              </p:par>
                              <p:par>
                                <p:cTn id="61" presetID="1" presetClass="exit" presetSubtype="0" fill="hold" nodeType="withEffect">
                                  <p:stCondLst>
                                    <p:cond delay="0"/>
                                  </p:stCondLst>
                                  <p:childTnLst>
                                    <p:set>
                                      <p:cBhvr>
                                        <p:cTn id="62" dur="1" fill="hold">
                                          <p:stCondLst>
                                            <p:cond delay="1"/>
                                          </p:stCondLst>
                                        </p:cTn>
                                        <p:tgtEl>
                                          <p:spTgt spid="301"/>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1"/>
                                          </p:stCondLst>
                                        </p:cTn>
                                        <p:tgtEl>
                                          <p:spTgt spid="302"/>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1"/>
                                          </p:stCondLst>
                                        </p:cTn>
                                        <p:tgtEl>
                                          <p:spTgt spid="303"/>
                                        </p:tgtEl>
                                        <p:attrNameLst>
                                          <p:attrName>style.visibility</p:attrName>
                                        </p:attrNameLst>
                                      </p:cBhvr>
                                      <p:to>
                                        <p:strVal val="hidden"/>
                                      </p:to>
                                    </p:set>
                                  </p:childTnLst>
                                </p:cTn>
                              </p:par>
                            </p:childTnLst>
                          </p:cTn>
                        </p:par>
                        <p:par>
                          <p:cTn id="67" fill="hold">
                            <p:stCondLst>
                              <p:cond delay="1000"/>
                            </p:stCondLst>
                            <p:childTnLst>
                              <p:par>
                                <p:cTn id="68" presetID="1" presetClass="entr" presetSubtype="0" fill="hold" nodeType="afterEffect">
                                  <p:stCondLst>
                                    <p:cond delay="0"/>
                                  </p:stCondLst>
                                  <p:childTnLst>
                                    <p:set>
                                      <p:cBhvr>
                                        <p:cTn id="69" dur="1" fill="hold">
                                          <p:stCondLst>
                                            <p:cond delay="0"/>
                                          </p:stCondLst>
                                        </p:cTn>
                                        <p:tgtEl>
                                          <p:spTgt spid="305"/>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288"/>
                                        </p:tgtEl>
                                        <p:attrNameLst>
                                          <p:attrName>style.visibility</p:attrName>
                                        </p:attrNameLst>
                                      </p:cBhvr>
                                      <p:to>
                                        <p:strVal val="visible"/>
                                      </p:to>
                                    </p:set>
                                    <p:animEffect transition="in" filter="fade">
                                      <p:cBhvr>
                                        <p:cTn id="74" dur="1000"/>
                                        <p:tgtEl>
                                          <p:spTgt spid="288"/>
                                        </p:tgtEl>
                                      </p:cBhvr>
                                    </p:animEffect>
                                  </p:childTnLst>
                                </p:cTn>
                              </p:par>
                              <p:par>
                                <p:cTn id="75" presetID="1" presetClass="exit" presetSubtype="0" fill="hold" nodeType="withEffect">
                                  <p:stCondLst>
                                    <p:cond delay="0"/>
                                  </p:stCondLst>
                                  <p:childTnLst>
                                    <p:set>
                                      <p:cBhvr>
                                        <p:cTn id="76" dur="1" fill="hold">
                                          <p:stCondLst>
                                            <p:cond delay="1"/>
                                          </p:stCondLst>
                                        </p:cTn>
                                        <p:tgtEl>
                                          <p:spTgt spid="298"/>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1"/>
                                          </p:stCondLst>
                                        </p:cTn>
                                        <p:tgtEl>
                                          <p:spTgt spid="299"/>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1"/>
                                          </p:stCondLst>
                                        </p:cTn>
                                        <p:tgtEl>
                                          <p:spTgt spid="304"/>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308"/>
                                        </p:tgtEl>
                                        <p:attrNameLst>
                                          <p:attrName>style.visibility</p:attrName>
                                        </p:attrNameLst>
                                      </p:cBhvr>
                                      <p:to>
                                        <p:strVal val="visible"/>
                                      </p:to>
                                    </p:set>
                                    <p:animEffect transition="in" filter="fade">
                                      <p:cBhvr>
                                        <p:cTn id="85" dur="1000"/>
                                        <p:tgtEl>
                                          <p:spTgt spid="308"/>
                                        </p:tgtEl>
                                      </p:cBhvr>
                                    </p:animEffect>
                                  </p:childTnLst>
                                </p:cTn>
                              </p:par>
                              <p:par>
                                <p:cTn id="86" presetID="1" presetClass="entr" presetSubtype="0" fill="hold" nodeType="withEffect">
                                  <p:stCondLst>
                                    <p:cond delay="0"/>
                                  </p:stCondLst>
                                  <p:childTnLst>
                                    <p:set>
                                      <p:cBhvr>
                                        <p:cTn id="87" dur="1" fill="hold">
                                          <p:stCondLst>
                                            <p:cond delay="0"/>
                                          </p:stCondLst>
                                        </p:cTn>
                                        <p:tgtEl>
                                          <p:spTgt spid="309"/>
                                        </p:tgtEl>
                                        <p:attrNameLst>
                                          <p:attrName>style.visibility</p:attrName>
                                        </p:attrNameLst>
                                      </p:cBhvr>
                                      <p:to>
                                        <p:strVal val="visible"/>
                                      </p:to>
                                    </p:set>
                                  </p:childTnLst>
                                </p:cTn>
                              </p:par>
                              <p:par>
                                <p:cTn id="88" presetID="23" presetClass="entr" presetSubtype="16" fill="hold" nodeType="withEffect">
                                  <p:stCondLst>
                                    <p:cond delay="0"/>
                                  </p:stCondLst>
                                  <p:childTnLst>
                                    <p:set>
                                      <p:cBhvr>
                                        <p:cTn id="89" dur="1" fill="hold">
                                          <p:stCondLst>
                                            <p:cond delay="0"/>
                                          </p:stCondLst>
                                        </p:cTn>
                                        <p:tgtEl>
                                          <p:spTgt spid="310"/>
                                        </p:tgtEl>
                                        <p:attrNameLst>
                                          <p:attrName>style.visibility</p:attrName>
                                        </p:attrNameLst>
                                      </p:cBhvr>
                                      <p:to>
                                        <p:strVal val="visible"/>
                                      </p:to>
                                    </p:set>
                                    <p:anim calcmode="lin" valueType="num">
                                      <p:cBhvr additive="base">
                                        <p:cTn id="90" dur="500"/>
                                        <p:tgtEl>
                                          <p:spTgt spid="310"/>
                                        </p:tgtEl>
                                        <p:attrNameLst>
                                          <p:attrName>ppt_w</p:attrName>
                                        </p:attrNameLst>
                                      </p:cBhvr>
                                      <p:tavLst>
                                        <p:tav tm="0">
                                          <p:val>
                                            <p:strVal val="0"/>
                                          </p:val>
                                        </p:tav>
                                        <p:tav tm="100000">
                                          <p:val>
                                            <p:strVal val="#ppt_w"/>
                                          </p:val>
                                        </p:tav>
                                      </p:tavLst>
                                    </p:anim>
                                    <p:anim calcmode="lin" valueType="num">
                                      <p:cBhvr additive="base">
                                        <p:cTn id="91" dur="500"/>
                                        <p:tgtEl>
                                          <p:spTgt spid="31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7.0&quot;&gt;&lt;object type=&quot;1&quot; unique_id=&quot;10001&quot;&gt;&lt;object type=&quot;2&quot; unique_id=&quot;10080&quot;&gt;&lt;object type=&quot;3&quot; unique_id=&quot;10081&quot;&gt;&lt;property id=&quot;20148&quot; value=&quot;5&quot;/&gt;&lt;property id=&quot;20300&quot; value=&quot;Slide 1 - &amp;quot;&amp;#x0D;&amp;#x0A;BÀI 2.&amp;#x0D;&amp;#x0A;BẢN TRÌNH CHIẾU CỦA TỚ THẬT HẤP DẪN&amp;quot;&quot;/&gt;&lt;property id=&quot;20307&quot; value=&quot;256&quot;/&gt;&lt;/object&gt;&lt;object type=&quot;3&quot; unique_id=&quot;10082&quot;&gt;&lt;property id=&quot;20148&quot; value=&quot;5&quot;/&gt;&lt;property id=&quot;20300&quot; value=&quot;Slide 2 - &amp;quot;TIN 4 – TUẦN 27&amp;#x0D;&amp;#x0A;CÁC THAO TÁC VỚI VĂN BẢN&amp;quot;&quot;/&gt;&lt;property id=&quot;20307&quot; value=&quot;257&quot;/&gt;&lt;/object&gt;&lt;object type=&quot;3&quot; unique_id=&quot;10083&quot;&gt;&lt;property id=&quot;20148&quot; value=&quot;5&quot;/&gt;&lt;property id=&quot;20300&quot; value=&quot;Slide 3&quot;/&gt;&lt;property id=&quot;20307&quot; value=&quot;258&quot;/&gt;&lt;/object&gt;&lt;object type=&quot;3&quot; unique_id=&quot;10084&quot;&gt;&lt;property id=&quot;20148&quot; value=&quot;5&quot;/&gt;&lt;property id=&quot;20300&quot; value=&quot;Slide 4&quot;/&gt;&lt;property id=&quot;20307&quot; value=&quot;259&quot;/&gt;&lt;/object&gt;&lt;object type=&quot;3&quot; unique_id=&quot;10085&quot;&gt;&lt;property id=&quot;20148&quot; value=&quot;5&quot;/&gt;&lt;property id=&quot;20300&quot; value=&quot;Slide 5&quot;/&gt;&lt;property id=&quot;20307&quot; value=&quot;260&quot;/&gt;&lt;/object&gt;&lt;object type=&quot;3&quot; unique_id=&quot;10086&quot;&gt;&lt;property id=&quot;20148&quot; value=&quot;5&quot;/&gt;&lt;property id=&quot;20300&quot; value=&quot;Slide 6&quot;/&gt;&lt;property id=&quot;20307&quot; value=&quot;261&quot;/&gt;&lt;/object&gt;&lt;object type=&quot;3&quot; unique_id=&quot;10087&quot;&gt;&lt;property id=&quot;20148&quot; value=&quot;5&quot;/&gt;&lt;property id=&quot;20300&quot; value=&quot;Slide 7&quot;/&gt;&lt;property id=&quot;20307&quot; value=&quot;262&quot;/&gt;&lt;/object&gt;&lt;object type=&quot;3&quot; unique_id=&quot;10088&quot;&gt;&lt;property id=&quot;20148&quot; value=&quot;5&quot;/&gt;&lt;property id=&quot;20300&quot; value=&quot;Slide 8&quot;/&gt;&lt;property id=&quot;20307&quot; value=&quot;263&quot;/&gt;&lt;/object&gt;&lt;object type=&quot;3&quot; unique_id=&quot;10089&quot;&gt;&lt;property id=&quot;20148&quot; value=&quot;5&quot;/&gt;&lt;property id=&quot;20300&quot; value=&quot;Slide 9 - &amp;quot;Hoạt động 1: Tìm hiểu kiến thức&amp;quot;&quot;/&gt;&lt;property id=&quot;20307&quot; value=&quot;264&quot;/&gt;&lt;/object&gt;&lt;object type=&quot;3&quot; unique_id=&quot;10090&quot;&gt;&lt;property id=&quot;20148&quot; value=&quot;5&quot;/&gt;&lt;property id=&quot;20300&quot; value=&quot;Slide 10 - &amp;quot;Hoạt động 2: Thực hành: Em trao đổi với bạn tạo bài trình chiếu có chèn bảng như Slide sau:&amp;quot;&quot;/&gt;&lt;property id=&quot;20307&quot; value=&quot;265&quot;/&gt;&lt;/object&gt;&lt;object type=&quot;3&quot; unique_id=&quot;10091&quot;&gt;&lt;property id=&quot;20148&quot; value=&quot;5&quot;/&gt;&lt;property id=&quot;20300&quot; value=&quot;Slide 11 - &amp;quot;Video hướng dẫn&amp;quot;&quot;/&gt;&lt;property id=&quot;20307&quot; value=&quot;266&quot;/&gt;&lt;/object&gt;&lt;object type=&quot;3&quot; unique_id=&quot;10092&quot;&gt;&lt;property id=&quot;20148&quot; value=&quot;5&quot;/&gt;&lt;property id=&quot;20300&quot; value=&quot;Slide 12&quot;/&gt;&lt;property id=&quot;20307&quot; value=&quot;267&quot;/&gt;&lt;/object&gt;&lt;object type=&quot;3&quot; unique_id=&quot;10093&quot;&gt;&lt;property id=&quot;20148&quot; value=&quot;5&quot;/&gt;&lt;property id=&quot;20300&quot; value=&quot;Slide 13 - &amp;quot;CÂU HỎI ÔN LUYỆN&amp;quot;&quot;/&gt;&lt;property id=&quot;20307&quot; value=&quot;268&quot;/&gt;&lt;/object&gt;&lt;object type=&quot;3&quot; unique_id=&quot;10094&quot;&gt;&lt;property id=&quot;20148&quot; value=&quot;5&quot;/&gt;&lt;property id=&quot;20300&quot; value=&quot;Slide 14 - &amp;quot;CÂU HỎI ÔN LUYỆN&amp;quot;&quot;/&gt;&lt;property id=&quot;20307&quot; value=&quot;269&quot;/&gt;&lt;/object&gt;&lt;object type=&quot;3&quot; unique_id=&quot;10095&quot;&gt;&lt;property id=&quot;20148&quot; value=&quot;5&quot;/&gt;&lt;property id=&quot;20300&quot; value=&quot;Slide 15 - &amp;quot;CẢM ƠN CÁC CON!&amp;quot;&quot;/&gt;&lt;property id=&quot;20307&quot; value=&quot;270&quot;/&gt;&lt;/object&gt;&lt;/object&gt;&lt;object type=&quot;8&quot; unique_id=&quot;10112&quot;&gt;&lt;/object&gt;&lt;/object&gt;&lt;/database&gt;"/>
  <p:tag name="SECTOMILLISECCONVERTED" val="1"/>
</p:tagLst>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C3 Spark">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711</Words>
  <Application>Microsoft Office PowerPoint</Application>
  <PresentationFormat>Custom</PresentationFormat>
  <Paragraphs>77</Paragraphs>
  <Slides>15</Slides>
  <Notes>15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15</vt:i4>
      </vt:variant>
    </vt:vector>
  </HeadingPairs>
  <TitlesOfParts>
    <vt:vector size="23" baseType="lpstr">
      <vt:lpstr>Arial</vt:lpstr>
      <vt:lpstr>Noto Sans Symbols</vt:lpstr>
      <vt:lpstr>Times New Roman</vt:lpstr>
      <vt:lpstr>Calibri</vt:lpstr>
      <vt:lpstr>Corbel</vt:lpstr>
      <vt:lpstr>Banded</vt:lpstr>
      <vt:lpstr>Banded</vt:lpstr>
      <vt:lpstr>IC3 Spark</vt:lpstr>
      <vt:lpstr> BÀI 2. BẢN TRÌNH CHIẾU CỦA TỚ THẬT HẤP DẪN</vt:lpstr>
      <vt:lpstr>TIN 4 – TUẦN 27 CÁC THAO TÁC VỚI VĂN BẢN</vt:lpstr>
      <vt:lpstr>PowerPoint Presentation</vt:lpstr>
      <vt:lpstr>PowerPoint Presentation</vt:lpstr>
      <vt:lpstr>PowerPoint Presentation</vt:lpstr>
      <vt:lpstr>PowerPoint Presentation</vt:lpstr>
      <vt:lpstr>PowerPoint Presentation</vt:lpstr>
      <vt:lpstr>PowerPoint Presentation</vt:lpstr>
      <vt:lpstr>Hoạt động 1: Tìm hiểu kiến thức</vt:lpstr>
      <vt:lpstr>Hoạt động 2: Thực hành: Em trao đổi với bạn tạo bài trình chiếu có chèn bảng như Slide sau:</vt:lpstr>
      <vt:lpstr>Video hướng dẫn</vt:lpstr>
      <vt:lpstr>PowerPoint Presentation</vt:lpstr>
      <vt:lpstr>CÂU HỎI ÔN LUYỆN</vt:lpstr>
      <vt:lpstr>CÂU HỎI ÔN LUYỆN</vt:lpstr>
      <vt:lpstr>CẢM ƠN CÁC CON!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BÀI 2. BẢN TRÌNH CHIẾU CỦA TỚ THẬT HẤP DẪN</dc:title>
  <dc:creator>Nguyen Thanh Trung</dc:creator>
  <cp:lastModifiedBy>MTC</cp:lastModifiedBy>
  <cp:revision>2</cp:revision>
  <dcterms:created xsi:type="dcterms:W3CDTF">2014-06-09T03:12:12Z</dcterms:created>
  <dcterms:modified xsi:type="dcterms:W3CDTF">2023-03-21T09:22:49Z</dcterms:modified>
</cp:coreProperties>
</file>