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4" r:id="rId2"/>
  </p:sldMasterIdLst>
  <p:notesMasterIdLst>
    <p:notesMasterId r:id="rId14"/>
  </p:notesMasterIdLst>
  <p:sldIdLst>
    <p:sldId id="263" r:id="rId3"/>
    <p:sldId id="283" r:id="rId4"/>
    <p:sldId id="284" r:id="rId5"/>
    <p:sldId id="387" r:id="rId6"/>
    <p:sldId id="306" r:id="rId7"/>
    <p:sldId id="372" r:id="rId8"/>
    <p:sldId id="389" r:id="rId9"/>
    <p:sldId id="336" r:id="rId10"/>
    <p:sldId id="331" r:id="rId11"/>
    <p:sldId id="383" r:id="rId12"/>
    <p:sldId id="388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3 - Cuộc sống trực tuyến" id="{62BBD8A1-93A1-4716-890A-20E78BCDF832}">
          <p14:sldIdLst>
            <p14:sldId id="263"/>
            <p14:sldId id="283"/>
            <p14:sldId id="284"/>
            <p14:sldId id="387"/>
            <p14:sldId id="306"/>
            <p14:sldId id="372"/>
            <p14:sldId id="389"/>
            <p14:sldId id="336"/>
            <p14:sldId id="331"/>
            <p14:sldId id="383"/>
            <p14:sldId id="3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830"/>
    <a:srgbClr val="005DBA"/>
    <a:srgbClr val="EA7E7E"/>
    <a:srgbClr val="33A3DC"/>
    <a:srgbClr val="353535"/>
    <a:srgbClr val="23A5BB"/>
    <a:srgbClr val="67B458"/>
    <a:srgbClr val="3ECFA0"/>
    <a:srgbClr val="4BD88A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34" autoAdjust="0"/>
  </p:normalViewPr>
  <p:slideViewPr>
    <p:cSldViewPr snapToGrid="0">
      <p:cViewPr varScale="1">
        <p:scale>
          <a:sx n="75" d="100"/>
          <a:sy n="75" d="100"/>
        </p:scale>
        <p:origin x="302" y="6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92DDC-5723-4348-B74C-D46FE223E6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18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7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</a:t>
            </a:r>
            <a:r>
              <a:rPr lang="en-US" dirty="0">
                <a:latin typeface="UTM Duepuntozero" panose="02040603050506020204" pitchFamily="18" charset="0"/>
              </a:rPr>
              <a:t>. </a:t>
            </a:r>
            <a:r>
              <a:rPr lang="en-US" dirty="0" err="1">
                <a:latin typeface="UTM Duepuntozero" panose="02040603050506020204" pitchFamily="18" charset="0"/>
              </a:rPr>
              <a:t>Công</a:t>
            </a:r>
            <a:r>
              <a:rPr lang="en-US" dirty="0">
                <a:latin typeface="UTM Duepuntozero" panose="02040603050506020204" pitchFamily="18" charset="0"/>
              </a:rPr>
              <a:t> </a:t>
            </a:r>
            <a:r>
              <a:rPr lang="en-US" dirty="0" err="1">
                <a:latin typeface="UTM Duepuntozero" panose="02040603050506020204" pitchFamily="18" charset="0"/>
              </a:rPr>
              <a:t>dân</a:t>
            </a:r>
            <a:r>
              <a:rPr lang="en-US" dirty="0">
                <a:latin typeface="UTM Duepuntozero" panose="02040603050506020204" pitchFamily="18" charset="0"/>
              </a:rPr>
              <a:t> </a:t>
            </a:r>
            <a:r>
              <a:rPr lang="en-US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878960" y="198198"/>
            <a:ext cx="4313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  <a:tabLst>
                <a:tab pos="4749165" algn="l"/>
              </a:tabLst>
            </a:pP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1: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Tớ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ý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những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gì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1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“online”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7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908151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dirty="0" err="1"/>
              <a:t>Bài</a:t>
            </a:r>
            <a:r>
              <a:rPr lang="en-US" baseline="0" dirty="0"/>
              <a:t> 2</a:t>
            </a:r>
            <a:r>
              <a:rPr lang="vi-VN" dirty="0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451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êu Đề Bài 1-Quyển 3-Intern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5759" y="-15913"/>
            <a:ext cx="1943100" cy="2057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325088" y="115342"/>
            <a:ext cx="1502698" cy="21187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54036" y="4523280"/>
            <a:ext cx="2373750" cy="19012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20976" y="5023060"/>
            <a:ext cx="1232666" cy="12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6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- Phan 2-Chủ đề A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UTM Duepuntozero" panose="02040603050506020204" pitchFamily="18" charset="0"/>
              </a:rPr>
              <a:t>Chủ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đề</a:t>
            </a:r>
            <a:r>
              <a:rPr lang="en-US" baseline="0" dirty="0">
                <a:latin typeface="UTM Duepuntozero" panose="02040603050506020204" pitchFamily="18" charset="0"/>
              </a:rPr>
              <a:t> B. </a:t>
            </a:r>
            <a:r>
              <a:rPr lang="en-US" baseline="0" dirty="0" err="1">
                <a:latin typeface="UTM Duepuntozero" panose="02040603050506020204" pitchFamily="18" charset="0"/>
              </a:rPr>
              <a:t>Công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dân</a:t>
            </a:r>
            <a:r>
              <a:rPr lang="en-US" baseline="0" dirty="0">
                <a:latin typeface="UTM Duepuntozero" panose="02040603050506020204" pitchFamily="18" charset="0"/>
              </a:rPr>
              <a:t> </a:t>
            </a:r>
            <a:r>
              <a:rPr lang="en-US" baseline="0" dirty="0" err="1">
                <a:latin typeface="UTM Duepuntozero" panose="02040603050506020204" pitchFamily="18" charset="0"/>
              </a:rPr>
              <a:t>số</a:t>
            </a:r>
            <a:endParaRPr lang="en-US" dirty="0">
              <a:latin typeface="UTM Duepuntozero" panose="02040603050506020204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142943" y="161842"/>
            <a:ext cx="404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GB" b="1" dirty="0"/>
              <a:t>1: </a:t>
            </a:r>
            <a:r>
              <a:rPr lang="en-GB" b="1" dirty="0" err="1"/>
              <a:t>Tớ</a:t>
            </a:r>
            <a:r>
              <a:rPr lang="en-GB" b="1" dirty="0"/>
              <a:t> </a:t>
            </a:r>
            <a:r>
              <a:rPr lang="en-GB" b="1" dirty="0" err="1"/>
              <a:t>cần</a:t>
            </a:r>
            <a:r>
              <a:rPr lang="en-GB" b="1" dirty="0"/>
              <a:t> </a:t>
            </a:r>
            <a:r>
              <a:rPr lang="en-GB" b="1" dirty="0" err="1"/>
              <a:t>chú</a:t>
            </a:r>
            <a:r>
              <a:rPr lang="en-GB" b="1" dirty="0"/>
              <a:t> ý </a:t>
            </a:r>
            <a:r>
              <a:rPr lang="en-GB" b="1" dirty="0" err="1"/>
              <a:t>những</a:t>
            </a:r>
            <a:r>
              <a:rPr lang="en-GB" b="1" dirty="0"/>
              <a:t> </a:t>
            </a:r>
            <a:r>
              <a:rPr lang="en-GB" b="1" dirty="0" err="1"/>
              <a:t>gì</a:t>
            </a:r>
            <a:r>
              <a:rPr lang="en-GB" b="1" dirty="0"/>
              <a:t> </a:t>
            </a:r>
            <a:r>
              <a:rPr lang="en-GB" b="1" dirty="0" err="1"/>
              <a:t>khi</a:t>
            </a:r>
            <a:r>
              <a:rPr lang="en-GB" b="1" dirty="0"/>
              <a:t> “online”</a:t>
            </a:r>
            <a:endParaRPr lang="vi-VN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86975" y="5597612"/>
            <a:ext cx="1600200" cy="8252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8818" y="5265259"/>
            <a:ext cx="2335746" cy="148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3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-Bài 8- Phan 2-Chủ đề B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338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UTM Duepuntozero" panose="02040603050506020204" pitchFamily="18" charset="0"/>
              </a:rPr>
              <a:t>Chủ</a:t>
            </a:r>
            <a:r>
              <a:rPr lang="en-US" baseline="0">
                <a:latin typeface="UTM Duepuntozero" panose="02040603050506020204" pitchFamily="18" charset="0"/>
              </a:rPr>
              <a:t> đề A</a:t>
            </a:r>
            <a:r>
              <a:rPr lang="en-US">
                <a:latin typeface="UTM Duepuntozero" panose="02040603050506020204" pitchFamily="18" charset="0"/>
              </a:rPr>
              <a:t>. Internet và truyền thông số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162675" y="16184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UTM Duepuntozero" panose="02040603050506020204" pitchFamily="18" charset="0"/>
              </a:defRPr>
            </a:lvl1pPr>
          </a:lstStyle>
          <a:p>
            <a:pPr lvl="0"/>
            <a:r>
              <a:rPr lang="en-US"/>
              <a:t>Bài</a:t>
            </a:r>
            <a:r>
              <a:rPr lang="en-US" baseline="0"/>
              <a:t> 2</a:t>
            </a:r>
            <a:r>
              <a:rPr lang="vi-VN"/>
              <a:t>. Tớ liên lạc được với mọi người ở khắp mọi nơi trên thế giới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6">
                <a:lumMod val="75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10139" y="5094603"/>
            <a:ext cx="2600794" cy="16933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7425" y="5425844"/>
            <a:ext cx="1943100" cy="103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35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áo hiệu Bài tậ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1000" y="1044000"/>
            <a:ext cx="7470001" cy="477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702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02" r:id="rId2"/>
    <p:sldLayoutId id="2147483719" r:id="rId3"/>
    <p:sldLayoutId id="2147483720" r:id="rId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00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solidFill>
                  <a:srgbClr val="099BDD"/>
                </a:solidFill>
                <a:latin typeface="UTM Duepuntozero"/>
              </a:rPr>
              <a:t>CUỘC SỐNG TRỰC TUYẾN</a:t>
            </a:r>
            <a:endParaRPr lang="en-US" sz="4000">
              <a:latin typeface="UTM Duepuntozero" panose="02040603050506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UTM Duepuntozero" panose="02040603050506020204" pitchFamily="18" charset="0"/>
              </a:rPr>
              <a:t>CHỦ ĐỀ B. CÔNG DÂN SỐ</a:t>
            </a:r>
          </a:p>
        </p:txBody>
      </p:sp>
    </p:spTree>
    <p:extLst>
      <p:ext uri="{BB962C8B-B14F-4D97-AF65-F5344CB8AC3E}">
        <p14:creationId xmlns:p14="http://schemas.microsoft.com/office/powerpoint/2010/main" val="29819686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B8E5A4-501F-33DB-3143-41B5A01A581F}"/>
              </a:ext>
            </a:extLst>
          </p:cNvPr>
          <p:cNvSpPr txBox="1"/>
          <p:nvPr/>
        </p:nvSpPr>
        <p:spPr>
          <a:xfrm>
            <a:off x="1156259" y="2127418"/>
            <a:ext cx="10196877" cy="160043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base"/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gìn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GB" sz="7200" b="1" dirty="0">
              <a:effectLst/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83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537B67-9350-3656-24E9-A83AE46781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2C537-73A0-BC43-C42E-8E6587105169}"/>
              </a:ext>
            </a:extLst>
          </p:cNvPr>
          <p:cNvSpPr txBox="1"/>
          <p:nvPr/>
        </p:nvSpPr>
        <p:spPr>
          <a:xfrm>
            <a:off x="633683" y="795485"/>
            <a:ext cx="10765837" cy="5788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endParaRPr lang="en-GB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6A9621-8C88-7794-467E-7035EF2391A8}"/>
              </a:ext>
            </a:extLst>
          </p:cNvPr>
          <p:cNvSpPr txBox="1"/>
          <p:nvPr/>
        </p:nvSpPr>
        <p:spPr>
          <a:xfrm>
            <a:off x="323802" y="1374367"/>
            <a:ext cx="11385597" cy="550920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Sạc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pin 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pin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buộc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xoá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hết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rời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rung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rạp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phim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tĩnh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loa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ngoài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tai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sỹ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đừng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giơ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smartphone,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tablet 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xong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3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endParaRPr lang="en-GB" sz="3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33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UTM Duepuntozero" panose="02040603050506020204" pitchFamily="18" charset="0"/>
              </a:rPr>
              <a:t>CHỦ ĐỀ b. </a:t>
            </a:r>
            <a:br>
              <a:rPr lang="en-US" sz="4000" dirty="0">
                <a:latin typeface="UTM Duepuntozero" panose="02040603050506020204" pitchFamily="18" charset="0"/>
              </a:rPr>
            </a:br>
            <a:r>
              <a:rPr lang="en-US" sz="4000" dirty="0">
                <a:latin typeface="UTM Duepuntozero" panose="02040603050506020204" pitchFamily="18" charset="0"/>
              </a:rPr>
              <a:t>CÔNG DÂN SỐ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71525" y="3931855"/>
            <a:ext cx="10515600" cy="1309255"/>
          </a:xfrm>
        </p:spPr>
        <p:txBody>
          <a:bodyPr>
            <a:normAutofit/>
          </a:bodyPr>
          <a:lstStyle/>
          <a:p>
            <a:pPr algn="l"/>
            <a:r>
              <a:rPr lang="en-US" sz="3000" dirty="0" err="1">
                <a:latin typeface="UTM Duepuntozero" panose="02040603050506020204" pitchFamily="18" charset="0"/>
              </a:rPr>
              <a:t>Bài</a:t>
            </a:r>
            <a:r>
              <a:rPr lang="en-US" sz="3000" dirty="0">
                <a:latin typeface="UTM Duepuntozero" panose="02040603050506020204" pitchFamily="18" charset="0"/>
              </a:rPr>
              <a:t> 1. </a:t>
            </a:r>
            <a:r>
              <a:rPr lang="en-US" sz="3000" dirty="0" err="1">
                <a:latin typeface="UTM Duepuntozero" panose="02040603050506020204" pitchFamily="18" charset="0"/>
              </a:rPr>
              <a:t>Tớ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cần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chú</a:t>
            </a:r>
            <a:r>
              <a:rPr lang="en-US" sz="3000" dirty="0">
                <a:latin typeface="UTM Duepuntozero" panose="02040603050506020204" pitchFamily="18" charset="0"/>
              </a:rPr>
              <a:t> ý </a:t>
            </a:r>
            <a:r>
              <a:rPr lang="en-US" sz="3000" dirty="0" err="1">
                <a:latin typeface="UTM Duepuntozero" panose="02040603050506020204" pitchFamily="18" charset="0"/>
              </a:rPr>
              <a:t>những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gì</a:t>
            </a:r>
            <a:r>
              <a:rPr lang="en-US" sz="3000" dirty="0">
                <a:latin typeface="UTM Duepuntozero" panose="02040603050506020204" pitchFamily="18" charset="0"/>
              </a:rPr>
              <a:t> </a:t>
            </a:r>
            <a:r>
              <a:rPr lang="en-US" sz="3000" dirty="0" err="1">
                <a:latin typeface="UTM Duepuntozero" panose="02040603050506020204" pitchFamily="18" charset="0"/>
              </a:rPr>
              <a:t>khi</a:t>
            </a:r>
            <a:r>
              <a:rPr lang="en-US" sz="3000" dirty="0">
                <a:latin typeface="UTM Duepuntozero" panose="02040603050506020204" pitchFamily="18" charset="0"/>
              </a:rPr>
              <a:t> “online”.</a:t>
            </a:r>
          </a:p>
          <a:p>
            <a:pPr algn="l"/>
            <a:r>
              <a:rPr lang="en-US" sz="3000" dirty="0" err="1">
                <a:latin typeface="UTM Duepuntozero" panose="02040603050506020204" pitchFamily="18" charset="0"/>
              </a:rPr>
              <a:t>Bài</a:t>
            </a:r>
            <a:r>
              <a:rPr lang="en-US" sz="3000" dirty="0">
                <a:latin typeface="UTM Duepuntozero" panose="02040603050506020204" pitchFamily="18" charset="0"/>
              </a:rPr>
              <a:t> 2</a:t>
            </a:r>
            <a:r>
              <a:rPr lang="vi-VN" sz="3000" dirty="0">
                <a:latin typeface="UTM Duepuntozero" panose="02040603050506020204" pitchFamily="18" charset="0"/>
              </a:rPr>
              <a:t>. Tớ </a:t>
            </a:r>
            <a:r>
              <a:rPr lang="en-GB" sz="3000" dirty="0" err="1">
                <a:latin typeface="UTM Duepuntozero" panose="02040603050506020204" pitchFamily="18" charset="0"/>
              </a:rPr>
              <a:t>tự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khám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phá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thế</a:t>
            </a:r>
            <a:r>
              <a:rPr lang="en-GB" sz="3000" dirty="0">
                <a:latin typeface="UTM Duepuntozero" panose="02040603050506020204" pitchFamily="18" charset="0"/>
              </a:rPr>
              <a:t> </a:t>
            </a:r>
            <a:r>
              <a:rPr lang="en-GB" sz="3000" dirty="0" err="1">
                <a:latin typeface="UTM Duepuntozero" panose="02040603050506020204" pitchFamily="18" charset="0"/>
              </a:rPr>
              <a:t>giới</a:t>
            </a:r>
            <a:r>
              <a:rPr lang="en-GB" sz="3000" dirty="0">
                <a:latin typeface="UTM Duepuntozero" panose="02040603050506020204" pitchFamily="18" charset="0"/>
              </a:rPr>
              <a:t>.</a:t>
            </a:r>
            <a:endParaRPr lang="en-US" sz="3000" dirty="0">
              <a:latin typeface="UTM Duepuntozer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86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CẦN CHÚ Ý NHỮNG GÌ KHI ONLINE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24: BẢO VỆ DỮ LIỆU HOẶC MÁY TÍNH CỦA BẠN (t1/6)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F0CA2B-FB9A-F48E-0201-29C2D3039DD6}"/>
              </a:ext>
            </a:extLst>
          </p:cNvPr>
          <p:cNvSpPr txBox="1"/>
          <p:nvPr/>
        </p:nvSpPr>
        <p:spPr>
          <a:xfrm>
            <a:off x="1381760" y="1913711"/>
            <a:ext cx="97942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Nêu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hành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xử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Tôn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hữu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tuệ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Tham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trực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tuyến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3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endParaRPr lang="en-GB" sz="6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6FCB40-C306-3318-A65A-AE24507DF0CF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</p:spTree>
    <p:extLst>
      <p:ext uri="{BB962C8B-B14F-4D97-AF65-F5344CB8AC3E}">
        <p14:creationId xmlns:p14="http://schemas.microsoft.com/office/powerpoint/2010/main" val="274914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501842" y="866768"/>
            <a:ext cx="11188316" cy="952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trữ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bị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như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xách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thoại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nay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rất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493" y="5394795"/>
            <a:ext cx="2424547" cy="11026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19513" t="13860" r="16414" b="20702"/>
          <a:stretch/>
        </p:blipFill>
        <p:spPr>
          <a:xfrm>
            <a:off x="6100711" y="5710402"/>
            <a:ext cx="2184305" cy="1042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1117" y="5121695"/>
            <a:ext cx="1863225" cy="8244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587B38-3961-1106-37B1-5570C8661FCF}"/>
              </a:ext>
            </a:extLst>
          </p:cNvPr>
          <p:cNvSpPr txBox="1"/>
          <p:nvPr/>
        </p:nvSpPr>
        <p:spPr>
          <a:xfrm>
            <a:off x="1747520" y="1819467"/>
            <a:ext cx="8696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Tại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GB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763CCC-0363-4BF7-3B9A-E53EB5F8953D}"/>
              </a:ext>
            </a:extLst>
          </p:cNvPr>
          <p:cNvSpPr txBox="1"/>
          <p:nvPr/>
        </p:nvSpPr>
        <p:spPr>
          <a:xfrm>
            <a:off x="501842" y="2465798"/>
            <a:ext cx="11188316" cy="427809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chứa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nên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ta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còn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quốc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mật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tuyệt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nên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chặt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chẽ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tránh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hacker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rất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tinh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vi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đánh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cắp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</a:t>
            </a:r>
            <a:endParaRPr lang="en-GB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/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em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trữ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mình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dưới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dạng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tệp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mục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nhưng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thì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mất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3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gian</a:t>
            </a:r>
            <a:endParaRPr lang="en-GB" sz="3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2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01D4D49-404C-2B1A-48AE-C6A9B6162C1F}"/>
              </a:ext>
            </a:extLst>
          </p:cNvPr>
          <p:cNvSpPr txBox="1"/>
          <p:nvPr/>
        </p:nvSpPr>
        <p:spPr>
          <a:xfrm>
            <a:off x="528320" y="922496"/>
            <a:ext cx="11135360" cy="501675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fontAlgn="base"/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40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GB" sz="40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tạo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trữ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ngày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càng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chúng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rất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rủi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ro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xảy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ra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quá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fontAlgn="base"/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Sự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mất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mô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lớn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mang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tầm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quốc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nhiều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hậu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lang="en-US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en-US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lớn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87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B06295-50AC-8C59-C03F-22DFDB3ABD51}"/>
              </a:ext>
            </a:extLst>
          </p:cNvPr>
          <p:cNvSpPr txBox="1"/>
          <p:nvPr/>
        </p:nvSpPr>
        <p:spPr>
          <a:xfrm>
            <a:off x="401320" y="2426657"/>
            <a:ext cx="455168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Không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chắc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chắn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rằng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máy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tính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bạn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sẽ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hoạt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động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hoàn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hảo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không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bao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giờ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gặp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phải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bất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kì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sự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cố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nào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algn="just" fontAlgn="base"/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Trong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bất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kì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hoàn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cảnh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nào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rủi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ro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cũng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có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thể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xảy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ra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dữ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liệu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2400" b="0" i="1" dirty="0" err="1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bạn</a:t>
            </a:r>
            <a:r>
              <a:rPr lang="en-GB" sz="2400" b="0" i="1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.</a:t>
            </a:r>
            <a:endParaRPr lang="en-GB" sz="2400" i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6A1871-AAD4-73D8-D6EC-E210B1A3BF33}"/>
              </a:ext>
            </a:extLst>
          </p:cNvPr>
          <p:cNvSpPr txBox="1"/>
          <p:nvPr/>
        </p:nvSpPr>
        <p:spPr>
          <a:xfrm>
            <a:off x="812800" y="759717"/>
            <a:ext cx="11074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Tại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lưu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dữ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máy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vai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trò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quan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trọng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tin?</a:t>
            </a:r>
            <a:endParaRPr lang="en-GB" sz="36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E36079-8F96-1656-705C-FED8D7B2673A}"/>
              </a:ext>
            </a:extLst>
          </p:cNvPr>
          <p:cNvSpPr txBox="1"/>
          <p:nvPr/>
        </p:nvSpPr>
        <p:spPr>
          <a:xfrm>
            <a:off x="5379720" y="1928445"/>
            <a:ext cx="6507480" cy="492955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just">
              <a:spcBef>
                <a:spcPts val="200"/>
              </a:spcBef>
            </a:pP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ổ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endParaRPr lang="en-GB" sz="255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thọ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ổ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Ổ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trữ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25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200"/>
              </a:spcBef>
            </a:pP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550" b="1" i="1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50" b="1" i="1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GB" sz="2550" b="1" dirty="0">
              <a:solidFill>
                <a:srgbClr val="243F6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750"/>
              </a:spcAft>
            </a:pP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thao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xóa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nhầm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virus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ổ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cứng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file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chắc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chắn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tấn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55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55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25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5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31" y="2104466"/>
            <a:ext cx="11844337" cy="1746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</a:t>
            </a:r>
            <a:r>
              <a:rPr lang="en-US" sz="3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CẦN CHÚ Ý NHỮNG GÌ KHI ONLINE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Tuần</a:t>
            </a:r>
            <a:r>
              <a:rPr lang="en-GB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24: BẢO VỆ DỮ LIỆU HOẶC MÁY TÍNH CỦA BẠN (t2/6)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7F523A-77D0-0956-DD46-ED6956271942}"/>
              </a:ext>
            </a:extLst>
          </p:cNvPr>
          <p:cNvSpPr txBox="1"/>
          <p:nvPr/>
        </p:nvSpPr>
        <p:spPr>
          <a:xfrm>
            <a:off x="3454400" y="926975"/>
            <a:ext cx="5648960" cy="646986"/>
          </a:xfrm>
          <a:prstGeom prst="round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TM Duepuntozero"/>
                <a:ea typeface="+mn-ea"/>
                <a:cs typeface="+mn-cs"/>
              </a:rPr>
              <a:t>ÔN TẬP KIẾN THỨC CŨ</a:t>
            </a:r>
          </a:p>
        </p:txBody>
      </p:sp>
      <p:pic>
        <p:nvPicPr>
          <p:cNvPr id="5122" name="Picture 2" descr="Kiểm tra bài cũ Pick a name trong ClassPoint | Tinh hoa Công ...">
            <a:extLst>
              <a:ext uri="{FF2B5EF4-FFF2-40B4-BE49-F238E27FC236}">
                <a16:creationId xmlns:a16="http://schemas.microsoft.com/office/drawing/2014/main" id="{82E79D01-2CB0-125C-DFBA-893584D27A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3768671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EE9932-2A28-3F79-4ADA-B0070C997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70872"/>
              </p:ext>
            </p:extLst>
          </p:nvPr>
        </p:nvGraphicFramePr>
        <p:xfrm>
          <a:off x="1344930" y="1932810"/>
          <a:ext cx="9867900" cy="1232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67900">
                  <a:extLst>
                    <a:ext uri="{9D8B030D-6E8A-4147-A177-3AD203B41FA5}">
                      <a16:colId xmlns:a16="http://schemas.microsoft.com/office/drawing/2014/main" val="2274537537"/>
                    </a:ext>
                  </a:extLst>
                </a:gridCol>
              </a:tblGrid>
              <a:tr h="1232030">
                <a:tc>
                  <a:txBody>
                    <a:bodyPr/>
                    <a:lstStyle/>
                    <a:p>
                      <a:pPr algn="ctr"/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Tại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sao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phải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vệ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dữ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liệu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máy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tính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nhân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Cho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minh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họa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1500" dirty="0">
                        <a:effectLst/>
                      </a:endParaRPr>
                    </a:p>
                  </a:txBody>
                  <a:tcPr marL="68580" marR="68580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99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0283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1_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2871</TotalTime>
  <Words>700</Words>
  <Application>Microsoft Office PowerPoint</Application>
  <PresentationFormat>Widescreen</PresentationFormat>
  <Paragraphs>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.VnTime</vt:lpstr>
      <vt:lpstr>Arial</vt:lpstr>
      <vt:lpstr>Calibri</vt:lpstr>
      <vt:lpstr>Cambria</vt:lpstr>
      <vt:lpstr>Times New Roman</vt:lpstr>
      <vt:lpstr>UTM Duepuntozero</vt:lpstr>
      <vt:lpstr>Wingdings</vt:lpstr>
      <vt:lpstr>Banded</vt:lpstr>
      <vt:lpstr>1_Banded</vt:lpstr>
      <vt:lpstr>CUỘC SỐNG TRỰC TUYẾN</vt:lpstr>
      <vt:lpstr>CHỦ ĐỀ b.  CÔNG DÂN SỐ</vt:lpstr>
      <vt:lpstr>Bài 1. Tớ CẦN CHÚ Ý NHỮNG GÌ KHI ONLINE  Tuần 24: BẢO VỆ DỮ LIỆU HOẶC MÁY TÍNH CỦA BẠN (t1/6)</vt:lpstr>
      <vt:lpstr>PowerPoint Presentation</vt:lpstr>
      <vt:lpstr>PowerPoint Presentation</vt:lpstr>
      <vt:lpstr>PowerPoint Presentation</vt:lpstr>
      <vt:lpstr>PowerPoint Presentation</vt:lpstr>
      <vt:lpstr>Bài 1. Tớ CẦN CHÚ Ý NHỮNG GÌ KHI ONLINE  Tuần 24: BẢO VỆ DỮ LIỆU HOẶC MÁY TÍNH CỦA BẠN (t2/6)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Hoàng  Nguyệt</cp:lastModifiedBy>
  <cp:revision>155</cp:revision>
  <dcterms:created xsi:type="dcterms:W3CDTF">2014-06-09T03:12:12Z</dcterms:created>
  <dcterms:modified xsi:type="dcterms:W3CDTF">2023-02-17T15:48:47Z</dcterms:modified>
</cp:coreProperties>
</file>