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4"/>
  </p:notesMasterIdLst>
  <p:sldIdLst>
    <p:sldId id="257" r:id="rId2"/>
    <p:sldId id="385" r:id="rId3"/>
    <p:sldId id="285" r:id="rId4"/>
    <p:sldId id="256" r:id="rId5"/>
    <p:sldId id="284" r:id="rId6"/>
    <p:sldId id="377" r:id="rId7"/>
    <p:sldId id="289" r:id="rId8"/>
    <p:sldId id="343" r:id="rId9"/>
    <p:sldId id="299" r:id="rId10"/>
    <p:sldId id="378" r:id="rId11"/>
    <p:sldId id="379" r:id="rId12"/>
    <p:sldId id="380" r:id="rId13"/>
    <p:sldId id="382" r:id="rId14"/>
    <p:sldId id="381" r:id="rId15"/>
    <p:sldId id="383" r:id="rId16"/>
    <p:sldId id="384" r:id="rId17"/>
    <p:sldId id="322" r:id="rId18"/>
    <p:sldId id="371" r:id="rId19"/>
    <p:sldId id="330" r:id="rId20"/>
    <p:sldId id="373" r:id="rId21"/>
    <p:sldId id="270" r:id="rId22"/>
    <p:sldId id="283" r:id="rId23"/>
  </p:sldIdLst>
  <p:sldSz cx="18288000" cy="10287000"/>
  <p:notesSz cx="6858000" cy="9144000"/>
  <p:embeddedFontLst>
    <p:embeddedFont>
      <p:font typeface="宋体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385"/>
            <p14:sldId id="285"/>
            <p14:sldId id="256"/>
            <p14:sldId id="284"/>
            <p14:sldId id="377"/>
            <p14:sldId id="289"/>
            <p14:sldId id="343"/>
            <p14:sldId id="299"/>
            <p14:sldId id="378"/>
            <p14:sldId id="379"/>
            <p14:sldId id="380"/>
            <p14:sldId id="382"/>
            <p14:sldId id="381"/>
            <p14:sldId id="383"/>
            <p14:sldId id="384"/>
            <p14:sldId id="322"/>
            <p14:sldId id="371"/>
            <p14:sldId id="330"/>
            <p14:sldId id="373"/>
            <p14:sldId id="270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22" autoAdjust="0"/>
  </p:normalViewPr>
  <p:slideViewPr>
    <p:cSldViewPr>
      <p:cViewPr>
        <p:scale>
          <a:sx n="51" d="100"/>
          <a:sy n="51" d="100"/>
        </p:scale>
        <p:origin x="-2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12.wdp"/><Relationship Id="rId3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13.wdp"/><Relationship Id="rId10" Type="http://schemas.openxmlformats.org/officeDocument/2006/relationships/image" Target="../media/image34.sv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7" Type="http://schemas.openxmlformats.org/officeDocument/2006/relationships/image" Target="../media/image5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hdphoto" Target="../media/hdphoto14.wdp"/><Relationship Id="rId3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15.wdp"/><Relationship Id="rId10" Type="http://schemas.openxmlformats.org/officeDocument/2006/relationships/image" Target="../media/image34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7" Type="http://schemas.openxmlformats.org/officeDocument/2006/relationships/image" Target="../media/image5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34.svg"/><Relationship Id="rId1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36.png"/><Relationship Id="rId42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44" Type="http://schemas.microsoft.com/office/2007/relationships/hdphoto" Target="../media/hdphoto5.wdp"/><Relationship Id="rId4" Type="http://schemas.microsoft.com/office/2007/relationships/hdphoto" Target="../media/hdphoto17.wdp"/><Relationship Id="rId14" Type="http://schemas.openxmlformats.org/officeDocument/2006/relationships/image" Target="../media/image37.png"/><Relationship Id="rId4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microsoft.com/office/2007/relationships/hdphoto" Target="../media/hdphoto18.wdp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1.png"/><Relationship Id="rId3" Type="http://schemas.openxmlformats.org/officeDocument/2006/relationships/image" Target="../media/image18.png"/><Relationship Id="rId50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19.png"/><Relationship Id="rId52" Type="http://schemas.microsoft.com/office/2007/relationships/hdphoto" Target="../media/hdphoto5.wdp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7.wdp"/><Relationship Id="rId3" Type="http://schemas.openxmlformats.org/officeDocument/2006/relationships/image" Target="../media/image20.png"/><Relationship Id="rId7" Type="http://schemas.microsoft.com/office/2007/relationships/hdphoto" Target="../media/hdphoto8.wdp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10.wdp"/><Relationship Id="rId5" Type="http://schemas.microsoft.com/office/2007/relationships/hdphoto" Target="../media/hdphoto5.wdp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3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TUẦN 18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576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407395">
            <a:off x="16368849" y="887891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00628"/>
            <a:ext cx="16545823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58938" indent="-744538" algn="just">
              <a:lnSpc>
                <a:spcPct val="120000"/>
              </a:lnSpc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658938" indent="-744538" algn="just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indent="-914400" algn="just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0" indent="-914400" algn="just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38" indent="-744538" algn="just">
              <a:lnSpc>
                <a:spcPct val="120000"/>
              </a:lnSpc>
              <a:spcBef>
                <a:spcPts val="3600"/>
              </a:spcBef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0" indent="-9144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2820600"/>
            <a:ext cx="4219575" cy="1560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800" y="5186030"/>
            <a:ext cx="3016357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/>
          <a:srcRect t="6819"/>
          <a:stretch/>
        </p:blipFill>
        <p:spPr>
          <a:xfrm>
            <a:off x="8001000" y="8686800"/>
            <a:ext cx="326898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4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052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4428592"/>
            <a:ext cx="15240000" cy="3550684"/>
            <a:chOff x="2188788" y="2308916"/>
            <a:chExt cx="14554199" cy="487680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188788" y="2308916"/>
              <a:ext cx="14554199" cy="4876800"/>
            </a:xfrm>
            <a:prstGeom prst="wedgeRoundRectCallout">
              <a:avLst>
                <a:gd name="adj1" fmla="val 31311"/>
                <a:gd name="adj2" fmla="val 685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5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22188" y="2781300"/>
              <a:ext cx="13487400" cy="3653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31698" y="6918494"/>
            <a:ext cx="3583152" cy="3048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8200" y="1242310"/>
            <a:ext cx="16421099" cy="176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6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407395">
            <a:off x="16368849" y="887891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728" y="377670"/>
            <a:ext cx="16286472" cy="88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20000"/>
              </a:lnSpc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65300" indent="-850900">
              <a:lnSpc>
                <a:spcPct val="120000"/>
              </a:lnSpc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65300" indent="-850900">
              <a:lnSpc>
                <a:spcPct val="120000"/>
              </a:lnSpc>
            </a:pPr>
            <a:endParaRPr lang="en-US" sz="4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4533900"/>
            <a:ext cx="2748487" cy="2441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966" b="8864"/>
          <a:stretch/>
        </p:blipFill>
        <p:spPr>
          <a:xfrm>
            <a:off x="7420670" y="8440791"/>
            <a:ext cx="3247330" cy="17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052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4123792"/>
            <a:ext cx="15240000" cy="4829708"/>
            <a:chOff x="2188788" y="2308916"/>
            <a:chExt cx="14554199" cy="5294463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188788" y="2308916"/>
              <a:ext cx="14554199" cy="5294463"/>
            </a:xfrm>
            <a:prstGeom prst="wedgeRoundRectCallout">
              <a:avLst>
                <a:gd name="adj1" fmla="val 31032"/>
                <a:gd name="adj2" fmla="val 6284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5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31222" y="2537238"/>
              <a:ext cx="13487400" cy="1928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khổ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tiên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sz="44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31698" y="6918494"/>
            <a:ext cx="3583152" cy="3048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8200" y="800100"/>
            <a:ext cx="16421099" cy="2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Backspace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154" y="5864795"/>
            <a:ext cx="5733276" cy="2648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83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2480537"/>
            <a:ext cx="16002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indent="-6953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38" indent="-638175">
              <a:lnSpc>
                <a:spcPct val="130000"/>
              </a:lnSpc>
            </a:pP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Nêu các bước sao chép khối văn bản.</a:t>
            </a:r>
          </a:p>
          <a:p>
            <a:pPr marL="1658938" indent="-638175">
              <a:lnSpc>
                <a:spcPct val="130000"/>
              </a:lnSpc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 sánh các bước thực hiện sao chép và di chuyển khối văn bản.</a:t>
            </a:r>
          </a:p>
          <a:p>
            <a:pPr marL="1658938" indent="-638175">
              <a:lnSpc>
                <a:spcPct val="130000"/>
              </a:lnSpc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Nêu các bước xoá khối văn bản. </a:t>
            </a: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199715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03652" y="961375"/>
              <a:ext cx="3820154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7086600" y="7444908"/>
            <a:ext cx="4547191" cy="2472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26580">
            <a:off x="16653893" y="8475064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" y="1546686"/>
            <a:ext cx="18059400" cy="8626014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114300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50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2932950"/>
            <a:ext cx="11544300" cy="7011150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vi-VN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a. Kích hoạt phần mềm soạn thảo văn bản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b. Soạn thảo nội dung bài hát </a:t>
            </a:r>
            <a:r>
              <a:rPr lang="vi-VN" sz="3800" b="1" dirty="0">
                <a:solidFill>
                  <a:srgbClr val="0000CC"/>
                </a:solidFill>
              </a:rPr>
              <a:t>Con chim </a:t>
            </a:r>
            <a:r>
              <a:rPr lang="vi-VN" sz="3800" b="1" dirty="0" smtClean="0">
                <a:solidFill>
                  <a:srgbClr val="0000CC"/>
                </a:solidFill>
              </a:rPr>
              <a:t>Vành</a:t>
            </a:r>
            <a:r>
              <a:rPr lang="en-US" sz="3800" b="1" dirty="0" smtClean="0">
                <a:solidFill>
                  <a:srgbClr val="0000CC"/>
                </a:solidFill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</a:rPr>
              <a:t>Khuyên </a:t>
            </a:r>
            <a:r>
              <a:rPr lang="vi-VN" sz="3800" dirty="0" smtClean="0">
                <a:solidFill>
                  <a:srgbClr val="0000CC"/>
                </a:solidFill>
              </a:rPr>
              <a:t>sao </a:t>
            </a:r>
            <a:r>
              <a:rPr lang="vi-VN" sz="3800" dirty="0">
                <a:solidFill>
                  <a:srgbClr val="0000CC"/>
                </a:solidFill>
              </a:rPr>
              <a:t>cho nhanh nhất.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c. Di chuyển cụm từ "Tác giả: </a:t>
            </a:r>
            <a:r>
              <a:rPr lang="vi-VN" sz="3800" b="1" dirty="0">
                <a:solidFill>
                  <a:srgbClr val="0000CC"/>
                </a:solidFill>
              </a:rPr>
              <a:t>Hoàng Vân</a:t>
            </a:r>
            <a:r>
              <a:rPr lang="vi-VN" sz="3800" dirty="0">
                <a:solidFill>
                  <a:srgbClr val="0000CC"/>
                </a:solidFill>
              </a:rPr>
              <a:t>" lên </a:t>
            </a:r>
            <a:r>
              <a:rPr lang="vi-VN" sz="3800" dirty="0" smtClean="0">
                <a:solidFill>
                  <a:srgbClr val="0000CC"/>
                </a:solidFill>
              </a:rPr>
              <a:t>đầu</a:t>
            </a:r>
            <a:r>
              <a:rPr lang="en-US" sz="3800" dirty="0" smtClean="0">
                <a:solidFill>
                  <a:srgbClr val="0000CC"/>
                </a:solidFill>
              </a:rPr>
              <a:t> </a:t>
            </a:r>
            <a:r>
              <a:rPr lang="vi-VN" sz="3800" dirty="0" smtClean="0">
                <a:solidFill>
                  <a:srgbClr val="0000CC"/>
                </a:solidFill>
              </a:rPr>
              <a:t>văn </a:t>
            </a:r>
            <a:r>
              <a:rPr lang="vi-VN" sz="3800" dirty="0">
                <a:solidFill>
                  <a:srgbClr val="0000CC"/>
                </a:solidFill>
              </a:rPr>
              <a:t>bản (sau tiêu đề bài hát).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d. Lưu tệp với tên </a:t>
            </a:r>
            <a:r>
              <a:rPr lang="vi-VN" sz="3800" b="1" dirty="0">
                <a:solidFill>
                  <a:srgbClr val="0000CC"/>
                </a:solidFill>
              </a:rPr>
              <a:t>ConChimVanhKhuyen </a:t>
            </a:r>
            <a:r>
              <a:rPr lang="vi-VN" sz="3800" dirty="0">
                <a:solidFill>
                  <a:srgbClr val="0000CC"/>
                </a:solidFill>
              </a:rPr>
              <a:t>vào </a:t>
            </a:r>
            <a:r>
              <a:rPr lang="vi-VN" sz="3800" dirty="0" smtClean="0">
                <a:solidFill>
                  <a:srgbClr val="0000CC"/>
                </a:solidFill>
              </a:rPr>
              <a:t>thư</a:t>
            </a:r>
            <a:r>
              <a:rPr lang="en-US" sz="3800" dirty="0" smtClean="0">
                <a:solidFill>
                  <a:srgbClr val="0000CC"/>
                </a:solidFill>
              </a:rPr>
              <a:t> </a:t>
            </a:r>
            <a:r>
              <a:rPr lang="vi-VN" sz="3800" dirty="0" smtClean="0">
                <a:solidFill>
                  <a:srgbClr val="0000CC"/>
                </a:solidFill>
              </a:rPr>
              <a:t>mục </a:t>
            </a:r>
            <a:r>
              <a:rPr lang="vi-VN" sz="3800" dirty="0">
                <a:solidFill>
                  <a:srgbClr val="0000CC"/>
                </a:solidFill>
              </a:rPr>
              <a:t>của em.</a:t>
            </a:r>
          </a:p>
          <a:p>
            <a:pPr marL="1254125" indent="-509588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e. Thoát khỏi phần mềm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100" y="1790700"/>
            <a:ext cx="5600700" cy="8078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5265436" y="1697934"/>
            <a:ext cx="1744963" cy="11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2181227"/>
            <a:ext cx="156210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4400" dirty="0">
                <a:solidFill>
                  <a:srgbClr val="0000CC"/>
                </a:solidFill>
              </a:rPr>
              <a:t>Các bước thực hiện sao chép, di chuyển, xoá khối văn bản: </a:t>
            </a:r>
            <a:endParaRPr lang="en-US" sz="44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650489" y="7670237"/>
            <a:ext cx="2751811" cy="25665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2838">
            <a:off x="608260" y="854002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906" y="3221169"/>
            <a:ext cx="10899588" cy="63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567" y="551889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1668063" y="7711363"/>
            <a:ext cx="638104" cy="803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570" y="7442002"/>
            <a:ext cx="2342095" cy="2709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9819" y="1885283"/>
            <a:ext cx="6688786" cy="7830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533400" y="3086100"/>
            <a:ext cx="4961329" cy="3810000"/>
          </a:xfrm>
          <a:prstGeom prst="wedgeRoundRectCallout">
            <a:avLst>
              <a:gd name="adj1" fmla="val -34876"/>
              <a:gd name="adj2" fmla="val 6305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96919" y="2345971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CHÉP, DI CHUYỂN, XOÁ VĂN BẢN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1420" y="3201608"/>
            <a:ext cx="12947803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458200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95214" y="1790700"/>
            <a:ext cx="14706600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m </a:t>
            </a:r>
            <a:r>
              <a:rPr lang="vi-VN" sz="4600" b="1" dirty="0">
                <a:solidFill>
                  <a:srgbClr val="0000CC"/>
                </a:solidFill>
                <a:cs typeface="Arial" panose="020B0604020202020204" pitchFamily="34" charset="0"/>
              </a:rPr>
              <a:t>cùng bạn thực hiện: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NgayDauTienDiHoc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85900" lvl="2" indent="-5715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Clipboad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211397" y="1712795"/>
            <a:ext cx="1927827" cy="129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141" y="5663273"/>
            <a:ext cx="11138943" cy="4128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4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26580">
            <a:off x="16394826" y="8341349"/>
            <a:ext cx="1419225" cy="1961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4885483"/>
            <a:ext cx="15434590" cy="426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Clipboad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        )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)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) 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6119019"/>
            <a:ext cx="1905000" cy="853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008" y="7265866"/>
            <a:ext cx="1499192" cy="778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204" y="8159750"/>
            <a:ext cx="1066800" cy="1555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111" y="605347"/>
            <a:ext cx="11367778" cy="4213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22514" y="3251894"/>
            <a:ext cx="9814676" cy="140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811235"/>
            <a:ext cx="16459200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8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975452"/>
            <a:ext cx="7010400" cy="4955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385&quot;/&gt;&lt;/object&gt;&lt;object type=&quot;3&quot; unique_id=&quot;10006&quot;&gt;&lt;property id=&quot;20148&quot; value=&quot;5&quot;/&gt;&lt;property id=&quot;20300&quot; value=&quot;Slide 3&quot;/&gt;&lt;property id=&quot;20307&quot; value=&quot;285&quot;/&gt;&lt;/object&gt;&lt;object type=&quot;3&quot; unique_id=&quot;10007&quot;&gt;&lt;property id=&quot;20148&quot; value=&quot;5&quot;/&gt;&lt;property id=&quot;20300&quot; value=&quot;Slide 4&quot;/&gt;&lt;property id=&quot;20307&quot; value=&quot;256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377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343&quot;/&gt;&lt;/object&gt;&lt;object type=&quot;3&quot; unique_id=&quot;10012&quot;&gt;&lt;property id=&quot;20148&quot; value=&quot;5&quot;/&gt;&lt;property id=&quot;20300&quot; value=&quot;Slide 9&quot;/&gt;&lt;property id=&quot;20307&quot; value=&quot;299&quot;/&gt;&lt;/object&gt;&lt;object type=&quot;3&quot; unique_id=&quot;10013&quot;&gt;&lt;property id=&quot;20148&quot; value=&quot;5&quot;/&gt;&lt;property id=&quot;20300&quot; value=&quot;Slide 10&quot;/&gt;&lt;property id=&quot;20307&quot; value=&quot;378&quot;/&gt;&lt;/object&gt;&lt;object type=&quot;3&quot; unique_id=&quot;10014&quot;&gt;&lt;property id=&quot;20148&quot; value=&quot;5&quot;/&gt;&lt;property id=&quot;20300&quot; value=&quot;Slide 11&quot;/&gt;&lt;property id=&quot;20307&quot; value=&quot;379&quot;/&gt;&lt;/object&gt;&lt;object type=&quot;3&quot; unique_id=&quot;10015&quot;&gt;&lt;property id=&quot;20148&quot; value=&quot;5&quot;/&gt;&lt;property id=&quot;20300&quot; value=&quot;Slide 12&quot;/&gt;&lt;property id=&quot;20307&quot; value=&quot;380&quot;/&gt;&lt;/object&gt;&lt;object type=&quot;3&quot; unique_id=&quot;10016&quot;&gt;&lt;property id=&quot;20148&quot; value=&quot;5&quot;/&gt;&lt;property id=&quot;20300&quot; value=&quot;Slide 13&quot;/&gt;&lt;property id=&quot;20307&quot; value=&quot;382&quot;/&gt;&lt;/object&gt;&lt;object type=&quot;3&quot; unique_id=&quot;10017&quot;&gt;&lt;property id=&quot;20148&quot; value=&quot;5&quot;/&gt;&lt;property id=&quot;20300&quot; value=&quot;Slide 14&quot;/&gt;&lt;property id=&quot;20307&quot; value=&quot;381&quot;/&gt;&lt;/object&gt;&lt;object type=&quot;3&quot; unique_id=&quot;10018&quot;&gt;&lt;property id=&quot;20148&quot; value=&quot;5&quot;/&gt;&lt;property id=&quot;20300&quot; value=&quot;Slide 15&quot;/&gt;&lt;property id=&quot;20307&quot; value=&quot;383&quot;/&gt;&lt;/object&gt;&lt;object type=&quot;3&quot; unique_id=&quot;10019&quot;&gt;&lt;property id=&quot;20148&quot; value=&quot;5&quot;/&gt;&lt;property id=&quot;20300&quot; value=&quot;Slide 16&quot;/&gt;&lt;property id=&quot;20307&quot; value=&quot;384&quot;/&gt;&lt;/object&gt;&lt;object type=&quot;3&quot; unique_id=&quot;10020&quot;&gt;&lt;property id=&quot;20148&quot; value=&quot;5&quot;/&gt;&lt;property id=&quot;20300&quot; value=&quot;Slide 17&quot;/&gt;&lt;property id=&quot;20307&quot; value=&quot;322&quot;/&gt;&lt;/object&gt;&lt;object type=&quot;3&quot; unique_id=&quot;10021&quot;&gt;&lt;property id=&quot;20148&quot; value=&quot;5&quot;/&gt;&lt;property id=&quot;20300&quot; value=&quot;Slide 18&quot;/&gt;&lt;property id=&quot;20307&quot; value=&quot;371&quot;/&gt;&lt;/object&gt;&lt;object type=&quot;3&quot; unique_id=&quot;10022&quot;&gt;&lt;property id=&quot;20148&quot; value=&quot;5&quot;/&gt;&lt;property id=&quot;20300&quot; value=&quot;Slide 19&quot;/&gt;&lt;property id=&quot;20307&quot; value=&quot;330&quot;/&gt;&lt;/object&gt;&lt;object type=&quot;3&quot; unique_id=&quot;10023&quot;&gt;&lt;property id=&quot;20148&quot; value=&quot;5&quot;/&gt;&lt;property id=&quot;20300&quot; value=&quot;Slide 20&quot;/&gt;&lt;property id=&quot;20307&quot; value=&quot;373&quot;/&gt;&lt;/object&gt;&lt;object type=&quot;3&quot; unique_id=&quot;10024&quot;&gt;&lt;property id=&quot;20148&quot; value=&quot;5&quot;/&gt;&lt;property id=&quot;20300&quot; value=&quot;Slide 21&quot;/&gt;&lt;property id=&quot;20307&quot; value=&quot;270&quot;/&gt;&lt;/object&gt;&lt;object type=&quot;3&quot; unique_id=&quot;10025&quot;&gt;&lt;property id=&quot;20148&quot; value=&quot;5&quot;/&gt;&lt;property id=&quot;20300&quot; value=&quot;Slide 22&quot;/&gt;&lt;property id=&quot;20307&quot; value=&quot;28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625</Words>
  <Application>Microsoft Office PowerPoint</Application>
  <PresentationFormat>Custom</PresentationFormat>
  <Paragraphs>74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宋体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MTC</cp:lastModifiedBy>
  <cp:revision>302</cp:revision>
  <dcterms:created xsi:type="dcterms:W3CDTF">2006-08-16T00:00:00Z</dcterms:created>
  <dcterms:modified xsi:type="dcterms:W3CDTF">2023-12-27T06:29:26Z</dcterms:modified>
  <dc:identifier>DAFKql8qNNg</dc:identifier>
</cp:coreProperties>
</file>