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316" r:id="rId4"/>
    <p:sldId id="292" r:id="rId5"/>
    <p:sldId id="293" r:id="rId6"/>
    <p:sldId id="309" r:id="rId7"/>
    <p:sldId id="310" r:id="rId8"/>
    <p:sldId id="311" r:id="rId9"/>
    <p:sldId id="312" r:id="rId10"/>
    <p:sldId id="313" r:id="rId11"/>
    <p:sldId id="314" r:id="rId12"/>
    <p:sldId id="275" r:id="rId13"/>
    <p:sldId id="315" r:id="rId14"/>
    <p:sldId id="296" r:id="rId15"/>
    <p:sldId id="307" r:id="rId16"/>
    <p:sldId id="317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FBFC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FE6A-9C35-479F-8F20-783E4F0C2DDB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76FE-C320-4A1E-AFE6-F00487E16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699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211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5436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1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04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750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06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2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prstClr val="black"/>
                </a:solidFill>
              </a:rPr>
              <a:t>Hương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Thảo</a:t>
            </a:r>
            <a:r>
              <a:rPr lang="en-US" altLang="ja-JP" sz="1200" dirty="0">
                <a:solidFill>
                  <a:prstClr val="black"/>
                </a:solidFill>
              </a:rPr>
              <a:t>: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9D7D4-6C6D-46F8-9A35-32B878D8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  <p:sp useBgFill="1">
        <p:nvSpPr>
          <p:cNvPr id="4" name="Oval 3"/>
          <p:cNvSpPr/>
          <p:nvPr/>
        </p:nvSpPr>
        <p:spPr>
          <a:xfrm>
            <a:off x="9520015" y="6417892"/>
            <a:ext cx="2059536" cy="316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84935" y="6469166"/>
            <a:ext cx="1999715" cy="388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344044" y="1300570"/>
            <a:ext cx="9573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E60ADA-F5A5-454A-8263-F56AC7D0C9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5"/>
          <a:stretch/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568" y="6452075"/>
            <a:ext cx="1914258" cy="316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DD31B-7015-4B0F-B587-29D5C4B70574}"/>
              </a:ext>
            </a:extLst>
          </p:cNvPr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9BB758-8416-4191-834F-2E079BAC91BA}"/>
                </a:ext>
              </a:extLst>
            </p:cNvPr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BD4B99-6124-4952-B988-FB4152A5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127"/>
              <a:stretch/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7C4BF3-6120-412E-9A20-CBA50537F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798" r="81562"/>
              <a:stretch/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1BF88-B63C-4C57-94EC-6331EED5885F}"/>
                </a:ext>
              </a:extLst>
            </p:cNvPr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E6E9F4-29F7-4CE4-968D-D6163B92EAED}"/>
                </a:ext>
              </a:extLst>
            </p:cNvPr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DD2A08-C726-4D41-AD10-E518BACACA14}"/>
                </a:ext>
              </a:extLst>
            </p:cNvPr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EDFEB-D736-455E-8614-DD86A4563A9A}"/>
              </a:ext>
            </a:extLst>
          </p:cNvPr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9CCEF-2B16-4D2E-8383-DE636632A01F}"/>
              </a:ext>
            </a:extLst>
          </p:cNvPr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2301837" y="1818404"/>
              <a:ext cx="5920998" cy="3424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lang="vi-VN" sz="8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045265" y="1201885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:a16="http://schemas.microsoft.com/office/drawing/2014/main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:a16="http://schemas.microsoft.com/office/drawing/2014/main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:a16="http://schemas.microsoft.com/office/drawing/2014/main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:a16="http://schemas.microsoft.com/office/drawing/2014/main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:a16="http://schemas.microsoft.com/office/drawing/2014/main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9788297" y="6452075"/>
            <a:ext cx="1885258" cy="4059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411" y="94187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18849" y="1581612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802026" y="6393506"/>
            <a:ext cx="1794617" cy="280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614019" y="6366617"/>
            <a:ext cx="1991170" cy="33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65293" y="6443529"/>
            <a:ext cx="1991171" cy="299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635793" y="6400801"/>
            <a:ext cx="1977942" cy="333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819118" y="6434983"/>
            <a:ext cx="1862983" cy="333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2FB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716568" y="6417892"/>
            <a:ext cx="1880075" cy="440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Chơi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đùa</a:t>
            </a:r>
            <a:r>
              <a:rPr lang="en-US" sz="2800" b="1" dirty="0">
                <a:solidFill>
                  <a:srgbClr val="2FBFC8"/>
                </a:solidFill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</a:rPr>
              <a:t>khu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vực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đường</a:t>
            </a:r>
            <a:r>
              <a:rPr lang="en-US" sz="2800" b="1" dirty="0">
                <a:solidFill>
                  <a:srgbClr val="2FBFC8"/>
                </a:solidFill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</a:rPr>
              <a:t>tàu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hỏa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662629" y="6392253"/>
            <a:ext cx="1925468" cy="388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  <p:tag name="ISPRING_RESOURCE_PATHS_HASH_PRESENTER" val="53232bfe593a9274dbc741692eefbdc7ff66e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322</Words>
  <Application>Microsoft Office PowerPoint</Application>
  <PresentationFormat>Widescreen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Times New Roman</vt:lpstr>
      <vt:lpstr>Utm AVO</vt:lpstr>
      <vt:lpstr>UTM Cookies</vt:lpstr>
      <vt:lpstr>Office Theme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178</cp:revision>
  <dcterms:created xsi:type="dcterms:W3CDTF">2021-06-02T02:35:09Z</dcterms:created>
  <dcterms:modified xsi:type="dcterms:W3CDTF">2021-12-14T00:42:37Z</dcterms:modified>
</cp:coreProperties>
</file>