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57" r:id="rId5"/>
    <p:sldId id="271" r:id="rId6"/>
    <p:sldId id="259" r:id="rId7"/>
    <p:sldId id="268" r:id="rId8"/>
    <p:sldId id="270" r:id="rId9"/>
    <p:sldId id="260" r:id="rId10"/>
    <p:sldId id="265" r:id="rId11"/>
    <p:sldId id="261" r:id="rId12"/>
    <p:sldId id="267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E79"/>
    <a:srgbClr val="8ED7E0"/>
    <a:srgbClr val="76CED8"/>
    <a:srgbClr val="F26973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9" autoAdjust="0"/>
    <p:restoredTop sz="94249" autoAdjust="0"/>
  </p:normalViewPr>
  <p:slideViewPr>
    <p:cSldViewPr snapToGrid="0">
      <p:cViewPr varScale="1">
        <p:scale>
          <a:sx n="45" d="100"/>
          <a:sy n="45" d="100"/>
        </p:scale>
        <p:origin x="1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72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3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81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4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32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61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4839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001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789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3501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5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6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03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5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03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50" r:id="rId4"/>
    <p:sldLayoutId id="2147483673" r:id="rId5"/>
    <p:sldLayoutId id="2147483654" r:id="rId6"/>
    <p:sldLayoutId id="2147483674" r:id="rId7"/>
    <p:sldLayoutId id="2147483657" r:id="rId8"/>
    <p:sldLayoutId id="2147483676" r:id="rId9"/>
    <p:sldLayoutId id="2147483675" r:id="rId10"/>
    <p:sldLayoutId id="2147483655" r:id="rId11"/>
    <p:sldLayoutId id="2147483677" r:id="rId12"/>
    <p:sldLayoutId id="2147483658" r:id="rId13"/>
    <p:sldLayoutId id="2147483678" r:id="rId14"/>
    <p:sldLayoutId id="2147483656" r:id="rId15"/>
    <p:sldLayoutId id="2147483679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2024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8.wdp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4.wdp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Thực vật và động vật quanh em.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335639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trái phép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923646" y="6519942"/>
            <a:ext cx="1550245" cy="2369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9798518" y="6343048"/>
            <a:ext cx="2117558" cy="385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694543"/>
              <a:ext cx="257072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</a:t>
              </a: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662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03882" y="6450630"/>
            <a:ext cx="2571786" cy="241592"/>
          </a:xfrm>
          <a:prstGeom prst="rect">
            <a:avLst/>
          </a:prstGeom>
          <a:solidFill>
            <a:srgbClr val="9CC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quan sát theo gợi ý ở trang bên.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8893" y="6448926"/>
            <a:ext cx="1735449" cy="29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1531761" y="141757"/>
            <a:ext cx="9905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8143" y="6475960"/>
            <a:ext cx="1732548" cy="3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43119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gợi ý.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8518" y="6487427"/>
            <a:ext cx="2001596" cy="21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69642" y="6333423"/>
            <a:ext cx="1780674" cy="32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d55446d6862f9d8d6f65cf7d8a6a3412baac9"/>
  <p:tag name="INKNOELEADERBOARD" val="-19118312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 SemiLight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5</cp:revision>
  <dcterms:created xsi:type="dcterms:W3CDTF">2021-06-11T08:12:41Z</dcterms:created>
  <dcterms:modified xsi:type="dcterms:W3CDTF">2022-02-08T02:36:11Z</dcterms:modified>
</cp:coreProperties>
</file>