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  <p:sldMasterId id="2147483732" r:id="rId2"/>
    <p:sldMasterId id="2147483763" r:id="rId3"/>
    <p:sldMasterId id="2147483775" r:id="rId4"/>
    <p:sldMasterId id="2147483801" r:id="rId5"/>
  </p:sldMasterIdLst>
  <p:notesMasterIdLst>
    <p:notesMasterId r:id="rId23"/>
  </p:notesMasterIdLst>
  <p:sldIdLst>
    <p:sldId id="318" r:id="rId6"/>
    <p:sldId id="332" r:id="rId7"/>
    <p:sldId id="337" r:id="rId8"/>
    <p:sldId id="338" r:id="rId9"/>
    <p:sldId id="265" r:id="rId10"/>
    <p:sldId id="320" r:id="rId11"/>
    <p:sldId id="340" r:id="rId12"/>
    <p:sldId id="341" r:id="rId13"/>
    <p:sldId id="342" r:id="rId14"/>
    <p:sldId id="344" r:id="rId15"/>
    <p:sldId id="343" r:id="rId16"/>
    <p:sldId id="339" r:id="rId17"/>
    <p:sldId id="345" r:id="rId18"/>
    <p:sldId id="346" r:id="rId19"/>
    <p:sldId id="327" r:id="rId20"/>
    <p:sldId id="309" r:id="rId21"/>
    <p:sldId id="336" r:id="rId22"/>
  </p:sldIdLst>
  <p:sldSz cx="12192000" cy="6858000"/>
  <p:notesSz cx="6858000" cy="9144000"/>
  <p:embeddedFontLst>
    <p:embeddedFont>
      <p:font typeface="#9Slide06 Carolinea" panose="020B0604020202020204" charset="0"/>
      <p:regular r:id="rId24"/>
    </p:embeddedFont>
    <p:embeddedFont>
      <p:font typeface="#9Slide07 Altus" panose="020B0604020202020204" charset="0"/>
      <p:regular r:id="rId25"/>
    </p:embeddedFont>
    <p:embeddedFont>
      <p:font typeface="#9Slide07 Cadena" panose="020B0604020202020204" charset="0"/>
      <p:bold r:id="rId26"/>
    </p:embeddedFont>
    <p:embeddedFont>
      <p:font typeface="#9Slide07 HoneyCream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9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78" autoAdjust="0"/>
  </p:normalViewPr>
  <p:slideViewPr>
    <p:cSldViewPr snapToGrid="0">
      <p:cViewPr varScale="1">
        <p:scale>
          <a:sx n="60" d="100"/>
          <a:sy n="60" d="100"/>
        </p:scale>
        <p:origin x="2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7A7D9-C5DF-4857-AA60-FAD1EA4BC3AB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DC4B4-6349-4A75-932C-03C3DB7A2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33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4B4-6349-4A75-932C-03C3DB7A2D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21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503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4B4-6349-4A75-932C-03C3DB7A2D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6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4B4-6349-4A75-932C-03C3DB7A2D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07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 </a:t>
            </a:r>
            <a:r>
              <a:rPr lang="en-US" baseline="0" dirty="0" err="1"/>
              <a:t>duy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662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28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C4B4-6349-4A75-932C-03C3DB7A2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28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cho các nhóm làm việc và thực hiện sản phẩm đã thu thập từ bài 9, 10, 11 để hoàn thành dự án giới thiệu về địa phương.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DC4B4-6349-4A75-932C-03C3DB7A2D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7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1/8/2024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52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0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140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562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367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03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59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030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01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34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155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1/8/2024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794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22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49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475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983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39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52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571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286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9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1/8/2024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15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302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828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535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1049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4917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341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组合 19"/>
          <p:cNvGrpSpPr/>
          <p:nvPr userDrawn="1"/>
        </p:nvGrpSpPr>
        <p:grpSpPr>
          <a:xfrm>
            <a:off x="72390" y="6318885"/>
            <a:ext cx="12120880" cy="538480"/>
            <a:chOff x="112" y="9587"/>
            <a:chExt cx="19088" cy="848"/>
          </a:xfrm>
        </p:grpSpPr>
        <p:grpSp>
          <p:nvGrpSpPr>
            <p:cNvPr id="8" name="组合 14"/>
            <p:cNvGrpSpPr/>
            <p:nvPr/>
          </p:nvGrpSpPr>
          <p:grpSpPr>
            <a:xfrm>
              <a:off x="112" y="9627"/>
              <a:ext cx="17552" cy="809"/>
              <a:chOff x="681" y="8863"/>
              <a:chExt cx="17552" cy="809"/>
            </a:xfrm>
          </p:grpSpPr>
          <p:pic>
            <p:nvPicPr>
              <p:cNvPr id="10" name="图片 4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5108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1" name="图片 6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681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2" name="图片 1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9563" y="8880"/>
                <a:ext cx="4226" cy="792"/>
              </a:xfrm>
              <a:prstGeom prst="rect">
                <a:avLst/>
              </a:prstGeom>
            </p:spPr>
          </p:pic>
          <p:pic>
            <p:nvPicPr>
              <p:cNvPr id="13" name="图片 2" descr="千库网_母亲节分割线粉色浪漫_元素编号13085430"/>
              <p:cNvPicPr>
                <a:picLocks noChangeAspect="1"/>
              </p:cNvPicPr>
              <p:nvPr/>
            </p:nvPicPr>
            <p:blipFill>
              <a:blip r:embed="rId2"/>
              <a:srcRect b="90112"/>
              <a:stretch>
                <a:fillRect/>
              </a:stretch>
            </p:blipFill>
            <p:spPr>
              <a:xfrm>
                <a:off x="14007" y="8863"/>
                <a:ext cx="4226" cy="792"/>
              </a:xfrm>
              <a:prstGeom prst="rect">
                <a:avLst/>
              </a:prstGeom>
            </p:spPr>
          </p:pic>
        </p:grpSp>
        <p:pic>
          <p:nvPicPr>
            <p:cNvPr id="9" name="图片 18" descr="千库网_母亲节分割线粉色浪漫_元素编号13085430"/>
            <p:cNvPicPr>
              <a:picLocks noChangeAspect="1"/>
            </p:cNvPicPr>
            <p:nvPr/>
          </p:nvPicPr>
          <p:blipFill>
            <a:blip r:embed="rId2"/>
            <a:srcRect l="62944" t="-287" b="90112"/>
            <a:stretch>
              <a:fillRect/>
            </a:stretch>
          </p:blipFill>
          <p:spPr>
            <a:xfrm>
              <a:off x="17634" y="9587"/>
              <a:ext cx="1566" cy="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496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344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1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78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1/8/2024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67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073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368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574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579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083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293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2600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37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0942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228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1/8/2024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96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6943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744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04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54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133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509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6064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9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1/8/2024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5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1/8/2024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05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38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24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45622" y="-15059306"/>
            <a:ext cx="637708" cy="10829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-50114200" y="-13875656"/>
            <a:ext cx="122766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By: Hồng Linh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126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816" r:id="rId2"/>
    <p:sldLayoutId id="2147483814" r:id="rId3"/>
    <p:sldLayoutId id="2147483813" r:id="rId4"/>
    <p:sldLayoutId id="2147483812" r:id="rId5"/>
    <p:sldLayoutId id="2147483811" r:id="rId6"/>
    <p:sldLayoutId id="214748381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1/8/2024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7733" y="6519334"/>
            <a:ext cx="76200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33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Măng</a:t>
            </a:r>
            <a:r>
              <a:rPr kumimoji="0" lang="en-US" sz="933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 non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45622" y="-15059306"/>
            <a:ext cx="637708" cy="10829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-50114200" y="-13875656"/>
            <a:ext cx="122766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Nyala" panose="02040603050506020204" pitchFamily="18" charset="0"/>
                <a:cs typeface="Arial"/>
                <a:sym typeface="Arial"/>
              </a:rPr>
              <a:t>By: Hồng Linh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085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82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50D4D-ECD4-41E2-94A9-3FCCC5DDE1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6698A-7D9D-478E-8380-E5B039CA67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412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808" r:id="rId2"/>
    <p:sldLayoutId id="2147483806" r:id="rId3"/>
    <p:sldLayoutId id="2147483765" r:id="rId4"/>
    <p:sldLayoutId id="2147483817" r:id="rId5"/>
    <p:sldLayoutId id="2147483815" r:id="rId6"/>
    <p:sldLayoutId id="2147483809" r:id="rId7"/>
    <p:sldLayoutId id="2147483807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534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805" r:id="rId2"/>
    <p:sldLayoutId id="2147483803" r:id="rId3"/>
    <p:sldLayoutId id="2147483777" r:id="rId4"/>
    <p:sldLayoutId id="2147483778" r:id="rId5"/>
    <p:sldLayoutId id="2147483779" r:id="rId6"/>
    <p:sldLayoutId id="2147483819" r:id="rId7"/>
    <p:sldLayoutId id="2147483818" r:id="rId8"/>
    <p:sldLayoutId id="2147483804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00575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Phước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Trang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4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991" y="37160"/>
            <a:ext cx="1171337" cy="117133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1738" y="1599382"/>
            <a:ext cx="11304602" cy="3599727"/>
            <a:chOff x="443699" y="1666754"/>
            <a:chExt cx="11304602" cy="3599727"/>
          </a:xfrm>
        </p:grpSpPr>
        <p:sp>
          <p:nvSpPr>
            <p:cNvPr id="14" name="Rounded Rectangle 13"/>
            <p:cNvSpPr/>
            <p:nvPr/>
          </p:nvSpPr>
          <p:spPr>
            <a:xfrm>
              <a:off x="443699" y="1666754"/>
              <a:ext cx="11304602" cy="3599727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10875" r="10736" b="9018"/>
            <a:stretch/>
          </p:blipFill>
          <p:spPr>
            <a:xfrm>
              <a:off x="601884" y="2219441"/>
              <a:ext cx="11146417" cy="2646335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894" y="59733"/>
            <a:ext cx="5950212" cy="2353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32" y="419285"/>
            <a:ext cx="3060457" cy="17740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91B96-74A4-728B-9FFC-BCBB10C89B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578"/>
          <a:stretch/>
        </p:blipFill>
        <p:spPr>
          <a:xfrm flipH="1">
            <a:off x="10160224" y="2925685"/>
            <a:ext cx="2234994" cy="3932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532" y="3825293"/>
            <a:ext cx="272514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0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60712" y="1982884"/>
            <a:ext cx="10679482" cy="2811271"/>
            <a:chOff x="1460712" y="1982884"/>
            <a:chExt cx="10679482" cy="2811271"/>
          </a:xfrm>
        </p:grpSpPr>
        <p:sp>
          <p:nvSpPr>
            <p:cNvPr id="8" name="Rounded Rectangle 7"/>
            <p:cNvSpPr/>
            <p:nvPr/>
          </p:nvSpPr>
          <p:spPr>
            <a:xfrm>
              <a:off x="1460712" y="1982884"/>
              <a:ext cx="10679482" cy="28112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311" y="2577614"/>
              <a:ext cx="8941129" cy="1842828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5" b="100000" l="53223" r="73926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11" r="23484"/>
          <a:stretch/>
        </p:blipFill>
        <p:spPr>
          <a:xfrm flipH="1">
            <a:off x="-313660" y="1982884"/>
            <a:ext cx="3548743" cy="487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34" t="10867" r="2200"/>
          <a:stretch/>
        </p:blipFill>
        <p:spPr>
          <a:xfrm>
            <a:off x="629783" y="117776"/>
            <a:ext cx="9226450" cy="5685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4030" y="6011915"/>
            <a:ext cx="10177955" cy="6155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Em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ứng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xử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như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thế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gặp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huống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sau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106946" y="226391"/>
            <a:ext cx="4238185" cy="1259919"/>
          </a:xfrm>
          <a:prstGeom prst="wedgeRoundRectCallout">
            <a:avLst>
              <a:gd name="adj1" fmla="val 19442"/>
              <a:gd name="adj2" fmla="val 179831"/>
              <a:gd name="adj3" fmla="val 16667"/>
            </a:avLst>
          </a:prstGeom>
          <a:solidFill>
            <a:srgbClr val="92D050"/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bạn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nhỏ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đang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altLang="zh-CN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zh-CN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106945" y="326430"/>
            <a:ext cx="4238185" cy="1736646"/>
          </a:xfrm>
          <a:prstGeom prst="wedgeRoundRectCallout">
            <a:avLst>
              <a:gd name="adj1" fmla="val 14767"/>
              <a:gd name="adj2" fmla="val 1223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tình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huống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đó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Vì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sao</a:t>
            </a:r>
            <a:r>
              <a:rPr lang="en-US" altLang="zh-C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5" b="100000" l="53223" r="73926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11" r="23484"/>
          <a:stretch/>
        </p:blipFill>
        <p:spPr>
          <a:xfrm flipH="1">
            <a:off x="9670776" y="3049362"/>
            <a:ext cx="2772421" cy="380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7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1723" y="1573958"/>
            <a:ext cx="11002668" cy="3840813"/>
            <a:chOff x="1041723" y="1573958"/>
            <a:chExt cx="11002668" cy="3840813"/>
          </a:xfrm>
        </p:grpSpPr>
        <p:sp>
          <p:nvSpPr>
            <p:cNvPr id="8" name="Rounded Rectangle 7"/>
            <p:cNvSpPr/>
            <p:nvPr/>
          </p:nvSpPr>
          <p:spPr>
            <a:xfrm>
              <a:off x="1041723" y="2316314"/>
              <a:ext cx="10679482" cy="2811271"/>
            </a:xfrm>
            <a:prstGeom prst="roundRect">
              <a:avLst/>
            </a:prstGeom>
            <a:solidFill>
              <a:srgbClr val="FFFF00">
                <a:alpha val="90000"/>
              </a:srgb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272" y="1573958"/>
              <a:ext cx="9810119" cy="384081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" b="95868" l="98" r="2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125"/>
          <a:stretch/>
        </p:blipFill>
        <p:spPr>
          <a:xfrm>
            <a:off x="0" y="2713547"/>
            <a:ext cx="2557458" cy="4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3307544"/>
            <a:ext cx="12192000" cy="3773759"/>
            <a:chOff x="0" y="3307544"/>
            <a:chExt cx="12192000" cy="3773759"/>
          </a:xfrm>
        </p:grpSpPr>
        <p:grpSp>
          <p:nvGrpSpPr>
            <p:cNvPr id="5" name="Group 4"/>
            <p:cNvGrpSpPr/>
            <p:nvPr/>
          </p:nvGrpSpPr>
          <p:grpSpPr>
            <a:xfrm>
              <a:off x="1813978" y="4587704"/>
              <a:ext cx="10378022" cy="2010997"/>
              <a:chOff x="390011" y="2002299"/>
              <a:chExt cx="9875102" cy="201099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0011" y="2002299"/>
                <a:ext cx="9875102" cy="2010997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800419" y="2442248"/>
                <a:ext cx="9054287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Dự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án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: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Giới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thiệu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về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địa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phương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</a:rPr>
                  <a:t>em</a:t>
                </a:r>
                <a:r>
                  <a:rPr lang="en-US" sz="4600" b="1" dirty="0">
                    <a:solidFill>
                      <a:srgbClr val="002060"/>
                    </a:solidFill>
                    <a:latin typeface="Calibri"/>
                  </a:rPr>
                  <a:t>.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02" b="95868" l="98" r="2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125"/>
            <a:stretch/>
          </p:blipFill>
          <p:spPr>
            <a:xfrm>
              <a:off x="0" y="3307544"/>
              <a:ext cx="2328710" cy="377375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82880" y="541552"/>
            <a:ext cx="12009120" cy="2546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3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ý:</a:t>
            </a:r>
          </a:p>
          <a:p>
            <a:pPr>
              <a:lnSpc>
                <a:spcPct val="120000"/>
              </a:lnSpc>
            </a:pPr>
            <a:r>
              <a:rPr lang="nl-NL" sz="3400" b="1" dirty="0">
                <a:latin typeface="Cambria" panose="02040503050406030204" pitchFamily="18" charset="0"/>
                <a:ea typeface="Cambria" panose="02040503050406030204" pitchFamily="18" charset="0"/>
              </a:rPr>
              <a:t>+ Giới thiệu các sản phẩm nông nghiệp tiêu biểu</a:t>
            </a:r>
            <a:endParaRPr lang="en-US" sz="3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400" b="1" dirty="0">
                <a:latin typeface="Cambria" panose="02040503050406030204" pitchFamily="18" charset="0"/>
                <a:ea typeface="Cambria" panose="02040503050406030204" pitchFamily="18" charset="0"/>
              </a:rPr>
              <a:t>+ Giới thiệu về sản xuất thủ công và sản phẩm ở địa phương</a:t>
            </a:r>
            <a:endParaRPr lang="en-US" sz="3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3400" b="1" dirty="0">
                <a:latin typeface="Cambria" panose="02040503050406030204" pitchFamily="18" charset="0"/>
                <a:ea typeface="Cambria" panose="02040503050406030204" pitchFamily="18" charset="0"/>
              </a:rPr>
              <a:t>+ Giới thiệu về một di tích lịch sử - văn hoá ở địa phương.</a:t>
            </a:r>
            <a:endParaRPr lang="en-US" sz="3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474720" y="914400"/>
            <a:ext cx="6812280" cy="345948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DỰ 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2" b="95868" l="98" r="21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125"/>
          <a:stretch/>
        </p:blipFill>
        <p:spPr>
          <a:xfrm>
            <a:off x="1737360" y="2644140"/>
            <a:ext cx="2453640" cy="397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0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5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48" y="0"/>
            <a:ext cx="11474012" cy="649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72D90A9-1030-4FF3-AE48-95431FFD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C8ED30D-0A2C-4A7F-92FC-692EA968A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8" y="3428999"/>
            <a:ext cx="4305777" cy="31713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AA75E6-8D2D-4BE4-B3CA-D53D8DE72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5" y="3765692"/>
            <a:ext cx="3211285" cy="32112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48247A-1CC0-407E-8F8A-CACF8DDEF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801" y="4475443"/>
            <a:ext cx="1302056" cy="132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6DA4E0-5A40-48D6-AAFD-696C2BA85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909" y="5164471"/>
            <a:ext cx="1524132" cy="1121761"/>
          </a:xfrm>
          <a:prstGeom prst="rect">
            <a:avLst/>
          </a:prstGeom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CE9FB755-8F1E-498D-80A1-0E7144BF797C}"/>
              </a:ext>
            </a:extLst>
          </p:cNvPr>
          <p:cNvSpPr txBox="1"/>
          <p:nvPr/>
        </p:nvSpPr>
        <p:spPr>
          <a:xfrm>
            <a:off x="856514" y="938108"/>
            <a:ext cx="107809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</a:rPr>
              <a:t>TẠM</a:t>
            </a:r>
            <a:r>
              <a:rPr kumimoji="0" lang="en-US" altLang="zh-CN" sz="13800" b="0" i="0" u="none" strike="noStrike" kern="1200" cap="none" spc="0" normalizeH="0" noProof="0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</a:rPr>
              <a:t> BIỆT </a:t>
            </a:r>
            <a:endParaRPr kumimoji="0" lang="zh-CN" altLang="en-US" sz="13800" b="0" i="0" u="none" strike="noStrike" kern="1200" cap="none" spc="0" normalizeH="0" baseline="0" noProof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52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9672" y="1911778"/>
            <a:ext cx="10487048" cy="2811271"/>
            <a:chOff x="1262743" y="2721428"/>
            <a:chExt cx="9914451" cy="2376017"/>
          </a:xfrm>
        </p:grpSpPr>
        <p:sp>
          <p:nvSpPr>
            <p:cNvPr id="8" name="Rounded Rectangle 7"/>
            <p:cNvSpPr/>
            <p:nvPr/>
          </p:nvSpPr>
          <p:spPr>
            <a:xfrm>
              <a:off x="1262743" y="2721428"/>
              <a:ext cx="9914451" cy="237601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4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917685" y="2867004"/>
              <a:ext cx="9075582" cy="223044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766" l="76953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21" t="-1117" r="-1280" b="1117"/>
          <a:stretch/>
        </p:blipFill>
        <p:spPr>
          <a:xfrm flipH="1">
            <a:off x="-268354" y="3118413"/>
            <a:ext cx="2628726" cy="38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2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57375" y="1304725"/>
            <a:ext cx="10728960" cy="3818271"/>
          </a:xfrm>
          <a:prstGeom prst="roundRect">
            <a:avLst>
              <a:gd name="adj" fmla="val 8403"/>
            </a:avLst>
          </a:pr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247461" y="203348"/>
            <a:ext cx="3058159" cy="1192857"/>
          </a:xfrm>
          <a:prstGeom prst="roundRect">
            <a:avLst>
              <a:gd name="adj" fmla="val 42839"/>
            </a:avLst>
          </a:prstGeom>
          <a:noFill/>
          <a:ln w="38100"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n-ea"/>
                <a:cs typeface="#9Slide03 Arima Madurai ExtraLi" panose="00000300000000000000" pitchFamily="2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Bear" panose="02040603050506020204" pitchFamily="18" charset="0"/>
                <a:ea typeface="+mn-ea"/>
                <a:cs typeface="#9Slide03 Arima Madurai ExtraLi" panose="00000300000000000000" pitchFamily="2" charset="0"/>
              </a:rPr>
              <a:t> 11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791B96-74A4-728B-9FFC-BCBB10C89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78"/>
          <a:stretch/>
        </p:blipFill>
        <p:spPr>
          <a:xfrm flipH="1">
            <a:off x="10170912" y="2925685"/>
            <a:ext cx="2234994" cy="3932315"/>
          </a:xfrm>
          <a:prstGeom prst="rect">
            <a:avLst/>
          </a:prstGeom>
        </p:spPr>
      </p:pic>
      <p:sp>
        <p:nvSpPr>
          <p:cNvPr id="19" name="TextBox 8"/>
          <p:cNvSpPr txBox="1"/>
          <p:nvPr/>
        </p:nvSpPr>
        <p:spPr>
          <a:xfrm>
            <a:off x="7418235" y="4168842"/>
            <a:ext cx="207993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6 Carolinea" panose="02000000000000000000" pitchFamily="2" charset="0"/>
                <a:ea typeface="+mn-ea"/>
                <a:cs typeface="#9Slide03 Arima Madurai ExtraLi" panose="00000300000000000000" pitchFamily="2" charset="0"/>
              </a:rPr>
              <a:t>Trang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6 Carolinea" panose="02000000000000000000" pitchFamily="2" charset="0"/>
                <a:ea typeface="+mn-ea"/>
                <a:cs typeface="#9Slide03 Arima Madurai ExtraLi" panose="00000300000000000000" pitchFamily="2" charset="0"/>
              </a:rPr>
              <a:t> 50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025" y="28392"/>
            <a:ext cx="1171337" cy="1171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48" y="1646594"/>
            <a:ext cx="10224459" cy="1120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846" t="20026" r="15195" b="31187"/>
          <a:stretch/>
        </p:blipFill>
        <p:spPr>
          <a:xfrm>
            <a:off x="4486696" y="2544510"/>
            <a:ext cx="1453662" cy="1015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5" y="3267819"/>
            <a:ext cx="10843620" cy="1532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5081" y="4257633"/>
            <a:ext cx="1898888" cy="1084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529" y="-102671"/>
            <a:ext cx="5398671" cy="213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8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804" y="2023344"/>
            <a:ext cx="10865775" cy="2811271"/>
            <a:chOff x="175804" y="2023344"/>
            <a:chExt cx="10865775" cy="2811271"/>
          </a:xfrm>
        </p:grpSpPr>
        <p:sp>
          <p:nvSpPr>
            <p:cNvPr id="8" name="Rounded Rectangle 7"/>
            <p:cNvSpPr/>
            <p:nvPr/>
          </p:nvSpPr>
          <p:spPr>
            <a:xfrm>
              <a:off x="362097" y="2023344"/>
              <a:ext cx="10679482" cy="2811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804" y="2357694"/>
              <a:ext cx="9823281" cy="2142569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2" b="100000" l="21094" r="48633">
                        <a14:foregroundMark x1="32422" y1="35262" x2="32715" y2="45179"/>
                        <a14:foregroundMark x1="37012" y1="35262" x2="39746" y2="44353"/>
                        <a14:foregroundMark x1="33789" y1="44077" x2="36328" y2="51791"/>
                        <a14:foregroundMark x1="35156" y1="43802" x2="36523" y2="48760"/>
                        <a14:foregroundMark x1="35254" y1="65014" x2="35449" y2="78237"/>
                        <a14:foregroundMark x1="36035" y1="60055" x2="38281" y2="85124"/>
                        <a14:foregroundMark x1="32129" y1="59504" x2="33887" y2="73278"/>
                        <a14:foregroundMark x1="33594" y1="75207" x2="34473" y2="87052"/>
                        <a14:foregroundMark x1="33203" y1="88981" x2="32910" y2="92287"/>
                        <a14:foregroundMark x1="38184" y1="81543" x2="38379" y2="88981"/>
                        <a14:foregroundMark x1="36523" y1="89256" x2="37305" y2="93939"/>
                        <a14:foregroundMark x1="37793" y1="80716" x2="38184" y2="92837"/>
                        <a14:foregroundMark x1="35059" y1="73554" x2="37402" y2="84573"/>
                        <a14:foregroundMark x1="34668" y1="61983" x2="37012" y2="72176"/>
                        <a14:foregroundMark x1="35547" y1="56749" x2="37793" y2="66116"/>
                        <a14:foregroundMark x1="37402" y1="57025" x2="40527" y2="70248"/>
                        <a14:foregroundMark x1="34570" y1="56198" x2="36328" y2="71350"/>
                        <a14:foregroundMark x1="32617" y1="58127" x2="30273" y2="63636"/>
                        <a14:foregroundMark x1="34180" y1="82920" x2="33789" y2="91736"/>
                        <a14:foregroundMark x1="33008" y1="84298" x2="32617" y2="90909"/>
                        <a14:foregroundMark x1="32324" y1="81267" x2="32422" y2="88154"/>
                        <a14:foregroundMark x1="32227" y1="80165" x2="32324" y2="90634"/>
                        <a14:foregroundMark x1="37109" y1="93388" x2="37012" y2="96970"/>
                        <a14:foregroundMark x1="37988" y1="94215" x2="37695" y2="97521"/>
                        <a14:foregroundMark x1="37109" y1="97245" x2="36719" y2="98072"/>
                        <a14:foregroundMark x1="35547" y1="96419" x2="34375" y2="97521"/>
                        <a14:foregroundMark x1="33691" y1="95868" x2="32422" y2="96419"/>
                        <a14:foregroundMark x1="32813" y1="93664" x2="31836" y2="94766"/>
                        <a14:foregroundMark x1="31641" y1="93664" x2="30664" y2="95317"/>
                        <a14:foregroundMark x1="32031" y1="96970" x2="30859" y2="95317"/>
                        <a14:foregroundMark x1="41016" y1="94490" x2="37305" y2="95592"/>
                        <a14:foregroundMark x1="41992" y1="94766" x2="37305" y2="97521"/>
                        <a14:foregroundMark x1="42383" y1="95317" x2="41699" y2="9421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1697" r="49663" b="-1697"/>
          <a:stretch/>
        </p:blipFill>
        <p:spPr>
          <a:xfrm>
            <a:off x="9563195" y="2713547"/>
            <a:ext cx="3329354" cy="4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245640" y="224456"/>
            <a:ext cx="4937760" cy="48013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sát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dưới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đây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trả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lời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câu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hỏi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: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đang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hiện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tôn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giữ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vệ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zh-CN" altLang="en-US" sz="3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411" y="224456"/>
            <a:ext cx="3314987" cy="3062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420" y="224457"/>
            <a:ext cx="3345470" cy="3062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411" y="3620330"/>
            <a:ext cx="3314987" cy="3051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420" y="3620330"/>
            <a:ext cx="3345470" cy="3051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oup 11"/>
          <p:cNvGrpSpPr/>
          <p:nvPr/>
        </p:nvGrpSpPr>
        <p:grpSpPr>
          <a:xfrm>
            <a:off x="247630" y="4350010"/>
            <a:ext cx="5549431" cy="2654811"/>
            <a:chOff x="247630" y="4350010"/>
            <a:chExt cx="5549431" cy="2654811"/>
          </a:xfrm>
        </p:grpSpPr>
        <p:sp>
          <p:nvSpPr>
            <p:cNvPr id="3" name="Cloud 2"/>
            <p:cNvSpPr/>
            <p:nvPr/>
          </p:nvSpPr>
          <p:spPr>
            <a:xfrm>
              <a:off x="247630" y="4976586"/>
              <a:ext cx="3676657" cy="1827193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Thảo</a:t>
              </a:r>
              <a:r>
                <a:rPr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luận</a:t>
              </a:r>
              <a:r>
                <a:rPr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</a:p>
            <a:p>
              <a:pPr lvl="0" algn="ctr">
                <a:defRPr/>
              </a:pP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nhóm</a:t>
              </a:r>
              <a:r>
                <a:rPr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2</a:t>
              </a:r>
              <a:endParaRPr lang="zh-CN" alt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02" b="100000" l="21094" r="48633">
                          <a14:foregroundMark x1="32422" y1="35262" x2="32715" y2="45179"/>
                          <a14:foregroundMark x1="37012" y1="35262" x2="39746" y2="44353"/>
                          <a14:foregroundMark x1="33789" y1="44077" x2="36328" y2="51791"/>
                          <a14:foregroundMark x1="35156" y1="43802" x2="36523" y2="48760"/>
                          <a14:foregroundMark x1="35254" y1="65014" x2="35449" y2="78237"/>
                          <a14:foregroundMark x1="36035" y1="60055" x2="38281" y2="85124"/>
                          <a14:foregroundMark x1="32129" y1="59504" x2="33887" y2="73278"/>
                          <a14:foregroundMark x1="33594" y1="75207" x2="34473" y2="87052"/>
                          <a14:foregroundMark x1="33203" y1="88981" x2="32910" y2="92287"/>
                          <a14:foregroundMark x1="38184" y1="81543" x2="38379" y2="88981"/>
                          <a14:foregroundMark x1="36523" y1="89256" x2="37305" y2="93939"/>
                          <a14:foregroundMark x1="37793" y1="80716" x2="38184" y2="92837"/>
                          <a14:foregroundMark x1="35059" y1="73554" x2="37402" y2="84573"/>
                          <a14:foregroundMark x1="34668" y1="61983" x2="37012" y2="72176"/>
                          <a14:foregroundMark x1="35547" y1="56749" x2="37793" y2="66116"/>
                          <a14:foregroundMark x1="37402" y1="57025" x2="40527" y2="70248"/>
                          <a14:foregroundMark x1="34570" y1="56198" x2="36328" y2="71350"/>
                          <a14:foregroundMark x1="32617" y1="58127" x2="30273" y2="63636"/>
                          <a14:foregroundMark x1="34180" y1="82920" x2="33789" y2="91736"/>
                          <a14:foregroundMark x1="33008" y1="84298" x2="32617" y2="90909"/>
                          <a14:foregroundMark x1="32324" y1="81267" x2="32422" y2="88154"/>
                          <a14:foregroundMark x1="32227" y1="80165" x2="32324" y2="90634"/>
                          <a14:foregroundMark x1="37109" y1="93388" x2="37012" y2="96970"/>
                          <a14:foregroundMark x1="37988" y1="94215" x2="37695" y2="97521"/>
                          <a14:foregroundMark x1="37109" y1="97245" x2="36719" y2="98072"/>
                          <a14:foregroundMark x1="35547" y1="96419" x2="34375" y2="97521"/>
                          <a14:foregroundMark x1="33691" y1="95868" x2="32422" y2="96419"/>
                          <a14:foregroundMark x1="32813" y1="93664" x2="31836" y2="94766"/>
                          <a14:foregroundMark x1="31641" y1="93664" x2="30664" y2="95317"/>
                          <a14:foregroundMark x1="32031" y1="96970" x2="30859" y2="95317"/>
                          <a14:foregroundMark x1="41016" y1="94490" x2="37305" y2="95592"/>
                          <a14:foregroundMark x1="41992" y1="94766" x2="37305" y2="97521"/>
                          <a14:foregroundMark x1="42383" y1="95317" x2="41699" y2="94215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t="1697" r="49663" b="-1697"/>
            <a:stretch/>
          </p:blipFill>
          <p:spPr>
            <a:xfrm>
              <a:off x="3664378" y="4350010"/>
              <a:ext cx="2132683" cy="2654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929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672153" y="2696076"/>
            <a:ext cx="6888398" cy="37548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sát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dưới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đây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trả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lời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câu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hỏi</a:t>
            </a:r>
            <a:r>
              <a:rPr lang="en-US" altLang="zh-C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: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người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đang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hiện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tôn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giữ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vệ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tham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4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4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zh-CN" altLang="en-US" sz="34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字魂64号-萌趣软糖体" panose="000005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102" y="-213359"/>
            <a:ext cx="3262898" cy="326289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2123" y="261397"/>
            <a:ext cx="4382429" cy="6189553"/>
            <a:chOff x="349723" y="529056"/>
            <a:chExt cx="4382429" cy="6189553"/>
          </a:xfrm>
        </p:grpSpPr>
        <p:sp>
          <p:nvSpPr>
            <p:cNvPr id="4" name="Round Diagonal Corner Rectangle 3"/>
            <p:cNvSpPr/>
            <p:nvPr/>
          </p:nvSpPr>
          <p:spPr>
            <a:xfrm>
              <a:off x="349723" y="529056"/>
              <a:ext cx="4382429" cy="204510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 CHIA SẺ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02" b="100000" l="21094" r="48633">
                          <a14:foregroundMark x1="32422" y1="35262" x2="32715" y2="45179"/>
                          <a14:foregroundMark x1="37012" y1="35262" x2="39746" y2="44353"/>
                          <a14:foregroundMark x1="33789" y1="44077" x2="36328" y2="51791"/>
                          <a14:foregroundMark x1="35156" y1="43802" x2="36523" y2="48760"/>
                          <a14:foregroundMark x1="35254" y1="65014" x2="35449" y2="78237"/>
                          <a14:foregroundMark x1="36035" y1="60055" x2="38281" y2="85124"/>
                          <a14:foregroundMark x1="32129" y1="59504" x2="33887" y2="73278"/>
                          <a14:foregroundMark x1="33594" y1="75207" x2="34473" y2="87052"/>
                          <a14:foregroundMark x1="33203" y1="88981" x2="32910" y2="92287"/>
                          <a14:foregroundMark x1="38184" y1="81543" x2="38379" y2="88981"/>
                          <a14:foregroundMark x1="36523" y1="89256" x2="37305" y2="93939"/>
                          <a14:foregroundMark x1="37793" y1="80716" x2="38184" y2="92837"/>
                          <a14:foregroundMark x1="35059" y1="73554" x2="37402" y2="84573"/>
                          <a14:foregroundMark x1="34668" y1="61983" x2="37012" y2="72176"/>
                          <a14:foregroundMark x1="35547" y1="56749" x2="37793" y2="66116"/>
                          <a14:foregroundMark x1="37402" y1="57025" x2="40527" y2="70248"/>
                          <a14:foregroundMark x1="34570" y1="56198" x2="36328" y2="71350"/>
                          <a14:foregroundMark x1="32617" y1="58127" x2="30273" y2="63636"/>
                          <a14:foregroundMark x1="34180" y1="82920" x2="33789" y2="91736"/>
                          <a14:foregroundMark x1="33008" y1="84298" x2="32617" y2="90909"/>
                          <a14:foregroundMark x1="32324" y1="81267" x2="32422" y2="88154"/>
                          <a14:foregroundMark x1="32227" y1="80165" x2="32324" y2="90634"/>
                          <a14:foregroundMark x1="37109" y1="93388" x2="37012" y2="96970"/>
                          <a14:foregroundMark x1="37988" y1="94215" x2="37695" y2="97521"/>
                          <a14:foregroundMark x1="37109" y1="97245" x2="36719" y2="98072"/>
                          <a14:foregroundMark x1="35547" y1="96419" x2="34375" y2="97521"/>
                          <a14:foregroundMark x1="33691" y1="95868" x2="32422" y2="96419"/>
                          <a14:foregroundMark x1="32813" y1="93664" x2="31836" y2="94766"/>
                          <a14:foregroundMark x1="31641" y1="93664" x2="30664" y2="95317"/>
                          <a14:foregroundMark x1="32031" y1="96970" x2="30859" y2="95317"/>
                          <a14:foregroundMark x1="41016" y1="94490" x2="37305" y2="95592"/>
                          <a14:foregroundMark x1="41992" y1="94766" x2="37305" y2="97521"/>
                          <a14:foregroundMark x1="42383" y1="95317" x2="41699" y2="94215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t="1697" r="49663" b="-1697"/>
            <a:stretch/>
          </p:blipFill>
          <p:spPr>
            <a:xfrm flipH="1">
              <a:off x="376027" y="2574156"/>
              <a:ext cx="3329354" cy="4144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8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11" y="1444988"/>
            <a:ext cx="5231981" cy="4833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220116" y="3041958"/>
            <a:ext cx="40634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váy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5944904" y="1142337"/>
            <a:ext cx="1891004" cy="1824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0821" y="1434653"/>
            <a:ext cx="5041411" cy="4842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375503" y="3626528"/>
            <a:ext cx="49564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trèo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9912920" y="4936955"/>
            <a:ext cx="1891004" cy="18246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24" y="1475517"/>
            <a:ext cx="5212603" cy="4816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6540493" y="3412012"/>
            <a:ext cx="4956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bậy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140517" y="5164570"/>
            <a:ext cx="1891004" cy="1824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6100" y="1542201"/>
            <a:ext cx="5057100" cy="4786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 13"/>
          <p:cNvSpPr/>
          <p:nvPr/>
        </p:nvSpPr>
        <p:spPr>
          <a:xfrm>
            <a:off x="333346" y="3452290"/>
            <a:ext cx="4956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094" y1="46028" x2="76792" y2="39175"/>
                        <a14:foregroundMark x1="66085" y1="54336" x2="81321" y2="37841"/>
                        <a14:foregroundMark x1="51321" y1="60097" x2="54340" y2="59187"/>
                        <a14:foregroundMark x1="54434" y1="67799" x2="56038" y2="63493"/>
                        <a14:foregroundMark x1="59151" y1="70588" x2="60000" y2="66161"/>
                        <a14:foregroundMark x1="63915" y1="71922" x2="64340" y2="67071"/>
                        <a14:foregroundMark x1="72217" y1="59491" x2="74057" y2="41540"/>
                        <a14:foregroundMark x1="81321" y1="45846" x2="76226" y2="31049"/>
                        <a14:foregroundMark x1="59858" y1="53002" x2="69198" y2="45421"/>
                        <a14:foregroundMark x1="60330" y1="42874" x2="71179" y2="39175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96" t="25551" r="11770" b="25531"/>
          <a:stretch/>
        </p:blipFill>
        <p:spPr>
          <a:xfrm>
            <a:off x="6413112" y="1172866"/>
            <a:ext cx="1891004" cy="182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  <p:bldP spid="8" grpId="1"/>
      <p:bldP spid="11" grpId="0"/>
      <p:bldP spid="11" grpId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/>
          <p:cNvSpPr/>
          <p:nvPr/>
        </p:nvSpPr>
        <p:spPr>
          <a:xfrm>
            <a:off x="266700" y="225475"/>
            <a:ext cx="11658600" cy="1258372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việc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nào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nên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làm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để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hiện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sự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tôn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trọng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giữ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vệ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sinh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đi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tham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quan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046559"/>
              </p:ext>
            </p:extLst>
          </p:nvPr>
        </p:nvGraphicFramePr>
        <p:xfrm>
          <a:off x="396240" y="1649306"/>
          <a:ext cx="11399520" cy="5059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99760">
                  <a:extLst>
                    <a:ext uri="{9D8B030D-6E8A-4147-A177-3AD203B41FA5}">
                      <a16:colId xmlns:a16="http://schemas.microsoft.com/office/drawing/2014/main" val="698808249"/>
                    </a:ext>
                  </a:extLst>
                </a:gridCol>
                <a:gridCol w="5699760">
                  <a:extLst>
                    <a:ext uri="{9D8B030D-6E8A-4147-A177-3AD203B41FA5}">
                      <a16:colId xmlns:a16="http://schemas.microsoft.com/office/drawing/2014/main" val="2486810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nên</a:t>
                      </a:r>
                      <a:r>
                        <a:rPr lang="en-US" sz="40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105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58144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6240" y="2429099"/>
            <a:ext cx="486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" y="3324130"/>
            <a:ext cx="5394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Tuân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" y="4491021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" y="5241255"/>
            <a:ext cx="5669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3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5520" y="2354462"/>
            <a:ext cx="5839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váy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3360694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Leo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trèo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4474032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5165469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6169047"/>
            <a:ext cx="5839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7500" y="6221342"/>
            <a:ext cx="566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64636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93721" y="2590800"/>
            <a:ext cx="9540668" cy="4267200"/>
            <a:chOff x="1293721" y="2712720"/>
            <a:chExt cx="9540668" cy="3830457"/>
          </a:xfrm>
        </p:grpSpPr>
        <p:sp>
          <p:nvSpPr>
            <p:cNvPr id="3" name="Cloud 2"/>
            <p:cNvSpPr/>
            <p:nvPr/>
          </p:nvSpPr>
          <p:spPr>
            <a:xfrm>
              <a:off x="4424618" y="2712720"/>
              <a:ext cx="3676657" cy="1827193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Thảo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luận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Nhóm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3721" y="3711691"/>
              <a:ext cx="9540668" cy="283148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93310" y="449189"/>
            <a:ext cx="11807636" cy="3254483"/>
            <a:chOff x="393310" y="449189"/>
            <a:chExt cx="11807636" cy="3254483"/>
          </a:xfrm>
        </p:grpSpPr>
        <p:sp>
          <p:nvSpPr>
            <p:cNvPr id="80902" name="Text Box 6"/>
            <p:cNvSpPr txBox="1">
              <a:spLocks noChangeArrowheads="1"/>
            </p:cNvSpPr>
            <p:nvPr/>
          </p:nvSpPr>
          <p:spPr bwMode="auto">
            <a:xfrm>
              <a:off x="393310" y="780341"/>
              <a:ext cx="9768253" cy="113877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2. Chia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sẻ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những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việc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em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đã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làm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để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thể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hiện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</a:p>
            <a:p>
              <a:pPr lvl="0" algn="ctr">
                <a:defRPr/>
              </a:pP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sự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tôn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trọng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,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giữ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vệ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sinh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khi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đi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tham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quan</a:t>
              </a:r>
              <a:r>
                <a:rPr lang="en-US" altLang="zh-CN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</a:rPr>
                <a:t>.</a:t>
              </a:r>
              <a:endParaRPr kumimoji="0" lang="zh-CN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64号-萌趣软糖体" panose="00000500000000000000" pitchFamily="2" charset="-122"/>
                <a:cs typeface="#9Slide03 Arima Madurai Black" panose="00000A00000000000000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02" b="100000" l="21094" r="48633">
                          <a14:foregroundMark x1="32422" y1="35262" x2="32715" y2="45179"/>
                          <a14:foregroundMark x1="37012" y1="35262" x2="39746" y2="44353"/>
                          <a14:foregroundMark x1="33789" y1="44077" x2="36328" y2="51791"/>
                          <a14:foregroundMark x1="35156" y1="43802" x2="36523" y2="48760"/>
                          <a14:foregroundMark x1="35254" y1="65014" x2="35449" y2="78237"/>
                          <a14:foregroundMark x1="36035" y1="60055" x2="38281" y2="85124"/>
                          <a14:foregroundMark x1="32129" y1="59504" x2="33887" y2="73278"/>
                          <a14:foregroundMark x1="33594" y1="75207" x2="34473" y2="87052"/>
                          <a14:foregroundMark x1="33203" y1="88981" x2="32910" y2="92287"/>
                          <a14:foregroundMark x1="38184" y1="81543" x2="38379" y2="88981"/>
                          <a14:foregroundMark x1="36523" y1="89256" x2="37305" y2="93939"/>
                          <a14:foregroundMark x1="37793" y1="80716" x2="38184" y2="92837"/>
                          <a14:foregroundMark x1="35059" y1="73554" x2="37402" y2="84573"/>
                          <a14:foregroundMark x1="34668" y1="61983" x2="37012" y2="72176"/>
                          <a14:foregroundMark x1="35547" y1="56749" x2="37793" y2="66116"/>
                          <a14:foregroundMark x1="37402" y1="57025" x2="40527" y2="70248"/>
                          <a14:foregroundMark x1="34570" y1="56198" x2="36328" y2="71350"/>
                          <a14:foregroundMark x1="32617" y1="58127" x2="30273" y2="63636"/>
                          <a14:foregroundMark x1="34180" y1="82920" x2="33789" y2="91736"/>
                          <a14:foregroundMark x1="33008" y1="84298" x2="32617" y2="90909"/>
                          <a14:foregroundMark x1="32324" y1="81267" x2="32422" y2="88154"/>
                          <a14:foregroundMark x1="32227" y1="80165" x2="32324" y2="90634"/>
                          <a14:foregroundMark x1="37109" y1="93388" x2="37012" y2="96970"/>
                          <a14:foregroundMark x1="37988" y1="94215" x2="37695" y2="97521"/>
                          <a14:foregroundMark x1="37109" y1="97245" x2="36719" y2="98072"/>
                          <a14:foregroundMark x1="35547" y1="96419" x2="34375" y2="97521"/>
                          <a14:foregroundMark x1="33691" y1="95868" x2="32422" y2="96419"/>
                          <a14:foregroundMark x1="32813" y1="93664" x2="31836" y2="94766"/>
                          <a14:foregroundMark x1="31641" y1="93664" x2="30664" y2="95317"/>
                          <a14:foregroundMark x1="32031" y1="96970" x2="30859" y2="95317"/>
                          <a14:foregroundMark x1="41016" y1="94490" x2="37305" y2="95592"/>
                          <a14:foregroundMark x1="41992" y1="94766" x2="37305" y2="97521"/>
                          <a14:foregroundMark x1="42383" y1="95317" x2="41699" y2="94215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0" t="1697" r="49663" b="-1697"/>
            <a:stretch/>
          </p:blipFill>
          <p:spPr>
            <a:xfrm>
              <a:off x="9586530" y="449189"/>
              <a:ext cx="2614416" cy="3254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32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3413028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398</Words>
  <Application>Microsoft Office PowerPoint</Application>
  <PresentationFormat>Widescreen</PresentationFormat>
  <Paragraphs>59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Arial</vt:lpstr>
      <vt:lpstr>UTM Nyala</vt:lpstr>
      <vt:lpstr>SVN-Bear</vt:lpstr>
      <vt:lpstr>#9Slide07 Cadena</vt:lpstr>
      <vt:lpstr>Wingdings</vt:lpstr>
      <vt:lpstr>Courier New</vt:lpstr>
      <vt:lpstr>Times New Roman</vt:lpstr>
      <vt:lpstr>#9Slide06 Carolinea</vt:lpstr>
      <vt:lpstr>#9Slide07 Altus</vt:lpstr>
      <vt:lpstr>Calibri Light</vt:lpstr>
      <vt:lpstr>Calibri</vt:lpstr>
      <vt:lpstr>Cambria</vt:lpstr>
      <vt:lpstr>#9Slide07 HoneyCream</vt:lpstr>
      <vt:lpstr>SVN-Newton</vt:lpstr>
      <vt:lpstr>5_Office Theme</vt:lpstr>
      <vt:lpstr>16_Office Theme</vt:lpstr>
      <vt:lpstr>12_Office Theme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PC</cp:lastModifiedBy>
  <cp:revision>78</cp:revision>
  <dcterms:created xsi:type="dcterms:W3CDTF">2022-10-14T05:10:01Z</dcterms:created>
  <dcterms:modified xsi:type="dcterms:W3CDTF">2024-01-08T09:53:13Z</dcterms:modified>
</cp:coreProperties>
</file>