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12" r:id="rId4"/>
  </p:sldMasterIdLst>
  <p:notesMasterIdLst>
    <p:notesMasterId r:id="rId26"/>
  </p:notesMasterIdLst>
  <p:sldIdLst>
    <p:sldId id="277" r:id="rId5"/>
    <p:sldId id="279" r:id="rId6"/>
    <p:sldId id="278" r:id="rId7"/>
    <p:sldId id="297" r:id="rId8"/>
    <p:sldId id="280" r:id="rId9"/>
    <p:sldId id="290" r:id="rId10"/>
    <p:sldId id="282" r:id="rId11"/>
    <p:sldId id="284" r:id="rId12"/>
    <p:sldId id="291" r:id="rId13"/>
    <p:sldId id="286" r:id="rId14"/>
    <p:sldId id="288" r:id="rId15"/>
    <p:sldId id="287" r:id="rId16"/>
    <p:sldId id="292" r:id="rId17"/>
    <p:sldId id="294" r:id="rId18"/>
    <p:sldId id="295" r:id="rId19"/>
    <p:sldId id="293" r:id="rId20"/>
    <p:sldId id="296" r:id="rId21"/>
    <p:sldId id="265" r:id="rId22"/>
    <p:sldId id="298" r:id="rId23"/>
    <p:sldId id="268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7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1326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005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3695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3110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291590" y="3429000"/>
            <a:ext cx="6549390" cy="24231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 smtClean="0">
                <a:solidFill>
                  <a:schemeClr val="tx1"/>
                </a:solidFill>
              </a:rPr>
              <a:t>   Chỉ </a:t>
            </a:r>
            <a:r>
              <a:rPr lang="nl-NL" sz="4000" dirty="0">
                <a:solidFill>
                  <a:schemeClr val="tx1"/>
                </a:solidFill>
              </a:rPr>
              <a:t>và nói tên các đới </a:t>
            </a:r>
            <a:r>
              <a:rPr lang="nl-NL" sz="4000" dirty="0" smtClean="0">
                <a:solidFill>
                  <a:schemeClr val="tx1"/>
                </a:solidFill>
              </a:rPr>
              <a:t>khí hậu </a:t>
            </a:r>
            <a:r>
              <a:rPr lang="nl-NL" sz="4000" dirty="0">
                <a:solidFill>
                  <a:schemeClr val="tx1"/>
                </a:solidFill>
              </a:rPr>
              <a:t>ở hai nửa bán </a:t>
            </a:r>
            <a:r>
              <a:rPr lang="nl-NL" sz="4000" dirty="0" smtClean="0">
                <a:solidFill>
                  <a:schemeClr val="tx1"/>
                </a:solidFill>
              </a:rPr>
              <a:t>cầu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 smtClean="0">
                <a:solidFill>
                  <a:schemeClr val="tx1"/>
                </a:solidFill>
              </a:rPr>
              <a:t>- Quan sát hình 4</a:t>
            </a:r>
            <a:r>
              <a:rPr lang="nl-NL" sz="2800" dirty="0">
                <a:solidFill>
                  <a:schemeClr val="tx1"/>
                </a:solidFill>
              </a:rPr>
              <a:t>; 5; 6 và nêu đặc điểm của </a:t>
            </a:r>
            <a:r>
              <a:rPr lang="nl-NL" sz="2800" dirty="0" smtClean="0">
                <a:solidFill>
                  <a:schemeClr val="tx1"/>
                </a:solidFill>
              </a:rPr>
              <a:t>từng </a:t>
            </a:r>
            <a:r>
              <a:rPr lang="nl-NL" sz="2800" dirty="0">
                <a:solidFill>
                  <a:schemeClr val="tx1"/>
                </a:solidFill>
              </a:rPr>
              <a:t>đới khí hậu. </a:t>
            </a:r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nl-NL" sz="2800" dirty="0" smtClean="0">
                <a:solidFill>
                  <a:schemeClr val="tx1"/>
                </a:solidFill>
              </a:rPr>
              <a:t>- Dựa </a:t>
            </a:r>
            <a:r>
              <a:rPr lang="nl-NL" sz="2800" dirty="0">
                <a:solidFill>
                  <a:schemeClr val="tx1"/>
                </a:solidFill>
              </a:rPr>
              <a:t>vào đặc điểm đó </a:t>
            </a:r>
            <a:r>
              <a:rPr lang="nl-NL" sz="2800" dirty="0" smtClean="0">
                <a:solidFill>
                  <a:schemeClr val="tx1"/>
                </a:solidFill>
              </a:rPr>
              <a:t>hãy </a:t>
            </a:r>
            <a:r>
              <a:rPr lang="nl-NL" sz="2800" dirty="0">
                <a:solidFill>
                  <a:schemeClr val="tx1"/>
                </a:solidFill>
              </a:rPr>
              <a:t>giải thích tên gọi của từng đới khí hậu.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 smtClean="0">
                <a:solidFill>
                  <a:schemeClr val="tx1"/>
                </a:solidFill>
              </a:rPr>
              <a:t>Đới </a:t>
            </a:r>
            <a:r>
              <a:rPr lang="nl-NL" sz="2800" b="1" dirty="0">
                <a:solidFill>
                  <a:schemeClr val="tx1"/>
                </a:solidFill>
              </a:rPr>
              <a:t>lạnh: hàn </a:t>
            </a:r>
            <a:r>
              <a:rPr lang="nl-NL" sz="2800" b="1" dirty="0" smtClean="0">
                <a:solidFill>
                  <a:schemeClr val="tx1"/>
                </a:solidFill>
              </a:rPr>
              <a:t>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Đới </a:t>
            </a:r>
            <a:r>
              <a:rPr lang="nl-NL" sz="2800" b="1" dirty="0">
                <a:solidFill>
                  <a:schemeClr val="tx1"/>
                </a:solidFill>
              </a:rPr>
              <a:t>ôn hòa: ôn </a:t>
            </a:r>
            <a:r>
              <a:rPr lang="nl-NL" sz="2800" b="1" dirty="0" smtClean="0">
                <a:solidFill>
                  <a:schemeClr val="tx1"/>
                </a:solidFill>
              </a:rPr>
              <a:t>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Đới </a:t>
            </a:r>
            <a:r>
              <a:rPr lang="nl-NL" sz="2800" b="1" dirty="0">
                <a:solidFill>
                  <a:schemeClr val="tx1"/>
                </a:solidFill>
              </a:rPr>
              <a:t>nóng: nhiệt </a:t>
            </a:r>
            <a:r>
              <a:rPr lang="nl-NL" sz="2800" b="1" dirty="0" smtClean="0">
                <a:solidFill>
                  <a:schemeClr val="tx1"/>
                </a:solidFill>
              </a:rPr>
              <a:t>đới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 smtClean="0">
                <a:solidFill>
                  <a:schemeClr val="tx1"/>
                </a:solidFill>
              </a:rPr>
              <a:t>Em hãy tìm </a:t>
            </a:r>
            <a:r>
              <a:rPr lang="nl-NL" sz="2800" b="1" dirty="0">
                <a:solidFill>
                  <a:schemeClr val="tx1"/>
                </a:solidFill>
              </a:rPr>
              <a:t>và chỉ vị trí cực Bắc, cực Nam, đường Xích đạo, bán cầu Bắc, bắc cầu Nam và vị trí của Việt Nam trên quả địa </a:t>
            </a:r>
            <a:r>
              <a:rPr lang="nl-NL" sz="2800" b="1" dirty="0" smtClean="0">
                <a:solidFill>
                  <a:schemeClr val="tx1"/>
                </a:solidFill>
              </a:rPr>
              <a:t>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Nước </a:t>
            </a:r>
            <a:r>
              <a:rPr lang="nl-NL" sz="2800" b="1" dirty="0">
                <a:solidFill>
                  <a:schemeClr val="tx1"/>
                </a:solidFill>
              </a:rPr>
              <a:t>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 smtClean="0">
                <a:solidFill>
                  <a:schemeClr val="tx1"/>
                </a:solidFill>
              </a:rPr>
              <a:t>Em hãy tìm </a:t>
            </a:r>
            <a:r>
              <a:rPr lang="nl-NL" sz="2800" b="1" dirty="0">
                <a:solidFill>
                  <a:schemeClr val="tx1"/>
                </a:solidFill>
              </a:rPr>
              <a:t>và chỉ vị trí cực Bắc, cực Nam, đường Xích đạo, bán cầu Bắc, bắc cầu Nam và vị trí của Việt Nam trên quả địa </a:t>
            </a:r>
            <a:r>
              <a:rPr lang="nl-NL" sz="2800" b="1" dirty="0" smtClean="0">
                <a:solidFill>
                  <a:schemeClr val="tx1"/>
                </a:solidFill>
              </a:rPr>
              <a:t>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Nước </a:t>
            </a:r>
            <a:r>
              <a:rPr lang="nl-NL" sz="2800" b="1" dirty="0">
                <a:solidFill>
                  <a:schemeClr val="tx1"/>
                </a:solidFill>
              </a:rPr>
              <a:t>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i="1" dirty="0" err="1" smtClean="0">
                <a:solidFill>
                  <a:srgbClr val="FF0000"/>
                </a:solidFill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Việt</a:t>
            </a:r>
            <a:r>
              <a:rPr lang="en-US" sz="2800" b="1" i="1" dirty="0" smtClean="0">
                <a:solidFill>
                  <a:srgbClr val="FF0000"/>
                </a:solidFill>
              </a:rPr>
              <a:t> Nam ta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thuộc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đới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nóng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1228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91250" y="2749907"/>
            <a:ext cx="4419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trải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nghiệm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5" y="1229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3193969" y="2262780"/>
            <a:ext cx="6360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spc="300" baseline="0" dirty="0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Ai</a:t>
            </a:r>
            <a:r>
              <a:rPr lang="en-US" altLang="zh-CN" sz="5400" b="1" spc="300" dirty="0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b="1" spc="300" dirty="0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– Ai </a:t>
            </a:r>
            <a:r>
              <a:rPr lang="en-US" altLang="zh-CN" sz="5400" b="1" spc="300" dirty="0" err="1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4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21331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185128" y="96550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40" descr="图片包含 浅色&#10;&#10;已生成高可信度的说明">
            <a:extLst>
              <a:ext uri="{FF2B5EF4-FFF2-40B4-BE49-F238E27FC236}">
                <a16:creationId xmlns=""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84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5"/>
          <a:srcRect b="7652"/>
          <a:stretch/>
        </p:blipFill>
        <p:spPr>
          <a:xfrm>
            <a:off x="236138" y="508566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549513" y="3310798"/>
            <a:ext cx="7524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3">
                    <a:lumMod val="50000"/>
                  </a:schemeClr>
                </a:solidFill>
              </a:rPr>
              <a:t>- Chỉ được cực Bắc, cực Nam, đường Xích đạo, bán cầu Bắc, bắc cầu Nam, và các đới khí hậu trên quả địa cầu.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50000"/>
                  </a:schemeClr>
                </a:solidFill>
              </a:rPr>
              <a:t>- Chỉ được vị trí của Việt Nam trên quả địa cầu.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FF0000"/>
                </a:solidFill>
              </a:rPr>
              <a:t>   - </a:t>
            </a:r>
            <a:r>
              <a:rPr lang="nl-NL" sz="3200" dirty="0">
                <a:solidFill>
                  <a:srgbClr val="FF0000"/>
                </a:solidFill>
              </a:rPr>
              <a:t>Có nhận biết ban đầu về hình dạng Trái Đất qua quả địa cầu.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250" y="1394460"/>
            <a:ext cx="6171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/>
              <a:t>1. </a:t>
            </a:r>
            <a:r>
              <a:rPr lang="en-US" sz="8800" b="1" dirty="0" err="1" smtClean="0"/>
              <a:t>Khởi</a:t>
            </a:r>
            <a:r>
              <a:rPr lang="en-US" sz="8800" b="1" dirty="0" smtClean="0"/>
              <a:t> </a:t>
            </a:r>
            <a:r>
              <a:rPr lang="en-US" sz="8800" b="1" dirty="0" err="1" smtClean="0"/>
              <a:t>động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79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42539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10831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9397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119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316</Words>
  <Application>Microsoft Office PowerPoint</Application>
  <PresentationFormat>Custom</PresentationFormat>
  <Paragraphs>46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1_Office Theme</vt:lpstr>
      <vt:lpstr>Office 主题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User</cp:lastModifiedBy>
  <cp:revision>30</cp:revision>
  <dcterms:created xsi:type="dcterms:W3CDTF">2021-06-03T09:12:28Z</dcterms:created>
  <dcterms:modified xsi:type="dcterms:W3CDTF">2023-04-13T05:39:25Z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