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31"/>
  </p:notesMasterIdLst>
  <p:sldIdLst>
    <p:sldId id="259" r:id="rId4"/>
    <p:sldId id="261" r:id="rId5"/>
    <p:sldId id="312" r:id="rId6"/>
    <p:sldId id="308" r:id="rId7"/>
    <p:sldId id="309" r:id="rId8"/>
    <p:sldId id="310" r:id="rId9"/>
    <p:sldId id="311" r:id="rId10"/>
    <p:sldId id="270" r:id="rId11"/>
    <p:sldId id="272" r:id="rId12"/>
    <p:sldId id="273" r:id="rId13"/>
    <p:sldId id="269" r:id="rId14"/>
    <p:sldId id="274" r:id="rId15"/>
    <p:sldId id="271" r:id="rId16"/>
    <p:sldId id="313" r:id="rId17"/>
    <p:sldId id="314" r:id="rId18"/>
    <p:sldId id="315" r:id="rId19"/>
    <p:sldId id="265" r:id="rId20"/>
    <p:sldId id="277" r:id="rId21"/>
    <p:sldId id="294" r:id="rId22"/>
    <p:sldId id="275" r:id="rId23"/>
    <p:sldId id="316" r:id="rId24"/>
    <p:sldId id="317" r:id="rId25"/>
    <p:sldId id="318" r:id="rId26"/>
    <p:sldId id="319" r:id="rId27"/>
    <p:sldId id="264" r:id="rId28"/>
    <p:sldId id="28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73.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92.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gif"/><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9.png"/><Relationship Id="rId18" Type="http://schemas.openxmlformats.org/officeDocument/2006/relationships/slide" Target="slide7.xml"/><Relationship Id="rId3" Type="http://schemas.openxmlformats.org/officeDocument/2006/relationships/image" Target="../media/image51.png"/><Relationship Id="rId21" Type="http://schemas.openxmlformats.org/officeDocument/2006/relationships/slide" Target="slide8.xml"/><Relationship Id="rId7" Type="http://schemas.openxmlformats.org/officeDocument/2006/relationships/image" Target="../media/image42.png"/><Relationship Id="rId12" Type="http://schemas.openxmlformats.org/officeDocument/2006/relationships/image" Target="../media/image48.png"/><Relationship Id="rId17" Type="http://schemas.openxmlformats.org/officeDocument/2006/relationships/image" Target="../media/image55.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0.gif"/><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0.png"/><Relationship Id="rId15" Type="http://schemas.openxmlformats.org/officeDocument/2006/relationships/image" Target="../media/image54.png"/><Relationship Id="rId10" Type="http://schemas.openxmlformats.org/officeDocument/2006/relationships/image" Target="../media/image46.png"/><Relationship Id="rId19" Type="http://schemas.openxmlformats.org/officeDocument/2006/relationships/image" Target="../media/image56.png"/><Relationship Id="rId4" Type="http://schemas.openxmlformats.org/officeDocument/2006/relationships/image" Target="../media/image52.gif"/><Relationship Id="rId9" Type="http://schemas.openxmlformats.org/officeDocument/2006/relationships/image" Target="../media/image4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59.jpeg"/><Relationship Id="rId5" Type="http://schemas.openxmlformats.org/officeDocument/2006/relationships/image" Target="../media/image38.png"/><Relationship Id="rId10" Type="http://schemas.openxmlformats.org/officeDocument/2006/relationships/image" Target="../media/image58.jpeg"/><Relationship Id="rId4" Type="http://schemas.openxmlformats.org/officeDocument/2006/relationships/image" Target="../media/image35.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10" Type="http://schemas.openxmlformats.org/officeDocument/2006/relationships/image" Target="../media/image61.jpeg"/><Relationship Id="rId4" Type="http://schemas.openxmlformats.org/officeDocument/2006/relationships/image" Target="../media/image35.pn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4" Type="http://schemas.openxmlformats.org/officeDocument/2006/relationships/image" Target="../media/image35.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down)">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ppt_x"/>
                                          </p:val>
                                        </p:tav>
                                        <p:tav tm="100000">
                                          <p:val>
                                            <p:strVal val="#ppt_x"/>
                                          </p:val>
                                        </p:tav>
                                      </p:tavLst>
                                    </p:anim>
                                    <p:anim calcmode="lin" valueType="num">
                                      <p:cBhvr additive="base">
                                        <p:cTn id="7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393</Words>
  <Application>Microsoft Office PowerPoint</Application>
  <PresentationFormat>Widescreen</PresentationFormat>
  <Paragraphs>57</Paragraphs>
  <Slides>27</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微软雅黑</vt:lpstr>
      <vt:lpstr>Arial</vt:lpstr>
      <vt:lpstr>Calibri</vt:lpstr>
      <vt:lpstr>Calibri Light</vt:lpstr>
      <vt:lpstr>Cambria</vt:lpstr>
      <vt:lpstr>Georgia</vt:lpstr>
      <vt:lpstr>1_Office Theme</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ngọc nguyễn</cp:lastModifiedBy>
  <cp:revision>36</cp:revision>
  <dcterms:created xsi:type="dcterms:W3CDTF">2023-08-08T13:13:23Z</dcterms:created>
  <dcterms:modified xsi:type="dcterms:W3CDTF">2023-10-26T06:57:37Z</dcterms:modified>
</cp:coreProperties>
</file>