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0" r:id="rId2"/>
    <p:sldId id="271" r:id="rId3"/>
    <p:sldId id="259" r:id="rId4"/>
    <p:sldId id="257" r:id="rId5"/>
    <p:sldId id="258" r:id="rId6"/>
    <p:sldId id="261" r:id="rId7"/>
    <p:sldId id="262" r:id="rId8"/>
    <p:sldId id="282" r:id="rId9"/>
    <p:sldId id="283" r:id="rId10"/>
    <p:sldId id="284" r:id="rId11"/>
    <p:sldId id="263" r:id="rId12"/>
    <p:sldId id="285" r:id="rId13"/>
    <p:sldId id="286" r:id="rId14"/>
    <p:sldId id="287" r:id="rId15"/>
    <p:sldId id="288" r:id="rId16"/>
    <p:sldId id="289" r:id="rId17"/>
    <p:sldId id="278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746" autoAdjust="0"/>
  </p:normalViewPr>
  <p:slideViewPr>
    <p:cSldViewPr snapToGrid="0">
      <p:cViewPr varScale="1">
        <p:scale>
          <a:sx n="55" d="100"/>
          <a:sy n="55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2752-0692-5524-3F7E-F64EA847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343F3-12DE-3997-D933-ADFE04C5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7F5CD-C6F7-8D49-B921-F9A9E1E2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3DDC9-91FA-ADDB-3F21-A15190C7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7975-EFE7-DB0C-82AA-4A0B6DC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5F55-CEE0-1570-CF1C-3A93B2B2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2D359-21D5-F718-BE03-85051F7E0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F6C8E-AE69-2600-CCD8-27022FE8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7B5D2-1079-5AB4-EA43-9BE105CA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9E88-F47F-F89C-EB58-9079BE7C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3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C335A-09B0-95AF-938B-4B7E3E513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43A73-EC80-A931-8F12-AE4F71301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A3BF0-5627-F2C2-6A4C-7F3F26B1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59B-4295-BB37-F719-823F7791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98168-0F07-9544-6C96-71B4FB69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F5EE-2ECC-7D41-DF82-59320161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F9BDE-FD28-0686-195E-27A937F3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AE807-CEA6-D030-64DC-D49F88E4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E42C-01E6-E5BE-0B3B-EE314B35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CBB07-70EB-A42C-5558-265E6DC6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8F4C-79CE-5ED0-47A1-60383C88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AF66B-1D44-ECAB-06EB-A44CBF37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05D04-FEEA-60DB-EE24-C7BD1719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96E07-CE26-3466-65EC-BFC19310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36D2-9B9C-0B35-DE02-9CD3CAC7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722E-82C6-2161-C47E-71AFC1AB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90AE1-21A4-4ADD-1FDB-1B2F8AB9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47FB5-371B-5790-7D70-87214A92F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D6FD-47D2-1904-CA03-2DB18679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B33BC-C703-A998-24F6-CE567063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AB30-DA70-F046-CA19-36C705A6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5628-72E5-B43B-2705-B2A0233E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EA612-C904-F008-DCB2-15D8186A7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2CBA5-7B3D-DF8D-0057-6946CF9C3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76504-11B8-27B9-C463-3FF137E20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91114-00BB-A46B-F63D-2315B4B63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AC875-219F-4C1C-6CA8-317D2AE1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14FC1D-F8BB-2FF5-A07F-40A5DEFD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0F2EC-C5FA-99E4-AEBC-DAABE3C1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2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8CA9-267E-8BDD-6C91-0916EA4C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7C847-B1C2-7E54-5C43-998DC6D1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24730-685A-F1D1-1D7B-4D1B5EA9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BC60C-D48A-6838-57EE-EA5EB5F3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695B0-9E06-7822-0C46-6247AA6C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7F1DA-DC19-0E41-7BA1-A2E95480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A3A59-887E-6C8E-77DC-5DD1835E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7EBC-B6B7-1720-501B-003DFFA4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9FCFB-25CB-2AD4-EA54-84DE6665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6302D-5C0C-F01F-4EFD-E49BB9A8C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780C-8058-6826-22C3-74CEED50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E52FE-1C9A-DAF0-2119-AE2E1ADA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A4077-91DB-F9DD-E1C8-2E92B161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8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0878-11F1-EA73-C8B8-72EDBA18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E17D8-A500-35A1-8FC8-470700BEC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81E9A-4DE4-E74C-C3F8-C5A7CD784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75D9E-FA06-1018-6C51-3F47D165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52051-1F80-D78D-5B6A-37B3990B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23268-FBE8-E1DC-48D1-EBF21040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5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3FC57-7BB4-AF94-5B4C-7298D41C99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1E72D-3BE7-109B-D1A0-600487F0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ACD7-2313-2799-E707-19227821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1A98-549C-FD0D-EB42-EC7872251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311D-6901-4CB5-A5ED-451E54805BE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E499-6020-0CA1-94F1-037353672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7C664-3D4A-AECC-0C12-08DFE43B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2488902"/>
            <a:chOff x="5003782" y="2214777"/>
            <a:chExt cx="4500578" cy="3781641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3781641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3170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3247697" y="4371152"/>
            <a:ext cx="2273018" cy="2820223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586405" y="1423354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44722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423220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49159" y="4779542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gieo hạt hoa, cây cảnh trong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25508" y="4758040"/>
            <a:ext cx="695051" cy="722870"/>
            <a:chOff x="1025582" y="2434694"/>
            <a:chExt cx="691740" cy="616714"/>
          </a:xfrm>
        </p:grpSpPr>
        <p:sp>
          <p:nvSpPr>
            <p:cNvPr id="17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8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61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</a:t>
              </a:r>
              <a:r>
                <a:rPr lang="en-US" sz="2500" b="1" dirty="0">
                  <a:latin typeface="Calibri" panose="020F0502020204030204" pitchFamily="34" charset="0"/>
                  <a:cs typeface="Calibri" panose="020F0502020204030204" pitchFamily="34" charset="0"/>
                </a:rPr>
                <a:t>ầ</a:t>
              </a: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61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</a:t>
              </a:r>
              <a:r>
                <a:rPr lang="en-US" sz="2500" b="1" dirty="0">
                  <a:latin typeface="Calibri" panose="020F0502020204030204" pitchFamily="34" charset="0"/>
                  <a:cs typeface="Calibri" panose="020F0502020204030204" pitchFamily="34" charset="0"/>
                </a:rPr>
                <a:t>ầ</a:t>
              </a: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</TotalTime>
  <Words>541</Words>
  <Application>Microsoft Office PowerPoint</Application>
  <PresentationFormat>Widescreen</PresentationFormat>
  <Paragraphs>45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Rammetto One</vt:lpstr>
      <vt:lpstr>Tahoma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ngọc nguyễn</cp:lastModifiedBy>
  <cp:revision>40</cp:revision>
  <dcterms:created xsi:type="dcterms:W3CDTF">2023-08-27T09:36:55Z</dcterms:created>
  <dcterms:modified xsi:type="dcterms:W3CDTF">2023-11-03T02:35:53Z</dcterms:modified>
  <cp:category>9Slide.vn</cp:category>
</cp:coreProperties>
</file>