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6" r:id="rId2"/>
    <p:sldMasterId id="2147483718" r:id="rId3"/>
  </p:sldMasterIdLst>
  <p:notesMasterIdLst>
    <p:notesMasterId r:id="rId26"/>
  </p:notesMasterIdLst>
  <p:sldIdLst>
    <p:sldId id="2007577217" r:id="rId4"/>
    <p:sldId id="4312" r:id="rId5"/>
    <p:sldId id="2007577216" r:id="rId6"/>
    <p:sldId id="294" r:id="rId7"/>
    <p:sldId id="296" r:id="rId8"/>
    <p:sldId id="297" r:id="rId9"/>
    <p:sldId id="348" r:id="rId10"/>
    <p:sldId id="2007577220" r:id="rId11"/>
    <p:sldId id="316" r:id="rId12"/>
    <p:sldId id="317" r:id="rId13"/>
    <p:sldId id="319" r:id="rId14"/>
    <p:sldId id="320" r:id="rId15"/>
    <p:sldId id="2007577221" r:id="rId16"/>
    <p:sldId id="2007577222" r:id="rId17"/>
    <p:sldId id="2007577223" r:id="rId18"/>
    <p:sldId id="284" r:id="rId19"/>
    <p:sldId id="704" r:id="rId20"/>
    <p:sldId id="2007577224" r:id="rId21"/>
    <p:sldId id="2007577225" r:id="rId22"/>
    <p:sldId id="2007577226" r:id="rId23"/>
    <p:sldId id="2007577227" r:id="rId24"/>
    <p:sldId id="7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325" autoAdjust="0"/>
  </p:normalViewPr>
  <p:slideViewPr>
    <p:cSldViewPr snapToGrid="0">
      <p:cViewPr varScale="1">
        <p:scale>
          <a:sx n="57" d="100"/>
          <a:sy n="57" d="100"/>
        </p:scale>
        <p:origin x="38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E240-3941-48AE-B432-7AF0C7D13AC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9162F-C8DB-45C5-80FB-FB2D0C2F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56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921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6C01781-72A9-58D7-5A6E-DCF0BC72B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72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5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7937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055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9108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26645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578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89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0813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69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26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32753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5659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89809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0801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417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0606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6649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3034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43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7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597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91666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3763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27165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9398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CEBC-821F-41CD-8ADE-9DDCD65F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0493-CB40-419F-B26C-C62532499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09C5-61B4-4D62-ABC3-4BDE08BA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4595-ED9C-4966-A706-288D3875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A5E64-3B58-49DA-9AAD-7642FE90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62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96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86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63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9878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54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32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325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00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642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2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76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9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6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8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6" name="Picture 3">
            <a:extLst>
              <a:ext uri="{FF2B5EF4-FFF2-40B4-BE49-F238E27FC236}">
                <a16:creationId xmlns:a16="http://schemas.microsoft.com/office/drawing/2014/main" id="{86C0BE39-3A3A-F215-5680-A6FF456B3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251" y="162855"/>
            <a:ext cx="12229312" cy="67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807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810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27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234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721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214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718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468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79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294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4976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8DED9FA-670A-F560-8DC2-3F256CB6EA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75173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46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9D8E9AE-12CB-C782-5175-7B4FF79996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E78F31-0E4A-2E9F-FD76-6903D25C155C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477EDD-7AA1-1827-DC27-960F170713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D886E6B-D749-D669-3E4E-B9CBCA8145B5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5646C6-B82D-0BCD-D9BE-44D5A86C3E4F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FC0DFD-63CF-7694-568C-C1AA28E6CCB9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273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0C14C37-3D5E-1E6F-C321-E132F36CDF6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8D315-83D5-BA86-C3CB-4F09E4EA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1394-4C3A-47DD-AD82-0399ECC1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EA691-B07A-E1E3-C54C-D99A5518A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8A97D-0DE0-4A27-A2F5-23FC486ABFC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750EC-0617-F9BF-DF66-A3DBE64E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7740E-4574-4E90-515C-1F84237E2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CD225C-EBDE-B368-544A-FD9AC37600D4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C66C27-026A-299D-2094-78B1C09124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6D934AA-E368-35A9-1B4D-BB092AF6EE85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0D5234-15E1-1E72-5005-DB7A4A8D6618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18A4D8-82B1-BE2D-CED3-6326EFB5D56B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129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8AA33-E2B1-B3C3-93B2-209B6873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2">
            <a:extLst>
              <a:ext uri="{FF2B5EF4-FFF2-40B4-BE49-F238E27FC236}">
                <a16:creationId xmlns:a16="http://schemas.microsoft.com/office/drawing/2014/main" id="{2CDF78D7-D62B-4F00-8868-713416456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688" y="852479"/>
            <a:ext cx="8744624" cy="5351161"/>
          </a:xfrm>
          <a:prstGeom prst="rect">
            <a:avLst/>
          </a:prstGeom>
          <a:effectLst>
            <a:outerShdw blurRad="355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3092C8-9CF8-F100-5E75-40A65486D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3" y="0"/>
            <a:ext cx="2283461" cy="2389101"/>
          </a:xfrm>
          <a:prstGeom prst="rect">
            <a:avLst/>
          </a:prstGeom>
        </p:spPr>
      </p:pic>
      <p:pic>
        <p:nvPicPr>
          <p:cNvPr id="4" name="Picture 2" descr="Hình ảnh Vector Png Công Ty Tuyển Dụng Tay Cầm Sừng áp Phích Tuyển Dụng,  Kèn, Công, Ty miễn phí tải tập tin PNG PSDComment và Vector">
            <a:extLst>
              <a:ext uri="{FF2B5EF4-FFF2-40B4-BE49-F238E27FC236}">
                <a16:creationId xmlns:a16="http://schemas.microsoft.com/office/drawing/2014/main" id="{669D9BA1-633F-2897-7A01-9AF514C70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0000" l="4063" r="90000">
                        <a14:foregroundMark x1="28281" y1="22813" x2="27187" y2="29844"/>
                        <a14:foregroundMark x1="31094" y1="16875" x2="35000" y2="22500"/>
                        <a14:foregroundMark x1="21250" y1="35313" x2="23281" y2="38906"/>
                        <a14:foregroundMark x1="21563" y1="34063" x2="22188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5" y="2599663"/>
            <a:ext cx="3771900" cy="43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CC162-6D3D-120C-D02D-6C350FF99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124" y="2767093"/>
            <a:ext cx="6230652" cy="2523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F0795A-D0D1-95DF-C436-0D2851FC9A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00" y="598090"/>
            <a:ext cx="1261654" cy="672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AD0555-B122-9796-37A4-A32F7B8ACE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53" y="656818"/>
            <a:ext cx="877145" cy="793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F614AA-9B47-7119-5358-CA306B57B4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1465" y="1714827"/>
            <a:ext cx="6462320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98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263402" y="3173100"/>
            <a:ext cx="10431773" cy="2884800"/>
          </a:xfrm>
          <a:custGeom>
            <a:avLst/>
            <a:gdLst>
              <a:gd name="connsiteX0" fmla="*/ 0 w 10431773"/>
              <a:gd name="connsiteY0" fmla="*/ 480810 h 2884800"/>
              <a:gd name="connsiteX1" fmla="*/ 480810 w 10431773"/>
              <a:gd name="connsiteY1" fmla="*/ 0 h 2884800"/>
              <a:gd name="connsiteX2" fmla="*/ 9950963 w 10431773"/>
              <a:gd name="connsiteY2" fmla="*/ 0 h 2884800"/>
              <a:gd name="connsiteX3" fmla="*/ 10431773 w 10431773"/>
              <a:gd name="connsiteY3" fmla="*/ 480810 h 2884800"/>
              <a:gd name="connsiteX4" fmla="*/ 10431773 w 10431773"/>
              <a:gd name="connsiteY4" fmla="*/ 2403990 h 2884800"/>
              <a:gd name="connsiteX5" fmla="*/ 9950963 w 10431773"/>
              <a:gd name="connsiteY5" fmla="*/ 2884800 h 2884800"/>
              <a:gd name="connsiteX6" fmla="*/ 480810 w 10431773"/>
              <a:gd name="connsiteY6" fmla="*/ 2884800 h 2884800"/>
              <a:gd name="connsiteX7" fmla="*/ 0 w 10431773"/>
              <a:gd name="connsiteY7" fmla="*/ 2403990 h 2884800"/>
              <a:gd name="connsiteX8" fmla="*/ 0 w 10431773"/>
              <a:gd name="connsiteY8" fmla="*/ 480810 h 28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884800" fill="none" extrusionOk="0">
                <a:moveTo>
                  <a:pt x="0" y="480810"/>
                </a:moveTo>
                <a:cubicBezTo>
                  <a:pt x="2861" y="223768"/>
                  <a:pt x="201131" y="-6558"/>
                  <a:pt x="480810" y="0"/>
                </a:cubicBezTo>
                <a:cubicBezTo>
                  <a:pt x="3786212" y="37724"/>
                  <a:pt x="5519244" y="-109534"/>
                  <a:pt x="9950963" y="0"/>
                </a:cubicBezTo>
                <a:cubicBezTo>
                  <a:pt x="10217484" y="21713"/>
                  <a:pt x="10467787" y="179370"/>
                  <a:pt x="10431773" y="480810"/>
                </a:cubicBezTo>
                <a:cubicBezTo>
                  <a:pt x="10391372" y="799164"/>
                  <a:pt x="10263780" y="1614118"/>
                  <a:pt x="10431773" y="2403990"/>
                </a:cubicBezTo>
                <a:cubicBezTo>
                  <a:pt x="10452449" y="2713536"/>
                  <a:pt x="10204549" y="2858513"/>
                  <a:pt x="9950963" y="2884800"/>
                </a:cubicBezTo>
                <a:cubicBezTo>
                  <a:pt x="7152464" y="2972906"/>
                  <a:pt x="2752604" y="3032409"/>
                  <a:pt x="480810" y="2884800"/>
                </a:cubicBezTo>
                <a:cubicBezTo>
                  <a:pt x="174176" y="2911273"/>
                  <a:pt x="-11402" y="2704882"/>
                  <a:pt x="0" y="2403990"/>
                </a:cubicBezTo>
                <a:cubicBezTo>
                  <a:pt x="-143033" y="2206125"/>
                  <a:pt x="-76500" y="1341804"/>
                  <a:pt x="0" y="480810"/>
                </a:cubicBezTo>
                <a:close/>
              </a:path>
              <a:path w="10431773" h="2884800" stroke="0" extrusionOk="0">
                <a:moveTo>
                  <a:pt x="0" y="480810"/>
                </a:moveTo>
                <a:cubicBezTo>
                  <a:pt x="-1821" y="247944"/>
                  <a:pt x="214823" y="19526"/>
                  <a:pt x="480810" y="0"/>
                </a:cubicBezTo>
                <a:cubicBezTo>
                  <a:pt x="4275385" y="-88882"/>
                  <a:pt x="6312763" y="158302"/>
                  <a:pt x="9950963" y="0"/>
                </a:cubicBezTo>
                <a:cubicBezTo>
                  <a:pt x="10201427" y="-44836"/>
                  <a:pt x="10421816" y="247115"/>
                  <a:pt x="10431773" y="480810"/>
                </a:cubicBezTo>
                <a:cubicBezTo>
                  <a:pt x="10310189" y="921131"/>
                  <a:pt x="10489831" y="2048954"/>
                  <a:pt x="10431773" y="2403990"/>
                </a:cubicBezTo>
                <a:cubicBezTo>
                  <a:pt x="10440687" y="2655007"/>
                  <a:pt x="10186403" y="2914126"/>
                  <a:pt x="9950963" y="2884800"/>
                </a:cubicBezTo>
                <a:cubicBezTo>
                  <a:pt x="6632840" y="2873135"/>
                  <a:pt x="2694066" y="2825461"/>
                  <a:pt x="480810" y="2884800"/>
                </a:cubicBezTo>
                <a:cubicBezTo>
                  <a:pt x="233031" y="2873145"/>
                  <a:pt x="-5722" y="2664178"/>
                  <a:pt x="0" y="2403990"/>
                </a:cubicBezTo>
                <a:cubicBezTo>
                  <a:pt x="-90888" y="1698678"/>
                  <a:pt x="53488" y="1150457"/>
                  <a:pt x="0" y="48081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3092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tồn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tan.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5269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7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57955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37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71622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1F12AA-18F3-84EB-0E06-47781CE6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860" y="569867"/>
            <a:ext cx="8815580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5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3828" y="582324"/>
            <a:ext cx="10292164" cy="5178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326B2-8867-9F16-2623-B8054595C61E}"/>
              </a:ext>
            </a:extLst>
          </p:cNvPr>
          <p:cNvSpPr txBox="1"/>
          <p:nvPr/>
        </p:nvSpPr>
        <p:spPr>
          <a:xfrm>
            <a:off x="2209800" y="2015871"/>
            <a:ext cx="8362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rgbClr val="00B050"/>
                </a:solidFill>
              </a:rPr>
              <a:t>Chuẩn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bị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sẵn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các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tờ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phiếu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ghi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sẵn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các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yêu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cầu</a:t>
            </a:r>
            <a:r>
              <a:rPr lang="en-US" sz="5400" b="1" dirty="0">
                <a:solidFill>
                  <a:srgbClr val="00B050"/>
                </a:solidFill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1079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771C9-E707-0A47-FA9F-A04201C6FE33}"/>
              </a:ext>
            </a:extLst>
          </p:cNvPr>
          <p:cNvSpPr/>
          <p:nvPr/>
        </p:nvSpPr>
        <p:spPr>
          <a:xfrm>
            <a:off x="257175" y="228600"/>
            <a:ext cx="11525250" cy="6305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1ECFED-7467-4210-229A-1AE27033FCC8}"/>
              </a:ext>
            </a:extLst>
          </p:cNvPr>
          <p:cNvSpPr/>
          <p:nvPr/>
        </p:nvSpPr>
        <p:spPr>
          <a:xfrm>
            <a:off x="923925" y="396661"/>
            <a:ext cx="10306049" cy="10316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1. Em hãy nêu thí nghiệm chứng tỏ nước không có hình dạng nhất định, nước ở thể rắn có hình dạng nhất định.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9AF245-615B-C281-4B5B-5C6346D5D3E0}"/>
              </a:ext>
            </a:extLst>
          </p:cNvPr>
          <p:cNvSpPr/>
          <p:nvPr/>
        </p:nvSpPr>
        <p:spPr>
          <a:xfrm>
            <a:off x="847725" y="1568236"/>
            <a:ext cx="10306049" cy="8987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. Em hãy nêu thí nghiệm chứng tỏ: Nước có thể hoà tan một số chất và không hoà tan một số chất.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513685-E2B8-280E-40C7-826E77B79E0F}"/>
              </a:ext>
            </a:extLst>
          </p:cNvPr>
          <p:cNvSpPr/>
          <p:nvPr/>
        </p:nvSpPr>
        <p:spPr>
          <a:xfrm>
            <a:off x="800100" y="2654086"/>
            <a:ext cx="10306049" cy="12511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3. Em hãy nêu thí nghiệm chứng tỏ: Nước có thể thấm qua một số vật và không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ấm qua một số vật. Nêu ứng dụng của tính chất này trong cuộc sống.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CB13E3-86E2-1374-6ED8-5D25DB39A529}"/>
              </a:ext>
            </a:extLst>
          </p:cNvPr>
          <p:cNvSpPr/>
          <p:nvPr/>
        </p:nvSpPr>
        <p:spPr>
          <a:xfrm>
            <a:off x="847724" y="4170256"/>
            <a:ext cx="10306049" cy="811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5. </a:t>
            </a:r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thí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nghiệm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chứng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tỏ:Sự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lan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truyền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âm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thanh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7D039D-2B8C-9076-3D3E-2E1FC652F92C}"/>
              </a:ext>
            </a:extLst>
          </p:cNvPr>
          <p:cNvSpPr/>
          <p:nvPr/>
        </p:nvSpPr>
        <p:spPr>
          <a:xfrm>
            <a:off x="781050" y="5246262"/>
            <a:ext cx="10306049" cy="9273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6. </a:t>
            </a:r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thí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nghiệm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chứng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tỏ:Ta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chỉ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nhìn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ánh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sáng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tới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mắt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817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950" y="257175"/>
            <a:ext cx="11458575" cy="63627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66DE893-A736-7F9F-213C-D13536C5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93" y="1654179"/>
            <a:ext cx="3460090" cy="395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3AD219-4A1F-A1FF-42E0-6D41BC8C196F}"/>
              </a:ext>
            </a:extLst>
          </p:cNvPr>
          <p:cNvGrpSpPr/>
          <p:nvPr/>
        </p:nvGrpSpPr>
        <p:grpSpPr>
          <a:xfrm>
            <a:off x="456632" y="1066800"/>
            <a:ext cx="7257279" cy="4692054"/>
            <a:chOff x="113732" y="1333500"/>
            <a:chExt cx="7257279" cy="4692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B413EB-6D05-F309-77BB-5D44F1194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93" b="89977" l="9973" r="98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32" y="1333500"/>
              <a:ext cx="7257279" cy="4692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9FB9D6-CE98-3A20-457D-7DE4C329B8BA}"/>
                </a:ext>
              </a:extLst>
            </p:cNvPr>
            <p:cNvSpPr/>
            <p:nvPr/>
          </p:nvSpPr>
          <p:spPr>
            <a:xfrm>
              <a:off x="2120900" y="2534335"/>
              <a:ext cx="434340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luận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nghiệm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595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828954-C664-F49E-BF0A-5EC68CF23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F232EA-F6D8-9BDC-350F-194007E76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681" y="817969"/>
            <a:ext cx="4938188" cy="859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7E21A-BF1A-9320-FEFB-3C129147E374}"/>
              </a:ext>
            </a:extLst>
          </p:cNvPr>
          <p:cNvSpPr txBox="1"/>
          <p:nvPr/>
        </p:nvSpPr>
        <p:spPr>
          <a:xfrm>
            <a:off x="1943100" y="2228850"/>
            <a:ext cx="8477249" cy="2179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0733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9ABB5-95AD-4A38-C072-28B967584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251" y="0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16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771C9-E707-0A47-FA9F-A04201C6FE33}"/>
              </a:ext>
            </a:extLst>
          </p:cNvPr>
          <p:cNvSpPr/>
          <p:nvPr/>
        </p:nvSpPr>
        <p:spPr>
          <a:xfrm>
            <a:off x="257175" y="228600"/>
            <a:ext cx="11525250" cy="6305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8AEB9A-31F5-237B-9DB6-D6BB6FFE5BFC}"/>
              </a:ext>
            </a:extLst>
          </p:cNvPr>
          <p:cNvGrpSpPr/>
          <p:nvPr/>
        </p:nvGrpSpPr>
        <p:grpSpPr>
          <a:xfrm>
            <a:off x="609600" y="323849"/>
            <a:ext cx="10972800" cy="1234100"/>
            <a:chOff x="3977443" y="-1656991"/>
            <a:chExt cx="3108271" cy="786121"/>
          </a:xfrm>
        </p:grpSpPr>
        <p:sp>
          <p:nvSpPr>
            <p:cNvPr id="9" name="矩形: 圆角 6">
              <a:extLst>
                <a:ext uri="{FF2B5EF4-FFF2-40B4-BE49-F238E27FC236}">
                  <a16:creationId xmlns:a16="http://schemas.microsoft.com/office/drawing/2014/main" id="{A0906922-404A-83F3-4B29-1247C4C5BFC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731B56-A131-9A4B-2581-EAEFA3454067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6861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Vẽ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bức tranh,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 vệ nguồn nước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hoặc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endPara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B4751-7288-EF32-DE9C-047A6F0B6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1924050"/>
            <a:ext cx="5308600" cy="3981450"/>
          </a:xfrm>
          <a:prstGeom prst="rect">
            <a:avLst/>
          </a:prstGeom>
        </p:spPr>
      </p:pic>
      <p:pic>
        <p:nvPicPr>
          <p:cNvPr id="1026" name="Picture 2" descr="Vẽ tranh bảo vệ môi trường đơn giản và đẹp nhất - HoaTieu.vn">
            <a:extLst>
              <a:ext uri="{FF2B5EF4-FFF2-40B4-BE49-F238E27FC236}">
                <a16:creationId xmlns:a16="http://schemas.microsoft.com/office/drawing/2014/main" id="{77BD99DC-CF0C-84F0-969D-A20EA6048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933575"/>
            <a:ext cx="540067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90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0340" y="5494352"/>
            <a:ext cx="1114463" cy="136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A196C-FA3A-38F4-A131-ACA78D592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441" y="1443826"/>
            <a:ext cx="7169517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18FEBE-8041-11B2-9030-C4E7626C4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376" y="-144181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3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838" y="237755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3E1EF-5549-1124-88E5-CF427F5A5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626" y="-248956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53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8AA33-E2B1-B3C3-93B2-209B6873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662962" cy="1576873"/>
          </a:xfrm>
          <a:custGeom>
            <a:avLst/>
            <a:gdLst>
              <a:gd name="connsiteX0" fmla="*/ 0 w 7662962"/>
              <a:gd name="connsiteY0" fmla="*/ 393446 h 1576873"/>
              <a:gd name="connsiteX1" fmla="*/ 393446 w 7662962"/>
              <a:gd name="connsiteY1" fmla="*/ 0 h 1576873"/>
              <a:gd name="connsiteX2" fmla="*/ 7269516 w 7662962"/>
              <a:gd name="connsiteY2" fmla="*/ 0 h 1576873"/>
              <a:gd name="connsiteX3" fmla="*/ 7662962 w 7662962"/>
              <a:gd name="connsiteY3" fmla="*/ 393446 h 1576873"/>
              <a:gd name="connsiteX4" fmla="*/ 7662962 w 7662962"/>
              <a:gd name="connsiteY4" fmla="*/ 1183427 h 1576873"/>
              <a:gd name="connsiteX5" fmla="*/ 7269516 w 7662962"/>
              <a:gd name="connsiteY5" fmla="*/ 1576873 h 1576873"/>
              <a:gd name="connsiteX6" fmla="*/ 393446 w 7662962"/>
              <a:gd name="connsiteY6" fmla="*/ 1576873 h 1576873"/>
              <a:gd name="connsiteX7" fmla="*/ 0 w 7662962"/>
              <a:gd name="connsiteY7" fmla="*/ 1183427 h 1576873"/>
              <a:gd name="connsiteX8" fmla="*/ 0 w 7662962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2962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697339" y="91033"/>
                  <a:pt x="4405762" y="163703"/>
                  <a:pt x="7269516" y="0"/>
                </a:cubicBezTo>
                <a:cubicBezTo>
                  <a:pt x="7463703" y="7626"/>
                  <a:pt x="7657733" y="191894"/>
                  <a:pt x="7662962" y="393446"/>
                </a:cubicBezTo>
                <a:cubicBezTo>
                  <a:pt x="7686117" y="496363"/>
                  <a:pt x="7733619" y="1069805"/>
                  <a:pt x="7662962" y="1183427"/>
                </a:cubicBezTo>
                <a:cubicBezTo>
                  <a:pt x="7652989" y="1439295"/>
                  <a:pt x="7509610" y="1544180"/>
                  <a:pt x="7269516" y="1576873"/>
                </a:cubicBezTo>
                <a:cubicBezTo>
                  <a:pt x="4520637" y="1511248"/>
                  <a:pt x="1733361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662962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1985763" y="-32859"/>
                  <a:pt x="4673604" y="-101307"/>
                  <a:pt x="7269516" y="0"/>
                </a:cubicBezTo>
                <a:cubicBezTo>
                  <a:pt x="7461494" y="17021"/>
                  <a:pt x="7675881" y="158615"/>
                  <a:pt x="7662962" y="393446"/>
                </a:cubicBezTo>
                <a:cubicBezTo>
                  <a:pt x="7656372" y="538251"/>
                  <a:pt x="7715934" y="1062989"/>
                  <a:pt x="7662962" y="1183427"/>
                </a:cubicBezTo>
                <a:cubicBezTo>
                  <a:pt x="7643916" y="1429207"/>
                  <a:pt x="7483706" y="1552876"/>
                  <a:pt x="7269516" y="1576873"/>
                </a:cubicBezTo>
                <a:cubicBezTo>
                  <a:pt x="4259147" y="1432383"/>
                  <a:pt x="2211275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3695699" y="2771776"/>
            <a:ext cx="7622333" cy="2537345"/>
            <a:chOff x="5086946" y="1040291"/>
            <a:chExt cx="7784816" cy="3190256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7305222" cy="2461041"/>
            </a:xfrm>
            <a:custGeom>
              <a:avLst/>
              <a:gdLst>
                <a:gd name="connsiteX0" fmla="*/ 410182 w 7305222"/>
                <a:gd name="connsiteY0" fmla="*/ 0 h 2461041"/>
                <a:gd name="connsiteX1" fmla="*/ 1237587 w 7305222"/>
                <a:gd name="connsiteY1" fmla="*/ 0 h 2461041"/>
                <a:gd name="connsiteX2" fmla="*/ 1927091 w 7305222"/>
                <a:gd name="connsiteY2" fmla="*/ 0 h 2461041"/>
                <a:gd name="connsiteX3" fmla="*/ 2547644 w 7305222"/>
                <a:gd name="connsiteY3" fmla="*/ 0 h 2461041"/>
                <a:gd name="connsiteX4" fmla="*/ 3237148 w 7305222"/>
                <a:gd name="connsiteY4" fmla="*/ 0 h 2461041"/>
                <a:gd name="connsiteX5" fmla="*/ 3788752 w 7305222"/>
                <a:gd name="connsiteY5" fmla="*/ 0 h 2461041"/>
                <a:gd name="connsiteX6" fmla="*/ 4409305 w 7305222"/>
                <a:gd name="connsiteY6" fmla="*/ 0 h 2461041"/>
                <a:gd name="connsiteX7" fmla="*/ 4960908 w 7305222"/>
                <a:gd name="connsiteY7" fmla="*/ 0 h 2461041"/>
                <a:gd name="connsiteX8" fmla="*/ 5581462 w 7305222"/>
                <a:gd name="connsiteY8" fmla="*/ 0 h 2461041"/>
                <a:gd name="connsiteX9" fmla="*/ 6064115 w 7305222"/>
                <a:gd name="connsiteY9" fmla="*/ 0 h 2461041"/>
                <a:gd name="connsiteX10" fmla="*/ 7305222 w 7305222"/>
                <a:gd name="connsiteY10" fmla="*/ 0 h 2461041"/>
                <a:gd name="connsiteX11" fmla="*/ 7305222 w 7305222"/>
                <a:gd name="connsiteY11" fmla="*/ 0 h 2461041"/>
                <a:gd name="connsiteX12" fmla="*/ 7305222 w 7305222"/>
                <a:gd name="connsiteY12" fmla="*/ 683620 h 2461041"/>
                <a:gd name="connsiteX13" fmla="*/ 7305222 w 7305222"/>
                <a:gd name="connsiteY13" fmla="*/ 1326222 h 2461041"/>
                <a:gd name="connsiteX14" fmla="*/ 7305222 w 7305222"/>
                <a:gd name="connsiteY14" fmla="*/ 2050859 h 2461041"/>
                <a:gd name="connsiteX15" fmla="*/ 6895040 w 7305222"/>
                <a:gd name="connsiteY15" fmla="*/ 2461041 h 2461041"/>
                <a:gd name="connsiteX16" fmla="*/ 6067635 w 7305222"/>
                <a:gd name="connsiteY16" fmla="*/ 2461041 h 2461041"/>
                <a:gd name="connsiteX17" fmla="*/ 5309181 w 7305222"/>
                <a:gd name="connsiteY17" fmla="*/ 2461041 h 2461041"/>
                <a:gd name="connsiteX18" fmla="*/ 4757578 w 7305222"/>
                <a:gd name="connsiteY18" fmla="*/ 2461041 h 2461041"/>
                <a:gd name="connsiteX19" fmla="*/ 4205974 w 7305222"/>
                <a:gd name="connsiteY19" fmla="*/ 2461041 h 2461041"/>
                <a:gd name="connsiteX20" fmla="*/ 3723322 w 7305222"/>
                <a:gd name="connsiteY20" fmla="*/ 2461041 h 2461041"/>
                <a:gd name="connsiteX21" fmla="*/ 2964867 w 7305222"/>
                <a:gd name="connsiteY21" fmla="*/ 2461041 h 2461041"/>
                <a:gd name="connsiteX22" fmla="*/ 2413264 w 7305222"/>
                <a:gd name="connsiteY22" fmla="*/ 2461041 h 2461041"/>
                <a:gd name="connsiteX23" fmla="*/ 1723760 w 7305222"/>
                <a:gd name="connsiteY23" fmla="*/ 2461041 h 2461041"/>
                <a:gd name="connsiteX24" fmla="*/ 896355 w 7305222"/>
                <a:gd name="connsiteY24" fmla="*/ 2461041 h 2461041"/>
                <a:gd name="connsiteX25" fmla="*/ 0 w 7305222"/>
                <a:gd name="connsiteY25" fmla="*/ 2461041 h 2461041"/>
                <a:gd name="connsiteX26" fmla="*/ 0 w 7305222"/>
                <a:gd name="connsiteY26" fmla="*/ 2461041 h 2461041"/>
                <a:gd name="connsiteX27" fmla="*/ 0 w 7305222"/>
                <a:gd name="connsiteY27" fmla="*/ 1818439 h 2461041"/>
                <a:gd name="connsiteX28" fmla="*/ 0 w 7305222"/>
                <a:gd name="connsiteY28" fmla="*/ 1093802 h 2461041"/>
                <a:gd name="connsiteX29" fmla="*/ 0 w 7305222"/>
                <a:gd name="connsiteY29" fmla="*/ 410182 h 2461041"/>
                <a:gd name="connsiteX30" fmla="*/ 410182 w 7305222"/>
                <a:gd name="connsiteY30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05222" h="2461041" fill="none" extrusionOk="0">
                  <a:moveTo>
                    <a:pt x="410182" y="0"/>
                  </a:moveTo>
                  <a:cubicBezTo>
                    <a:pt x="636442" y="-14166"/>
                    <a:pt x="881681" y="-10804"/>
                    <a:pt x="1237587" y="0"/>
                  </a:cubicBezTo>
                  <a:cubicBezTo>
                    <a:pt x="1593494" y="10804"/>
                    <a:pt x="1679654" y="22077"/>
                    <a:pt x="1927091" y="0"/>
                  </a:cubicBezTo>
                  <a:cubicBezTo>
                    <a:pt x="2174528" y="-22077"/>
                    <a:pt x="2382153" y="2201"/>
                    <a:pt x="2547644" y="0"/>
                  </a:cubicBezTo>
                  <a:cubicBezTo>
                    <a:pt x="2713135" y="-2201"/>
                    <a:pt x="3067268" y="-29174"/>
                    <a:pt x="3237148" y="0"/>
                  </a:cubicBezTo>
                  <a:cubicBezTo>
                    <a:pt x="3407028" y="29174"/>
                    <a:pt x="3617089" y="-10176"/>
                    <a:pt x="3788752" y="0"/>
                  </a:cubicBezTo>
                  <a:cubicBezTo>
                    <a:pt x="3960415" y="10176"/>
                    <a:pt x="4227213" y="-3418"/>
                    <a:pt x="4409305" y="0"/>
                  </a:cubicBezTo>
                  <a:cubicBezTo>
                    <a:pt x="4591397" y="3418"/>
                    <a:pt x="4701862" y="-8481"/>
                    <a:pt x="4960908" y="0"/>
                  </a:cubicBezTo>
                  <a:cubicBezTo>
                    <a:pt x="5219954" y="8481"/>
                    <a:pt x="5303847" y="-17450"/>
                    <a:pt x="5581462" y="0"/>
                  </a:cubicBezTo>
                  <a:cubicBezTo>
                    <a:pt x="5859077" y="17450"/>
                    <a:pt x="5962486" y="18639"/>
                    <a:pt x="6064115" y="0"/>
                  </a:cubicBezTo>
                  <a:cubicBezTo>
                    <a:pt x="6165744" y="-18639"/>
                    <a:pt x="6698441" y="8256"/>
                    <a:pt x="7305222" y="0"/>
                  </a:cubicBezTo>
                  <a:lnTo>
                    <a:pt x="7305222" y="0"/>
                  </a:lnTo>
                  <a:cubicBezTo>
                    <a:pt x="7281126" y="257183"/>
                    <a:pt x="7299236" y="513021"/>
                    <a:pt x="7305222" y="683620"/>
                  </a:cubicBezTo>
                  <a:cubicBezTo>
                    <a:pt x="7311208" y="854219"/>
                    <a:pt x="7296292" y="1039518"/>
                    <a:pt x="7305222" y="1326222"/>
                  </a:cubicBezTo>
                  <a:cubicBezTo>
                    <a:pt x="7314152" y="1612926"/>
                    <a:pt x="7304041" y="1823337"/>
                    <a:pt x="7305222" y="2050859"/>
                  </a:cubicBezTo>
                  <a:cubicBezTo>
                    <a:pt x="7249739" y="2275828"/>
                    <a:pt x="7145774" y="2481122"/>
                    <a:pt x="6895040" y="2461041"/>
                  </a:cubicBezTo>
                  <a:cubicBezTo>
                    <a:pt x="6491825" y="2467840"/>
                    <a:pt x="6386545" y="2429173"/>
                    <a:pt x="6067635" y="2461041"/>
                  </a:cubicBezTo>
                  <a:cubicBezTo>
                    <a:pt x="5748725" y="2492909"/>
                    <a:pt x="5663570" y="2456755"/>
                    <a:pt x="5309181" y="2461041"/>
                  </a:cubicBezTo>
                  <a:cubicBezTo>
                    <a:pt x="4954792" y="2465327"/>
                    <a:pt x="5030629" y="2451999"/>
                    <a:pt x="4757578" y="2461041"/>
                  </a:cubicBezTo>
                  <a:cubicBezTo>
                    <a:pt x="4484527" y="2470083"/>
                    <a:pt x="4392065" y="2455698"/>
                    <a:pt x="4205974" y="2461041"/>
                  </a:cubicBezTo>
                  <a:cubicBezTo>
                    <a:pt x="4019883" y="2466384"/>
                    <a:pt x="3928684" y="2448836"/>
                    <a:pt x="3723322" y="2461041"/>
                  </a:cubicBezTo>
                  <a:cubicBezTo>
                    <a:pt x="3517960" y="2473246"/>
                    <a:pt x="3309706" y="2486451"/>
                    <a:pt x="2964867" y="2461041"/>
                  </a:cubicBezTo>
                  <a:cubicBezTo>
                    <a:pt x="2620028" y="2435631"/>
                    <a:pt x="2547578" y="2471330"/>
                    <a:pt x="2413264" y="2461041"/>
                  </a:cubicBezTo>
                  <a:cubicBezTo>
                    <a:pt x="2278950" y="2450752"/>
                    <a:pt x="2052620" y="2492015"/>
                    <a:pt x="1723760" y="2461041"/>
                  </a:cubicBezTo>
                  <a:cubicBezTo>
                    <a:pt x="1394900" y="2430067"/>
                    <a:pt x="1189950" y="2468898"/>
                    <a:pt x="896355" y="2461041"/>
                  </a:cubicBezTo>
                  <a:cubicBezTo>
                    <a:pt x="602761" y="2453184"/>
                    <a:pt x="226786" y="2502582"/>
                    <a:pt x="0" y="2461041"/>
                  </a:cubicBezTo>
                  <a:lnTo>
                    <a:pt x="0" y="2461041"/>
                  </a:lnTo>
                  <a:cubicBezTo>
                    <a:pt x="-6194" y="2228540"/>
                    <a:pt x="12592" y="2065551"/>
                    <a:pt x="0" y="1818439"/>
                  </a:cubicBezTo>
                  <a:cubicBezTo>
                    <a:pt x="-12592" y="1571327"/>
                    <a:pt x="-4979" y="1251455"/>
                    <a:pt x="0" y="1093802"/>
                  </a:cubicBezTo>
                  <a:cubicBezTo>
                    <a:pt x="4979" y="936149"/>
                    <a:pt x="-8654" y="687977"/>
                    <a:pt x="0" y="410182"/>
                  </a:cubicBezTo>
                  <a:cubicBezTo>
                    <a:pt x="18118" y="140740"/>
                    <a:pt x="153062" y="19963"/>
                    <a:pt x="410182" y="0"/>
                  </a:cubicBezTo>
                  <a:close/>
                </a:path>
                <a:path w="7305222" h="2461041" stroke="0" extrusionOk="0">
                  <a:moveTo>
                    <a:pt x="410182" y="0"/>
                  </a:moveTo>
                  <a:cubicBezTo>
                    <a:pt x="751667" y="25175"/>
                    <a:pt x="848649" y="19385"/>
                    <a:pt x="1237587" y="0"/>
                  </a:cubicBezTo>
                  <a:cubicBezTo>
                    <a:pt x="1626525" y="-19385"/>
                    <a:pt x="1766102" y="7082"/>
                    <a:pt x="2064992" y="0"/>
                  </a:cubicBezTo>
                  <a:cubicBezTo>
                    <a:pt x="2363883" y="-7082"/>
                    <a:pt x="2491664" y="-9579"/>
                    <a:pt x="2754496" y="0"/>
                  </a:cubicBezTo>
                  <a:cubicBezTo>
                    <a:pt x="3017328" y="9579"/>
                    <a:pt x="3226975" y="17294"/>
                    <a:pt x="3444000" y="0"/>
                  </a:cubicBezTo>
                  <a:cubicBezTo>
                    <a:pt x="3661025" y="-17294"/>
                    <a:pt x="3921127" y="-19690"/>
                    <a:pt x="4133504" y="0"/>
                  </a:cubicBezTo>
                  <a:cubicBezTo>
                    <a:pt x="4345881" y="19690"/>
                    <a:pt x="4555095" y="-11691"/>
                    <a:pt x="4685107" y="0"/>
                  </a:cubicBezTo>
                  <a:cubicBezTo>
                    <a:pt x="4815119" y="11691"/>
                    <a:pt x="5105446" y="20313"/>
                    <a:pt x="5236710" y="0"/>
                  </a:cubicBezTo>
                  <a:cubicBezTo>
                    <a:pt x="5367974" y="-20313"/>
                    <a:pt x="5724451" y="-28801"/>
                    <a:pt x="5926214" y="0"/>
                  </a:cubicBezTo>
                  <a:cubicBezTo>
                    <a:pt x="6127977" y="28801"/>
                    <a:pt x="6255586" y="20477"/>
                    <a:pt x="6546768" y="0"/>
                  </a:cubicBezTo>
                  <a:cubicBezTo>
                    <a:pt x="6837950" y="-20477"/>
                    <a:pt x="6998656" y="-8336"/>
                    <a:pt x="7305222" y="0"/>
                  </a:cubicBezTo>
                  <a:lnTo>
                    <a:pt x="7305222" y="0"/>
                  </a:lnTo>
                  <a:cubicBezTo>
                    <a:pt x="7293417" y="204947"/>
                    <a:pt x="7307808" y="428866"/>
                    <a:pt x="7305222" y="663111"/>
                  </a:cubicBezTo>
                  <a:cubicBezTo>
                    <a:pt x="7302636" y="897356"/>
                    <a:pt x="7283879" y="1070164"/>
                    <a:pt x="7305222" y="1326222"/>
                  </a:cubicBezTo>
                  <a:cubicBezTo>
                    <a:pt x="7326565" y="1582280"/>
                    <a:pt x="7300872" y="1770676"/>
                    <a:pt x="7305222" y="2050859"/>
                  </a:cubicBezTo>
                  <a:cubicBezTo>
                    <a:pt x="7288890" y="2322176"/>
                    <a:pt x="7105544" y="2440167"/>
                    <a:pt x="6895040" y="2461041"/>
                  </a:cubicBezTo>
                  <a:cubicBezTo>
                    <a:pt x="6624855" y="2448733"/>
                    <a:pt x="6375654" y="2460279"/>
                    <a:pt x="6136586" y="2461041"/>
                  </a:cubicBezTo>
                  <a:cubicBezTo>
                    <a:pt x="5897518" y="2461803"/>
                    <a:pt x="5660314" y="2493535"/>
                    <a:pt x="5309181" y="2461041"/>
                  </a:cubicBezTo>
                  <a:cubicBezTo>
                    <a:pt x="4958048" y="2428547"/>
                    <a:pt x="4882416" y="2473098"/>
                    <a:pt x="4688627" y="2461041"/>
                  </a:cubicBezTo>
                  <a:cubicBezTo>
                    <a:pt x="4494838" y="2448984"/>
                    <a:pt x="4363646" y="2462226"/>
                    <a:pt x="4205974" y="2461041"/>
                  </a:cubicBezTo>
                  <a:cubicBezTo>
                    <a:pt x="4048302" y="2459856"/>
                    <a:pt x="3736820" y="2477048"/>
                    <a:pt x="3585421" y="2461041"/>
                  </a:cubicBezTo>
                  <a:cubicBezTo>
                    <a:pt x="3434022" y="2445034"/>
                    <a:pt x="3076916" y="2471389"/>
                    <a:pt x="2826966" y="2461041"/>
                  </a:cubicBezTo>
                  <a:cubicBezTo>
                    <a:pt x="2577017" y="2450693"/>
                    <a:pt x="2204850" y="2473495"/>
                    <a:pt x="1999562" y="2461041"/>
                  </a:cubicBezTo>
                  <a:cubicBezTo>
                    <a:pt x="1794274" y="2448587"/>
                    <a:pt x="1436915" y="2454947"/>
                    <a:pt x="1172157" y="2461041"/>
                  </a:cubicBezTo>
                  <a:cubicBezTo>
                    <a:pt x="907400" y="2467135"/>
                    <a:pt x="324184" y="2434113"/>
                    <a:pt x="0" y="2461041"/>
                  </a:cubicBezTo>
                  <a:lnTo>
                    <a:pt x="0" y="2461041"/>
                  </a:lnTo>
                  <a:cubicBezTo>
                    <a:pt x="21621" y="2322423"/>
                    <a:pt x="-8043" y="2114364"/>
                    <a:pt x="0" y="1838947"/>
                  </a:cubicBezTo>
                  <a:cubicBezTo>
                    <a:pt x="8043" y="1563530"/>
                    <a:pt x="21059" y="1327168"/>
                    <a:pt x="0" y="1114310"/>
                  </a:cubicBezTo>
                  <a:cubicBezTo>
                    <a:pt x="-21059" y="901452"/>
                    <a:pt x="25852" y="649612"/>
                    <a:pt x="0" y="410182"/>
                  </a:cubicBezTo>
                  <a:cubicBezTo>
                    <a:pt x="2648" y="171723"/>
                    <a:pt x="229447" y="12178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1: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Chất</a:t>
              </a:r>
              <a:endParaRPr lang="en-US" sz="4000" b="1" dirty="0">
                <a:solidFill>
                  <a:srgbClr val="FF0000"/>
                </a:solidFill>
                <a:ea typeface="Times New Roman" panose="02020603050405020304" pitchFamily="18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lượng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6946" y="1040291"/>
              <a:ext cx="1252043" cy="1375819"/>
            </a:xfrm>
            <a:custGeom>
              <a:avLst/>
              <a:gdLst>
                <a:gd name="connsiteX0" fmla="*/ 208678 w 1252043"/>
                <a:gd name="connsiteY0" fmla="*/ 0 h 1375819"/>
                <a:gd name="connsiteX1" fmla="*/ 634368 w 1252043"/>
                <a:gd name="connsiteY1" fmla="*/ 0 h 1375819"/>
                <a:gd name="connsiteX2" fmla="*/ 1043365 w 1252043"/>
                <a:gd name="connsiteY2" fmla="*/ 0 h 1375819"/>
                <a:gd name="connsiteX3" fmla="*/ 1252043 w 1252043"/>
                <a:gd name="connsiteY3" fmla="*/ 208678 h 1375819"/>
                <a:gd name="connsiteX4" fmla="*/ 1252043 w 1252043"/>
                <a:gd name="connsiteY4" fmla="*/ 757234 h 1375819"/>
                <a:gd name="connsiteX5" fmla="*/ 1252043 w 1252043"/>
                <a:gd name="connsiteY5" fmla="*/ 1375819 h 1375819"/>
                <a:gd name="connsiteX6" fmla="*/ 1252043 w 1252043"/>
                <a:gd name="connsiteY6" fmla="*/ 1375819 h 1375819"/>
                <a:gd name="connsiteX7" fmla="*/ 613501 w 1252043"/>
                <a:gd name="connsiteY7" fmla="*/ 1375819 h 1375819"/>
                <a:gd name="connsiteX8" fmla="*/ 0 w 1252043"/>
                <a:gd name="connsiteY8" fmla="*/ 1375819 h 1375819"/>
                <a:gd name="connsiteX9" fmla="*/ 0 w 1252043"/>
                <a:gd name="connsiteY9" fmla="*/ 1375819 h 1375819"/>
                <a:gd name="connsiteX10" fmla="*/ 0 w 1252043"/>
                <a:gd name="connsiteY10" fmla="*/ 815591 h 1375819"/>
                <a:gd name="connsiteX11" fmla="*/ 0 w 1252043"/>
                <a:gd name="connsiteY11" fmla="*/ 208678 h 1375819"/>
                <a:gd name="connsiteX12" fmla="*/ 208678 w 1252043"/>
                <a:gd name="connsiteY12" fmla="*/ 0 h 137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2043" h="1375819" fill="none" extrusionOk="0">
                  <a:moveTo>
                    <a:pt x="208678" y="0"/>
                  </a:moveTo>
                  <a:cubicBezTo>
                    <a:pt x="341977" y="-7292"/>
                    <a:pt x="519379" y="7412"/>
                    <a:pt x="634368" y="0"/>
                  </a:cubicBezTo>
                  <a:cubicBezTo>
                    <a:pt x="749357" y="-7412"/>
                    <a:pt x="865554" y="18827"/>
                    <a:pt x="1043365" y="0"/>
                  </a:cubicBezTo>
                  <a:cubicBezTo>
                    <a:pt x="1151435" y="-23785"/>
                    <a:pt x="1231497" y="79871"/>
                    <a:pt x="1252043" y="208678"/>
                  </a:cubicBezTo>
                  <a:cubicBezTo>
                    <a:pt x="1266783" y="449695"/>
                    <a:pt x="1257051" y="628031"/>
                    <a:pt x="1252043" y="757234"/>
                  </a:cubicBezTo>
                  <a:cubicBezTo>
                    <a:pt x="1247035" y="886437"/>
                    <a:pt x="1230578" y="1120688"/>
                    <a:pt x="1252043" y="1375819"/>
                  </a:cubicBezTo>
                  <a:lnTo>
                    <a:pt x="1252043" y="1375819"/>
                  </a:lnTo>
                  <a:cubicBezTo>
                    <a:pt x="1076928" y="1398586"/>
                    <a:pt x="920736" y="1400354"/>
                    <a:pt x="613501" y="1375819"/>
                  </a:cubicBezTo>
                  <a:cubicBezTo>
                    <a:pt x="306266" y="1351284"/>
                    <a:pt x="280371" y="1371887"/>
                    <a:pt x="0" y="1375819"/>
                  </a:cubicBezTo>
                  <a:lnTo>
                    <a:pt x="0" y="1375819"/>
                  </a:lnTo>
                  <a:cubicBezTo>
                    <a:pt x="-8031" y="1251703"/>
                    <a:pt x="-12076" y="1056242"/>
                    <a:pt x="0" y="815591"/>
                  </a:cubicBezTo>
                  <a:cubicBezTo>
                    <a:pt x="12076" y="574940"/>
                    <a:pt x="12222" y="503829"/>
                    <a:pt x="0" y="208678"/>
                  </a:cubicBezTo>
                  <a:cubicBezTo>
                    <a:pt x="5067" y="88012"/>
                    <a:pt x="85906" y="20529"/>
                    <a:pt x="208678" y="0"/>
                  </a:cubicBezTo>
                  <a:close/>
                </a:path>
                <a:path w="1252043" h="1375819" stroke="0" extrusionOk="0">
                  <a:moveTo>
                    <a:pt x="208678" y="0"/>
                  </a:moveTo>
                  <a:cubicBezTo>
                    <a:pt x="333128" y="11646"/>
                    <a:pt x="489119" y="-14933"/>
                    <a:pt x="609328" y="0"/>
                  </a:cubicBezTo>
                  <a:cubicBezTo>
                    <a:pt x="729537" y="14933"/>
                    <a:pt x="894159" y="9373"/>
                    <a:pt x="1043365" y="0"/>
                  </a:cubicBezTo>
                  <a:cubicBezTo>
                    <a:pt x="1163554" y="-1267"/>
                    <a:pt x="1244696" y="89037"/>
                    <a:pt x="1252043" y="208678"/>
                  </a:cubicBezTo>
                  <a:cubicBezTo>
                    <a:pt x="1251266" y="446965"/>
                    <a:pt x="1237000" y="652129"/>
                    <a:pt x="1252043" y="780577"/>
                  </a:cubicBezTo>
                  <a:cubicBezTo>
                    <a:pt x="1267086" y="909025"/>
                    <a:pt x="1267322" y="1130636"/>
                    <a:pt x="1252043" y="1375819"/>
                  </a:cubicBezTo>
                  <a:lnTo>
                    <a:pt x="1252043" y="1375819"/>
                  </a:lnTo>
                  <a:cubicBezTo>
                    <a:pt x="994660" y="1382353"/>
                    <a:pt x="821119" y="1346230"/>
                    <a:pt x="638542" y="1375819"/>
                  </a:cubicBezTo>
                  <a:cubicBezTo>
                    <a:pt x="455965" y="1405408"/>
                    <a:pt x="168760" y="1393944"/>
                    <a:pt x="0" y="1375819"/>
                  </a:cubicBezTo>
                  <a:lnTo>
                    <a:pt x="0" y="1375819"/>
                  </a:lnTo>
                  <a:cubicBezTo>
                    <a:pt x="-7263" y="1109529"/>
                    <a:pt x="-20224" y="1018441"/>
                    <a:pt x="0" y="827263"/>
                  </a:cubicBezTo>
                  <a:cubicBezTo>
                    <a:pt x="20224" y="636085"/>
                    <a:pt x="-15161" y="502708"/>
                    <a:pt x="0" y="208678"/>
                  </a:cubicBezTo>
                  <a:cubicBezTo>
                    <a:pt x="23956" y="87648"/>
                    <a:pt x="91493" y="18778"/>
                    <a:pt x="20867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601239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1: Chất các em đã được học về nội dung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476645" y="2418793"/>
            <a:ext cx="6734030" cy="2603317"/>
            <a:chOff x="4522720" y="752867"/>
            <a:chExt cx="9898715" cy="3477680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1: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nước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gió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bão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600266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2: Năng lượng các em tìm hiểu về nội dung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476645" y="2418793"/>
            <a:ext cx="6734030" cy="2603317"/>
            <a:chOff x="4522720" y="752867"/>
            <a:chExt cx="9898715" cy="3477680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mới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ánh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sáng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âm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thanh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049682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170C1-F1AC-9B4E-1034-7F62EB297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376" y="93944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3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2E03C797-9F8C-99F6-C588-E789B16847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385791"/>
            <a:ext cx="4055049" cy="4681154"/>
          </a:xfrm>
          <a:prstGeom prst="rect">
            <a:avLst/>
          </a:prstGeom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08EB2432-4823-CE47-952C-FC90EA0B0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64534" y="813815"/>
            <a:ext cx="7846593" cy="2472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01A894-E7CB-465D-9B47-EAEC999EA07A}"/>
              </a:ext>
            </a:extLst>
          </p:cNvPr>
          <p:cNvSpPr txBox="1"/>
          <p:nvPr/>
        </p:nvSpPr>
        <p:spPr>
          <a:xfrm flipH="1">
            <a:off x="4424521" y="945605"/>
            <a:ext cx="5611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EE6F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963634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</TotalTime>
  <Words>442</Words>
  <Application>Microsoft Office PowerPoint</Application>
  <PresentationFormat>Widescreen</PresentationFormat>
  <Paragraphs>31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Baloo 2 ExtraBold</vt:lpstr>
      <vt:lpstr>Bellota Text</vt:lpstr>
      <vt:lpstr>Calibri</vt:lpstr>
      <vt:lpstr>Calibri Light</vt:lpstr>
      <vt:lpstr>Cambria</vt:lpstr>
      <vt:lpstr>Chau Philomene One</vt:lpstr>
      <vt:lpstr>Poller One</vt:lpstr>
      <vt:lpstr>Tahoma</vt:lpstr>
      <vt:lpstr>Times New Roman</vt:lpstr>
      <vt:lpstr>Wingdings</vt:lpstr>
      <vt:lpstr>Cooperative Learning Activities for Pre-K by Slidesgo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ngọc nguyễn</cp:lastModifiedBy>
  <cp:revision>18</cp:revision>
  <dcterms:created xsi:type="dcterms:W3CDTF">2023-08-22T05:44:03Z</dcterms:created>
  <dcterms:modified xsi:type="dcterms:W3CDTF">2023-11-03T02:35:26Z</dcterms:modified>
  <cp:category>9Slide.vn</cp:category>
</cp:coreProperties>
</file>