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2"/>
  </p:notesMasterIdLst>
  <p:sldIdLst>
    <p:sldId id="323" r:id="rId3"/>
    <p:sldId id="319" r:id="rId4"/>
    <p:sldId id="308" r:id="rId5"/>
    <p:sldId id="256" r:id="rId6"/>
    <p:sldId id="257" r:id="rId7"/>
    <p:sldId id="321" r:id="rId8"/>
    <p:sldId id="259" r:id="rId9"/>
    <p:sldId id="309" r:id="rId10"/>
    <p:sldId id="312" r:id="rId11"/>
    <p:sldId id="310" r:id="rId12"/>
    <p:sldId id="313" r:id="rId13"/>
    <p:sldId id="314" r:id="rId14"/>
    <p:sldId id="315" r:id="rId15"/>
    <p:sldId id="272" r:id="rId16"/>
    <p:sldId id="311" r:id="rId17"/>
    <p:sldId id="316" r:id="rId18"/>
    <p:sldId id="317" r:id="rId19"/>
    <p:sldId id="322" r:id="rId20"/>
    <p:sldId id="278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icksand Light" panose="020B0604020202020204" charset="0"/>
      <p:regular r:id="rId27"/>
      <p:bold r:id="rId28"/>
    </p:embeddedFont>
    <p:embeddedFont>
      <p:font typeface="SimSun" panose="02010600030101010101" pitchFamily="2" charset="-122"/>
      <p:regular r:id="rId29"/>
    </p:embeddedFont>
    <p:embeddedFont>
      <p:font typeface="Jua" panose="020B0604020202020204" charset="-127"/>
      <p:regular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C85A88-F57B-40BF-A6E3-7164CBE599E2}">
  <a:tblStyle styleId="{5DC85A88-F57B-40BF-A6E3-7164CBE599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4660"/>
  </p:normalViewPr>
  <p:slideViewPr>
    <p:cSldViewPr snapToGrid="0">
      <p:cViewPr varScale="1">
        <p:scale>
          <a:sx n="92" d="100"/>
          <a:sy n="92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078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12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11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57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94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2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7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51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6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8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9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0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6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5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4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6870700" cy="1200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771900" cy="1314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2800350"/>
            <a:ext cx="3771900" cy="1314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10100" y="1371600"/>
            <a:ext cx="3771900" cy="2743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50964-D327-4FC1-9C1B-99EF7559B1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4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4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6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4" name="chimes.wav"/>
          </p:stSnd>
        </p:sndAc>
      </p:transition>
    </mc:Choice>
    <mc:Fallback xmlns="">
      <p:transition spd="slow">
        <p:split orient="vert"/>
        <p:sndAc>
          <p:stSnd>
            <p:snd r:embed="rId15" name="chimes.wav"/>
          </p:stSnd>
        </p:sndAc>
      </p:transition>
    </mc:Fallback>
  </mc:AlternateConten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200150" y="342901"/>
            <a:ext cx="642366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7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>
              <a:spcBef>
                <a:spcPct val="50000"/>
              </a:spcBef>
              <a:buNone/>
              <a:defRPr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62: ĐỘNG VẬT CẦN GÌ ĐỂ SỐNG?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59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1885950" y="3771900"/>
            <a:ext cx="5372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8378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62001" y="2306995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8" descr="chuo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4" y="182242"/>
            <a:ext cx="3234572" cy="180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397084" y="1958147"/>
            <a:ext cx="1204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0668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67343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851295" y="395245"/>
            <a:ext cx="42910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29" y="4333017"/>
            <a:ext cx="35087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ĐV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1003" y="2294867"/>
            <a:ext cx="3503526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4" descr="chuot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1" y="146553"/>
            <a:ext cx="3148589" cy="19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1350698" y="195081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6772589" y="2842082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4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339662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0" descr="chuot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160737"/>
            <a:ext cx="3000533" cy="18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1375524" y="193717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28333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739246" y="436723"/>
            <a:ext cx="45156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294867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0" y="3826984"/>
            <a:ext cx="23276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6" descr="chuot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299036"/>
            <a:ext cx="2735067" cy="159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1375524" y="1889999"/>
            <a:ext cx="120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23750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4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1877089" y="1019890"/>
            <a:ext cx="4966621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636561" y="791316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>
            <a:off x="1582633" y="2826381"/>
            <a:ext cx="5735751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tố cần cho sự sống của động vật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72" name="Google Shape;3772;p3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Times New Roman" panose="02020603050405020304" pitchFamily="18" charset="0"/>
              <a:ea typeface="Jua"/>
              <a:cs typeface="Times New Roman" panose="02020603050405020304" pitchFamily="18" charset="0"/>
              <a:sym typeface="Jua"/>
            </a:endParaRPr>
          </a:p>
        </p:txBody>
      </p:sp>
      <p:sp>
        <p:nvSpPr>
          <p:cNvPr id="3773" name="Google Shape;3773;p3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Times New Roman" panose="02020603050405020304" pitchFamily="18" charset="0"/>
              <a:ea typeface="Jua"/>
              <a:cs typeface="Times New Roman" panose="02020603050405020304" pitchFamily="18" charset="0"/>
              <a:sym typeface="Jua"/>
            </a:endParaRPr>
          </a:p>
        </p:txBody>
      </p:sp>
      <p:sp>
        <p:nvSpPr>
          <p:cNvPr id="3774" name="Google Shape;3774;p3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Times New Roman" panose="02020603050405020304" pitchFamily="18" charset="0"/>
              <a:ea typeface="Jua"/>
              <a:cs typeface="Times New Roman" panose="02020603050405020304" pitchFamily="18" charset="0"/>
              <a:sym typeface="Jua"/>
            </a:endParaRPr>
          </a:p>
        </p:txBody>
      </p:sp>
      <p:sp>
        <p:nvSpPr>
          <p:cNvPr id="3775" name="Google Shape;3775;p39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Times New Roman" panose="02020603050405020304" pitchFamily="18" charset="0"/>
              <a:ea typeface="Jua"/>
              <a:cs typeface="Times New Roman" panose="02020603050405020304" pitchFamily="18" charset="0"/>
              <a:sym typeface="Jua"/>
            </a:endParaRPr>
          </a:p>
        </p:txBody>
      </p:sp>
      <p:sp>
        <p:nvSpPr>
          <p:cNvPr id="3776" name="Google Shape;3776;p39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Times New Roman" panose="02020603050405020304" pitchFamily="18" charset="0"/>
              <a:ea typeface="Jua"/>
              <a:cs typeface="Times New Roman" panose="02020603050405020304" pitchFamily="18" charset="0"/>
              <a:sym typeface="Jua"/>
            </a:endParaRPr>
          </a:p>
        </p:txBody>
      </p:sp>
      <p:sp>
        <p:nvSpPr>
          <p:cNvPr id="3777" name="Google Shape;3777;p3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Times New Roman" panose="02020603050405020304" pitchFamily="18" charset="0"/>
              <a:ea typeface="Jua"/>
              <a:cs typeface="Times New Roman" panose="02020603050405020304" pitchFamily="18" charset="0"/>
              <a:sym typeface="Jua"/>
            </a:endParaRPr>
          </a:p>
        </p:txBody>
      </p:sp>
      <p:sp>
        <p:nvSpPr>
          <p:cNvPr id="3778" name="Google Shape;3778;p39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79" name="Google Shape;3779;p3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0" name="Google Shape;3780;p3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2180699" y="1403787"/>
            <a:ext cx="4510883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2193" y="24475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358747"/>
              </p:ext>
            </p:extLst>
          </p:nvPr>
        </p:nvGraphicFramePr>
        <p:xfrm>
          <a:off x="672193" y="728050"/>
          <a:ext cx="7799613" cy="4210854"/>
        </p:xfrm>
        <a:graphic>
          <a:graphicData uri="http://schemas.openxmlformats.org/drawingml/2006/table">
            <a:tbl>
              <a:tblPr/>
              <a:tblGrid>
                <a:gridCol w="81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9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kiện cung cấp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kiện thiếu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Dự đoán 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 sáng, nước,không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khí,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 sáng, nước,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5916386" y="230220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5860596" y="2982685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832701" y="3674472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6155872" y="1425714"/>
            <a:ext cx="21880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832701" y="4231018"/>
            <a:ext cx="266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6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7" y="1239707"/>
            <a:ext cx="8197342" cy="656100"/>
          </a:xfrm>
        </p:spPr>
        <p:txBody>
          <a:bodyPr/>
          <a:lstStyle/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4517;p47"/>
          <p:cNvSpPr/>
          <p:nvPr/>
        </p:nvSpPr>
        <p:spPr>
          <a:xfrm>
            <a:off x="4286478" y="2664514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Nước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7" name="Google Shape;4517;p47"/>
          <p:cNvSpPr/>
          <p:nvPr/>
        </p:nvSpPr>
        <p:spPr>
          <a:xfrm>
            <a:off x="4286478" y="3151366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Không khí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8" name="Google Shape;4517;p47"/>
          <p:cNvSpPr/>
          <p:nvPr/>
        </p:nvSpPr>
        <p:spPr>
          <a:xfrm>
            <a:off x="4286478" y="3638218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Ánh sáng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9" name="Google Shape;4517;p47"/>
          <p:cNvSpPr/>
          <p:nvPr/>
        </p:nvSpPr>
        <p:spPr>
          <a:xfrm>
            <a:off x="4286478" y="4125070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Thức ăn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9215" y="2672756"/>
            <a:ext cx="3439534" cy="1917156"/>
            <a:chOff x="-295185" y="2672756"/>
            <a:chExt cx="3439534" cy="1917156"/>
          </a:xfrm>
        </p:grpSpPr>
        <p:sp>
          <p:nvSpPr>
            <p:cNvPr id="5" name="TextBox 4"/>
            <p:cNvSpPr txBox="1"/>
            <p:nvPr/>
          </p:nvSpPr>
          <p:spPr>
            <a:xfrm>
              <a:off x="-295185" y="2730803"/>
              <a:ext cx="29823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2687149" y="2672756"/>
              <a:ext cx="457200" cy="191715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34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761;p39"/>
          <p:cNvSpPr/>
          <p:nvPr/>
        </p:nvSpPr>
        <p:spPr>
          <a:xfrm rot="2020362">
            <a:off x="3235695" y="356067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011;p27"/>
          <p:cNvSpPr/>
          <p:nvPr/>
        </p:nvSpPr>
        <p:spPr>
          <a:xfrm rot="19586973" flipH="1">
            <a:off x="5669902" y="338163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702130" y="1589314"/>
            <a:ext cx="75438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3189514" y="321129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grpSp>
        <p:nvGrpSpPr>
          <p:cNvPr id="10" name="Google Shape;5127;p55"/>
          <p:cNvGrpSpPr/>
          <p:nvPr/>
        </p:nvGrpSpPr>
        <p:grpSpPr>
          <a:xfrm>
            <a:off x="4127851" y="4180354"/>
            <a:ext cx="318767" cy="653144"/>
            <a:chOff x="1701548" y="3416733"/>
            <a:chExt cx="252089" cy="516523"/>
          </a:xfrm>
        </p:grpSpPr>
        <p:sp>
          <p:nvSpPr>
            <p:cNvPr id="11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oogle Shape;5172;p55"/>
          <p:cNvGrpSpPr/>
          <p:nvPr/>
        </p:nvGrpSpPr>
        <p:grpSpPr>
          <a:xfrm>
            <a:off x="6750329" y="4402357"/>
            <a:ext cx="579530" cy="431139"/>
            <a:chOff x="5717526" y="2920839"/>
            <a:chExt cx="458308" cy="340956"/>
          </a:xfrm>
        </p:grpSpPr>
        <p:sp>
          <p:nvSpPr>
            <p:cNvPr id="26" name="Google Shape;5173;p55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5174;p55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5175;p55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5176;p55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5177;p55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5178;p55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oogle Shape;5222;p55"/>
          <p:cNvGrpSpPr/>
          <p:nvPr/>
        </p:nvGrpSpPr>
        <p:grpSpPr>
          <a:xfrm>
            <a:off x="1093102" y="221223"/>
            <a:ext cx="1567323" cy="1860337"/>
            <a:chOff x="2773161" y="2315882"/>
            <a:chExt cx="1239480" cy="1471203"/>
          </a:xfrm>
        </p:grpSpPr>
        <p:sp>
          <p:nvSpPr>
            <p:cNvPr id="33" name="Google Shape;5223;p55"/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5224;p55"/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5225;p55"/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5226;p55"/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5227;p55"/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5228;p55"/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5229;p55"/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5230;p55"/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5231;p55"/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5232;p55"/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5233;p55"/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5234;p55"/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5235;p55"/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5236;p55"/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5237;p55"/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5238;p55"/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5239;p55"/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5240;p55"/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5241;p55"/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5242;p55"/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5243;p55"/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5244;p55"/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5245;p55"/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5246;p55"/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5247;p55"/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5248;p55"/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5249;p55"/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5250;p55"/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5251;p55"/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5252;p55"/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5253;p55"/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5254;p55"/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5255;p55"/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5256;p55"/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oogle Shape;3204;p35"/>
          <p:cNvGrpSpPr/>
          <p:nvPr/>
        </p:nvGrpSpPr>
        <p:grpSpPr>
          <a:xfrm>
            <a:off x="7607565" y="569339"/>
            <a:ext cx="436988" cy="408108"/>
            <a:chOff x="7220523" y="3260381"/>
            <a:chExt cx="562476" cy="525303"/>
          </a:xfrm>
        </p:grpSpPr>
        <p:sp>
          <p:nvSpPr>
            <p:cNvPr id="68" name="Google Shape;3205;p35"/>
            <p:cNvSpPr/>
            <p:nvPr/>
          </p:nvSpPr>
          <p:spPr>
            <a:xfrm>
              <a:off x="7220523" y="3260381"/>
              <a:ext cx="562476" cy="525303"/>
            </a:xfrm>
            <a:custGeom>
              <a:avLst/>
              <a:gdLst/>
              <a:ahLst/>
              <a:cxnLst/>
              <a:rect l="l" t="t" r="r" b="b"/>
              <a:pathLst>
                <a:path w="51204" h="47820" extrusionOk="0">
                  <a:moveTo>
                    <a:pt x="25715" y="47745"/>
                  </a:moveTo>
                  <a:cubicBezTo>
                    <a:pt x="20828" y="47820"/>
                    <a:pt x="16141" y="47018"/>
                    <a:pt x="11680" y="45163"/>
                  </a:cubicBezTo>
                  <a:cubicBezTo>
                    <a:pt x="8823" y="43985"/>
                    <a:pt x="6367" y="42306"/>
                    <a:pt x="4512" y="39775"/>
                  </a:cubicBezTo>
                  <a:cubicBezTo>
                    <a:pt x="2733" y="37294"/>
                    <a:pt x="1179" y="34712"/>
                    <a:pt x="652" y="31654"/>
                  </a:cubicBezTo>
                  <a:cubicBezTo>
                    <a:pt x="26" y="28146"/>
                    <a:pt x="1" y="24687"/>
                    <a:pt x="1103" y="21253"/>
                  </a:cubicBezTo>
                  <a:cubicBezTo>
                    <a:pt x="1880" y="18872"/>
                    <a:pt x="2682" y="16517"/>
                    <a:pt x="4161" y="14436"/>
                  </a:cubicBezTo>
                  <a:cubicBezTo>
                    <a:pt x="4487" y="13985"/>
                    <a:pt x="4412" y="13584"/>
                    <a:pt x="4312" y="13083"/>
                  </a:cubicBezTo>
                  <a:cubicBezTo>
                    <a:pt x="3760" y="9549"/>
                    <a:pt x="2983" y="6040"/>
                    <a:pt x="3134" y="2406"/>
                  </a:cubicBezTo>
                  <a:cubicBezTo>
                    <a:pt x="3209" y="827"/>
                    <a:pt x="4236" y="0"/>
                    <a:pt x="5815" y="201"/>
                  </a:cubicBezTo>
                  <a:cubicBezTo>
                    <a:pt x="8547" y="526"/>
                    <a:pt x="10728" y="1955"/>
                    <a:pt x="12858" y="3509"/>
                  </a:cubicBezTo>
                  <a:cubicBezTo>
                    <a:pt x="13535" y="4010"/>
                    <a:pt x="14186" y="4537"/>
                    <a:pt x="14813" y="5063"/>
                  </a:cubicBezTo>
                  <a:cubicBezTo>
                    <a:pt x="15339" y="5489"/>
                    <a:pt x="15840" y="5614"/>
                    <a:pt x="16517" y="5339"/>
                  </a:cubicBezTo>
                  <a:cubicBezTo>
                    <a:pt x="17319" y="5013"/>
                    <a:pt x="18171" y="4787"/>
                    <a:pt x="18998" y="4511"/>
                  </a:cubicBezTo>
                  <a:cubicBezTo>
                    <a:pt x="20678" y="3960"/>
                    <a:pt x="22432" y="3760"/>
                    <a:pt x="24186" y="3709"/>
                  </a:cubicBezTo>
                  <a:cubicBezTo>
                    <a:pt x="26191" y="3684"/>
                    <a:pt x="28221" y="3609"/>
                    <a:pt x="30226" y="3985"/>
                  </a:cubicBezTo>
                  <a:cubicBezTo>
                    <a:pt x="31630" y="4236"/>
                    <a:pt x="33059" y="4612"/>
                    <a:pt x="34362" y="5188"/>
                  </a:cubicBezTo>
                  <a:cubicBezTo>
                    <a:pt x="35465" y="5664"/>
                    <a:pt x="36267" y="5414"/>
                    <a:pt x="37094" y="4687"/>
                  </a:cubicBezTo>
                  <a:cubicBezTo>
                    <a:pt x="38297" y="3634"/>
                    <a:pt x="39550" y="2707"/>
                    <a:pt x="40928" y="1880"/>
                  </a:cubicBezTo>
                  <a:cubicBezTo>
                    <a:pt x="42407" y="1028"/>
                    <a:pt x="43986" y="401"/>
                    <a:pt x="45690" y="176"/>
                  </a:cubicBezTo>
                  <a:cubicBezTo>
                    <a:pt x="47119" y="0"/>
                    <a:pt x="48171" y="852"/>
                    <a:pt x="48247" y="2331"/>
                  </a:cubicBezTo>
                  <a:cubicBezTo>
                    <a:pt x="48372" y="4211"/>
                    <a:pt x="48196" y="6090"/>
                    <a:pt x="47871" y="7945"/>
                  </a:cubicBezTo>
                  <a:cubicBezTo>
                    <a:pt x="47545" y="9750"/>
                    <a:pt x="47420" y="11604"/>
                    <a:pt x="46968" y="13384"/>
                  </a:cubicBezTo>
                  <a:cubicBezTo>
                    <a:pt x="46868" y="13785"/>
                    <a:pt x="47044" y="14136"/>
                    <a:pt x="47269" y="14486"/>
                  </a:cubicBezTo>
                  <a:cubicBezTo>
                    <a:pt x="48973" y="17093"/>
                    <a:pt x="50026" y="19950"/>
                    <a:pt x="50703" y="22983"/>
                  </a:cubicBezTo>
                  <a:cubicBezTo>
                    <a:pt x="51204" y="25263"/>
                    <a:pt x="51179" y="27544"/>
                    <a:pt x="50978" y="29900"/>
                  </a:cubicBezTo>
                  <a:cubicBezTo>
                    <a:pt x="50602" y="34286"/>
                    <a:pt x="48547" y="37795"/>
                    <a:pt x="45815" y="41028"/>
                  </a:cubicBezTo>
                  <a:cubicBezTo>
                    <a:pt x="44362" y="42782"/>
                    <a:pt x="42407" y="43910"/>
                    <a:pt x="40377" y="44863"/>
                  </a:cubicBezTo>
                  <a:cubicBezTo>
                    <a:pt x="37119" y="46366"/>
                    <a:pt x="33685" y="47143"/>
                    <a:pt x="30126" y="47544"/>
                  </a:cubicBezTo>
                  <a:cubicBezTo>
                    <a:pt x="28622" y="47695"/>
                    <a:pt x="27144" y="47670"/>
                    <a:pt x="25715" y="47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3206;p35"/>
            <p:cNvSpPr/>
            <p:nvPr/>
          </p:nvSpPr>
          <p:spPr>
            <a:xfrm>
              <a:off x="7451795" y="3470177"/>
              <a:ext cx="103248" cy="150879"/>
            </a:xfrm>
            <a:custGeom>
              <a:avLst/>
              <a:gdLst/>
              <a:ahLst/>
              <a:cxnLst/>
              <a:rect l="l" t="t" r="r" b="b"/>
              <a:pathLst>
                <a:path w="9399" h="13735" extrusionOk="0">
                  <a:moveTo>
                    <a:pt x="8873" y="11454"/>
                  </a:moveTo>
                  <a:cubicBezTo>
                    <a:pt x="8021" y="13083"/>
                    <a:pt x="6792" y="13509"/>
                    <a:pt x="5414" y="13609"/>
                  </a:cubicBezTo>
                  <a:cubicBezTo>
                    <a:pt x="3509" y="13734"/>
                    <a:pt x="1655" y="13609"/>
                    <a:pt x="427" y="11754"/>
                  </a:cubicBezTo>
                  <a:cubicBezTo>
                    <a:pt x="802" y="11379"/>
                    <a:pt x="1053" y="11729"/>
                    <a:pt x="1329" y="11805"/>
                  </a:cubicBezTo>
                  <a:cubicBezTo>
                    <a:pt x="1880" y="11930"/>
                    <a:pt x="2406" y="12181"/>
                    <a:pt x="2958" y="12256"/>
                  </a:cubicBezTo>
                  <a:cubicBezTo>
                    <a:pt x="4086" y="12456"/>
                    <a:pt x="4211" y="12256"/>
                    <a:pt x="4111" y="11103"/>
                  </a:cubicBezTo>
                  <a:cubicBezTo>
                    <a:pt x="4011" y="10226"/>
                    <a:pt x="4211" y="9273"/>
                    <a:pt x="3910" y="8496"/>
                  </a:cubicBezTo>
                  <a:cubicBezTo>
                    <a:pt x="3610" y="7795"/>
                    <a:pt x="2732" y="7343"/>
                    <a:pt x="2256" y="6692"/>
                  </a:cubicBezTo>
                  <a:cubicBezTo>
                    <a:pt x="1178" y="5263"/>
                    <a:pt x="652" y="3584"/>
                    <a:pt x="126" y="1905"/>
                  </a:cubicBezTo>
                  <a:cubicBezTo>
                    <a:pt x="0" y="1454"/>
                    <a:pt x="226" y="1128"/>
                    <a:pt x="552" y="902"/>
                  </a:cubicBezTo>
                  <a:cubicBezTo>
                    <a:pt x="853" y="702"/>
                    <a:pt x="1178" y="576"/>
                    <a:pt x="1529" y="501"/>
                  </a:cubicBezTo>
                  <a:cubicBezTo>
                    <a:pt x="3610" y="25"/>
                    <a:pt x="5715" y="0"/>
                    <a:pt x="7795" y="501"/>
                  </a:cubicBezTo>
                  <a:cubicBezTo>
                    <a:pt x="9123" y="827"/>
                    <a:pt x="9399" y="1328"/>
                    <a:pt x="8948" y="2581"/>
                  </a:cubicBezTo>
                  <a:cubicBezTo>
                    <a:pt x="8196" y="4662"/>
                    <a:pt x="7519" y="6767"/>
                    <a:pt x="5564" y="8120"/>
                  </a:cubicBezTo>
                  <a:cubicBezTo>
                    <a:pt x="5389" y="8246"/>
                    <a:pt x="5289" y="8446"/>
                    <a:pt x="5289" y="8672"/>
                  </a:cubicBezTo>
                  <a:cubicBezTo>
                    <a:pt x="5339" y="9649"/>
                    <a:pt x="5188" y="10602"/>
                    <a:pt x="5088" y="11554"/>
                  </a:cubicBezTo>
                  <a:cubicBezTo>
                    <a:pt x="5038" y="12130"/>
                    <a:pt x="5314" y="12331"/>
                    <a:pt x="5890" y="12306"/>
                  </a:cubicBezTo>
                  <a:cubicBezTo>
                    <a:pt x="6467" y="12306"/>
                    <a:pt x="6993" y="12105"/>
                    <a:pt x="7544" y="11930"/>
                  </a:cubicBezTo>
                  <a:cubicBezTo>
                    <a:pt x="7895" y="11830"/>
                    <a:pt x="8246" y="11679"/>
                    <a:pt x="8873" y="11454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3207;p35"/>
            <p:cNvSpPr/>
            <p:nvPr/>
          </p:nvSpPr>
          <p:spPr>
            <a:xfrm>
              <a:off x="7275592" y="3290107"/>
              <a:ext cx="83431" cy="98579"/>
            </a:xfrm>
            <a:custGeom>
              <a:avLst/>
              <a:gdLst/>
              <a:ahLst/>
              <a:cxnLst/>
              <a:rect l="l" t="t" r="r" b="b"/>
              <a:pathLst>
                <a:path w="7595" h="8974" extrusionOk="0">
                  <a:moveTo>
                    <a:pt x="25" y="1104"/>
                  </a:moveTo>
                  <a:cubicBezTo>
                    <a:pt x="0" y="452"/>
                    <a:pt x="527" y="1"/>
                    <a:pt x="1228" y="302"/>
                  </a:cubicBezTo>
                  <a:cubicBezTo>
                    <a:pt x="2030" y="653"/>
                    <a:pt x="2807" y="1054"/>
                    <a:pt x="3559" y="1530"/>
                  </a:cubicBezTo>
                  <a:cubicBezTo>
                    <a:pt x="4612" y="2206"/>
                    <a:pt x="5639" y="2958"/>
                    <a:pt x="6692" y="3685"/>
                  </a:cubicBezTo>
                  <a:cubicBezTo>
                    <a:pt x="7569" y="4312"/>
                    <a:pt x="7594" y="4863"/>
                    <a:pt x="6692" y="5389"/>
                  </a:cubicBezTo>
                  <a:cubicBezTo>
                    <a:pt x="5414" y="6116"/>
                    <a:pt x="4386" y="7119"/>
                    <a:pt x="3309" y="8096"/>
                  </a:cubicBezTo>
                  <a:cubicBezTo>
                    <a:pt x="2331" y="8973"/>
                    <a:pt x="1780" y="8848"/>
                    <a:pt x="1454" y="7595"/>
                  </a:cubicBezTo>
                  <a:cubicBezTo>
                    <a:pt x="953" y="5490"/>
                    <a:pt x="527" y="3334"/>
                    <a:pt x="25" y="1104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3208;p35"/>
            <p:cNvSpPr/>
            <p:nvPr/>
          </p:nvSpPr>
          <p:spPr>
            <a:xfrm>
              <a:off x="7647277" y="3290107"/>
              <a:ext cx="80399" cy="96932"/>
            </a:xfrm>
            <a:custGeom>
              <a:avLst/>
              <a:gdLst/>
              <a:ahLst/>
              <a:cxnLst/>
              <a:rect l="l" t="t" r="r" b="b"/>
              <a:pathLst>
                <a:path w="7319" h="8824" extrusionOk="0">
                  <a:moveTo>
                    <a:pt x="7293" y="1555"/>
                  </a:moveTo>
                  <a:cubicBezTo>
                    <a:pt x="7018" y="3685"/>
                    <a:pt x="6491" y="5891"/>
                    <a:pt x="5915" y="8096"/>
                  </a:cubicBezTo>
                  <a:cubicBezTo>
                    <a:pt x="5764" y="8723"/>
                    <a:pt x="5138" y="8823"/>
                    <a:pt x="4536" y="8372"/>
                  </a:cubicBezTo>
                  <a:cubicBezTo>
                    <a:pt x="4035" y="7971"/>
                    <a:pt x="3634" y="7420"/>
                    <a:pt x="3083" y="7044"/>
                  </a:cubicBezTo>
                  <a:cubicBezTo>
                    <a:pt x="2306" y="6492"/>
                    <a:pt x="1579" y="5866"/>
                    <a:pt x="777" y="5339"/>
                  </a:cubicBezTo>
                  <a:cubicBezTo>
                    <a:pt x="0" y="4838"/>
                    <a:pt x="0" y="4312"/>
                    <a:pt x="727" y="3785"/>
                  </a:cubicBezTo>
                  <a:cubicBezTo>
                    <a:pt x="2381" y="2582"/>
                    <a:pt x="4010" y="1329"/>
                    <a:pt x="5890" y="477"/>
                  </a:cubicBezTo>
                  <a:cubicBezTo>
                    <a:pt x="6967" y="1"/>
                    <a:pt x="7318" y="252"/>
                    <a:pt x="7293" y="1555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3209;p35"/>
            <p:cNvSpPr/>
            <p:nvPr/>
          </p:nvSpPr>
          <p:spPr>
            <a:xfrm>
              <a:off x="7360936" y="3445395"/>
              <a:ext cx="49850" cy="50114"/>
            </a:xfrm>
            <a:custGeom>
              <a:avLst/>
              <a:gdLst/>
              <a:ahLst/>
              <a:cxnLst/>
              <a:rect l="l" t="t" r="r" b="b"/>
              <a:pathLst>
                <a:path w="4538" h="4562" extrusionOk="0">
                  <a:moveTo>
                    <a:pt x="4512" y="2281"/>
                  </a:moveTo>
                  <a:cubicBezTo>
                    <a:pt x="4537" y="3434"/>
                    <a:pt x="3334" y="4562"/>
                    <a:pt x="2056" y="4537"/>
                  </a:cubicBezTo>
                  <a:cubicBezTo>
                    <a:pt x="928" y="4537"/>
                    <a:pt x="51" y="3584"/>
                    <a:pt x="26" y="2256"/>
                  </a:cubicBezTo>
                  <a:cubicBezTo>
                    <a:pt x="1" y="953"/>
                    <a:pt x="828" y="50"/>
                    <a:pt x="2081" y="25"/>
                  </a:cubicBezTo>
                  <a:cubicBezTo>
                    <a:pt x="3359" y="0"/>
                    <a:pt x="4512" y="1078"/>
                    <a:pt x="4512" y="228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3210;p35"/>
            <p:cNvSpPr/>
            <p:nvPr/>
          </p:nvSpPr>
          <p:spPr>
            <a:xfrm>
              <a:off x="7594690" y="3445395"/>
              <a:ext cx="49564" cy="50388"/>
            </a:xfrm>
            <a:custGeom>
              <a:avLst/>
              <a:gdLst/>
              <a:ahLst/>
              <a:cxnLst/>
              <a:rect l="l" t="t" r="r" b="b"/>
              <a:pathLst>
                <a:path w="4512" h="4587" extrusionOk="0">
                  <a:moveTo>
                    <a:pt x="4511" y="2231"/>
                  </a:moveTo>
                  <a:cubicBezTo>
                    <a:pt x="4486" y="3609"/>
                    <a:pt x="3584" y="4587"/>
                    <a:pt x="2356" y="4537"/>
                  </a:cubicBezTo>
                  <a:cubicBezTo>
                    <a:pt x="1153" y="4512"/>
                    <a:pt x="25" y="3434"/>
                    <a:pt x="25" y="2306"/>
                  </a:cubicBezTo>
                  <a:cubicBezTo>
                    <a:pt x="0" y="1103"/>
                    <a:pt x="1153" y="0"/>
                    <a:pt x="2431" y="25"/>
                  </a:cubicBezTo>
                  <a:cubicBezTo>
                    <a:pt x="3684" y="25"/>
                    <a:pt x="4511" y="928"/>
                    <a:pt x="4511" y="2231"/>
                  </a:cubicBezTo>
                  <a:close/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3211;p35"/>
            <p:cNvSpPr/>
            <p:nvPr/>
          </p:nvSpPr>
          <p:spPr>
            <a:xfrm>
              <a:off x="7330375" y="3575625"/>
              <a:ext cx="68568" cy="32494"/>
            </a:xfrm>
            <a:custGeom>
              <a:avLst/>
              <a:gdLst/>
              <a:ahLst/>
              <a:cxnLst/>
              <a:rect l="l" t="t" r="r" b="b"/>
              <a:pathLst>
                <a:path w="6242" h="2958" extrusionOk="0">
                  <a:moveTo>
                    <a:pt x="6241" y="251"/>
                  </a:moveTo>
                  <a:cubicBezTo>
                    <a:pt x="5991" y="777"/>
                    <a:pt x="5540" y="852"/>
                    <a:pt x="5164" y="1028"/>
                  </a:cubicBezTo>
                  <a:cubicBezTo>
                    <a:pt x="3860" y="1604"/>
                    <a:pt x="2532" y="2155"/>
                    <a:pt x="1204" y="2732"/>
                  </a:cubicBezTo>
                  <a:cubicBezTo>
                    <a:pt x="1003" y="2807"/>
                    <a:pt x="803" y="2907"/>
                    <a:pt x="602" y="2932"/>
                  </a:cubicBezTo>
                  <a:cubicBezTo>
                    <a:pt x="377" y="2957"/>
                    <a:pt x="151" y="2932"/>
                    <a:pt x="76" y="2657"/>
                  </a:cubicBezTo>
                  <a:cubicBezTo>
                    <a:pt x="1" y="2481"/>
                    <a:pt x="76" y="2306"/>
                    <a:pt x="201" y="2206"/>
                  </a:cubicBezTo>
                  <a:cubicBezTo>
                    <a:pt x="352" y="2055"/>
                    <a:pt x="552" y="1905"/>
                    <a:pt x="728" y="1830"/>
                  </a:cubicBezTo>
                  <a:cubicBezTo>
                    <a:pt x="2281" y="1278"/>
                    <a:pt x="3785" y="551"/>
                    <a:pt x="5389" y="125"/>
                  </a:cubicBezTo>
                  <a:cubicBezTo>
                    <a:pt x="5640" y="75"/>
                    <a:pt x="5916" y="0"/>
                    <a:pt x="6241" y="251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3212;p35"/>
            <p:cNvSpPr/>
            <p:nvPr/>
          </p:nvSpPr>
          <p:spPr>
            <a:xfrm>
              <a:off x="7327904" y="3550293"/>
              <a:ext cx="72962" cy="14050"/>
            </a:xfrm>
            <a:custGeom>
              <a:avLst/>
              <a:gdLst/>
              <a:ahLst/>
              <a:cxnLst/>
              <a:rect l="l" t="t" r="r" b="b"/>
              <a:pathLst>
                <a:path w="6642" h="1279" extrusionOk="0">
                  <a:moveTo>
                    <a:pt x="4612" y="1278"/>
                  </a:moveTo>
                  <a:cubicBezTo>
                    <a:pt x="3659" y="1203"/>
                    <a:pt x="2456" y="1103"/>
                    <a:pt x="1228" y="1003"/>
                  </a:cubicBezTo>
                  <a:cubicBezTo>
                    <a:pt x="902" y="953"/>
                    <a:pt x="552" y="827"/>
                    <a:pt x="251" y="702"/>
                  </a:cubicBezTo>
                  <a:cubicBezTo>
                    <a:pt x="151" y="677"/>
                    <a:pt x="50" y="527"/>
                    <a:pt x="25" y="401"/>
                  </a:cubicBezTo>
                  <a:cubicBezTo>
                    <a:pt x="0" y="201"/>
                    <a:pt x="151" y="75"/>
                    <a:pt x="351" y="50"/>
                  </a:cubicBezTo>
                  <a:cubicBezTo>
                    <a:pt x="552" y="25"/>
                    <a:pt x="777" y="0"/>
                    <a:pt x="978" y="25"/>
                  </a:cubicBezTo>
                  <a:cubicBezTo>
                    <a:pt x="2732" y="176"/>
                    <a:pt x="4461" y="351"/>
                    <a:pt x="6191" y="527"/>
                  </a:cubicBezTo>
                  <a:cubicBezTo>
                    <a:pt x="6416" y="552"/>
                    <a:pt x="6642" y="677"/>
                    <a:pt x="6642" y="903"/>
                  </a:cubicBezTo>
                  <a:cubicBezTo>
                    <a:pt x="6642" y="1128"/>
                    <a:pt x="6416" y="1253"/>
                    <a:pt x="6191" y="1253"/>
                  </a:cubicBezTo>
                  <a:cubicBezTo>
                    <a:pt x="5740" y="1278"/>
                    <a:pt x="5314" y="1278"/>
                    <a:pt x="4612" y="1278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3213;p35"/>
            <p:cNvSpPr/>
            <p:nvPr/>
          </p:nvSpPr>
          <p:spPr>
            <a:xfrm>
              <a:off x="7607345" y="3574790"/>
              <a:ext cx="68019" cy="33603"/>
            </a:xfrm>
            <a:custGeom>
              <a:avLst/>
              <a:gdLst/>
              <a:ahLst/>
              <a:cxnLst/>
              <a:rect l="l" t="t" r="r" b="b"/>
              <a:pathLst>
                <a:path w="6192" h="3059" extrusionOk="0">
                  <a:moveTo>
                    <a:pt x="1" y="352"/>
                  </a:moveTo>
                  <a:cubicBezTo>
                    <a:pt x="227" y="1"/>
                    <a:pt x="552" y="151"/>
                    <a:pt x="828" y="226"/>
                  </a:cubicBezTo>
                  <a:cubicBezTo>
                    <a:pt x="2382" y="703"/>
                    <a:pt x="3886" y="1254"/>
                    <a:pt x="5364" y="1931"/>
                  </a:cubicBezTo>
                  <a:cubicBezTo>
                    <a:pt x="5540" y="2006"/>
                    <a:pt x="5690" y="2106"/>
                    <a:pt x="5841" y="2181"/>
                  </a:cubicBezTo>
                  <a:cubicBezTo>
                    <a:pt x="6016" y="2307"/>
                    <a:pt x="6191" y="2482"/>
                    <a:pt x="6116" y="2733"/>
                  </a:cubicBezTo>
                  <a:cubicBezTo>
                    <a:pt x="6016" y="3059"/>
                    <a:pt x="5740" y="3033"/>
                    <a:pt x="5465" y="2983"/>
                  </a:cubicBezTo>
                  <a:cubicBezTo>
                    <a:pt x="5314" y="2958"/>
                    <a:pt x="5139" y="2883"/>
                    <a:pt x="4988" y="2808"/>
                  </a:cubicBezTo>
                  <a:cubicBezTo>
                    <a:pt x="3585" y="2206"/>
                    <a:pt x="2156" y="1605"/>
                    <a:pt x="753" y="978"/>
                  </a:cubicBezTo>
                  <a:cubicBezTo>
                    <a:pt x="452" y="853"/>
                    <a:pt x="76" y="778"/>
                    <a:pt x="1" y="352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3214;p35"/>
            <p:cNvSpPr/>
            <p:nvPr/>
          </p:nvSpPr>
          <p:spPr>
            <a:xfrm>
              <a:off x="7604324" y="3550018"/>
              <a:ext cx="72688" cy="14599"/>
            </a:xfrm>
            <a:custGeom>
              <a:avLst/>
              <a:gdLst/>
              <a:ahLst/>
              <a:cxnLst/>
              <a:rect l="l" t="t" r="r" b="b"/>
              <a:pathLst>
                <a:path w="6617" h="1329" extrusionOk="0">
                  <a:moveTo>
                    <a:pt x="1730" y="1278"/>
                  </a:moveTo>
                  <a:cubicBezTo>
                    <a:pt x="1278" y="1278"/>
                    <a:pt x="852" y="1278"/>
                    <a:pt x="426" y="1278"/>
                  </a:cubicBezTo>
                  <a:cubicBezTo>
                    <a:pt x="226" y="1278"/>
                    <a:pt x="50" y="1153"/>
                    <a:pt x="25" y="978"/>
                  </a:cubicBezTo>
                  <a:cubicBezTo>
                    <a:pt x="0" y="702"/>
                    <a:pt x="251" y="602"/>
                    <a:pt x="451" y="577"/>
                  </a:cubicBezTo>
                  <a:cubicBezTo>
                    <a:pt x="1103" y="501"/>
                    <a:pt x="1755" y="501"/>
                    <a:pt x="2406" y="376"/>
                  </a:cubicBezTo>
                  <a:cubicBezTo>
                    <a:pt x="3434" y="176"/>
                    <a:pt x="4512" y="276"/>
                    <a:pt x="5539" y="50"/>
                  </a:cubicBezTo>
                  <a:cubicBezTo>
                    <a:pt x="5765" y="0"/>
                    <a:pt x="6065" y="75"/>
                    <a:pt x="6316" y="126"/>
                  </a:cubicBezTo>
                  <a:cubicBezTo>
                    <a:pt x="6466" y="151"/>
                    <a:pt x="6617" y="276"/>
                    <a:pt x="6617" y="476"/>
                  </a:cubicBezTo>
                  <a:cubicBezTo>
                    <a:pt x="6617" y="627"/>
                    <a:pt x="6517" y="727"/>
                    <a:pt x="6391" y="752"/>
                  </a:cubicBezTo>
                  <a:cubicBezTo>
                    <a:pt x="6091" y="852"/>
                    <a:pt x="5815" y="978"/>
                    <a:pt x="5514" y="1003"/>
                  </a:cubicBezTo>
                  <a:cubicBezTo>
                    <a:pt x="4261" y="1128"/>
                    <a:pt x="2983" y="1228"/>
                    <a:pt x="1730" y="1329"/>
                  </a:cubicBezTo>
                  <a:cubicBezTo>
                    <a:pt x="1730" y="1303"/>
                    <a:pt x="1730" y="1303"/>
                    <a:pt x="1730" y="1278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3215;p35"/>
            <p:cNvSpPr/>
            <p:nvPr/>
          </p:nvSpPr>
          <p:spPr>
            <a:xfrm>
              <a:off x="7597437" y="3512295"/>
              <a:ext cx="68019" cy="32779"/>
            </a:xfrm>
            <a:custGeom>
              <a:avLst/>
              <a:gdLst/>
              <a:ahLst/>
              <a:cxnLst/>
              <a:rect l="l" t="t" r="r" b="b"/>
              <a:pathLst>
                <a:path w="6192" h="2984" extrusionOk="0">
                  <a:moveTo>
                    <a:pt x="1" y="2783"/>
                  </a:moveTo>
                  <a:cubicBezTo>
                    <a:pt x="1730" y="1454"/>
                    <a:pt x="3484" y="727"/>
                    <a:pt x="5314" y="151"/>
                  </a:cubicBezTo>
                  <a:cubicBezTo>
                    <a:pt x="5615" y="51"/>
                    <a:pt x="5966" y="1"/>
                    <a:pt x="6091" y="377"/>
                  </a:cubicBezTo>
                  <a:cubicBezTo>
                    <a:pt x="6191" y="652"/>
                    <a:pt x="5915" y="828"/>
                    <a:pt x="5690" y="953"/>
                  </a:cubicBezTo>
                  <a:cubicBezTo>
                    <a:pt x="5414" y="1103"/>
                    <a:pt x="5139" y="1229"/>
                    <a:pt x="4838" y="1329"/>
                  </a:cubicBezTo>
                  <a:cubicBezTo>
                    <a:pt x="3710" y="1780"/>
                    <a:pt x="2582" y="2231"/>
                    <a:pt x="1454" y="2707"/>
                  </a:cubicBezTo>
                  <a:cubicBezTo>
                    <a:pt x="1028" y="2883"/>
                    <a:pt x="627" y="2983"/>
                    <a:pt x="1" y="2783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3216;p35"/>
            <p:cNvSpPr/>
            <p:nvPr/>
          </p:nvSpPr>
          <p:spPr>
            <a:xfrm>
              <a:off x="7340295" y="3513119"/>
              <a:ext cx="65251" cy="32230"/>
            </a:xfrm>
            <a:custGeom>
              <a:avLst/>
              <a:gdLst/>
              <a:ahLst/>
              <a:cxnLst/>
              <a:rect l="l" t="t" r="r" b="b"/>
              <a:pathLst>
                <a:path w="5940" h="2934" extrusionOk="0">
                  <a:moveTo>
                    <a:pt x="5940" y="2607"/>
                  </a:moveTo>
                  <a:cubicBezTo>
                    <a:pt x="5564" y="2933"/>
                    <a:pt x="5288" y="2833"/>
                    <a:pt x="4988" y="2733"/>
                  </a:cubicBezTo>
                  <a:cubicBezTo>
                    <a:pt x="3609" y="2181"/>
                    <a:pt x="2231" y="1630"/>
                    <a:pt x="877" y="1078"/>
                  </a:cubicBezTo>
                  <a:cubicBezTo>
                    <a:pt x="677" y="978"/>
                    <a:pt x="476" y="853"/>
                    <a:pt x="301" y="753"/>
                  </a:cubicBezTo>
                  <a:cubicBezTo>
                    <a:pt x="150" y="652"/>
                    <a:pt x="0" y="502"/>
                    <a:pt x="50" y="327"/>
                  </a:cubicBezTo>
                  <a:cubicBezTo>
                    <a:pt x="125" y="76"/>
                    <a:pt x="351" y="1"/>
                    <a:pt x="576" y="51"/>
                  </a:cubicBezTo>
                  <a:cubicBezTo>
                    <a:pt x="1830" y="302"/>
                    <a:pt x="3008" y="803"/>
                    <a:pt x="4135" y="1404"/>
                  </a:cubicBezTo>
                  <a:cubicBezTo>
                    <a:pt x="4762" y="1730"/>
                    <a:pt x="5439" y="2031"/>
                    <a:pt x="5940" y="2607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oogle Shape;3217;p35"/>
          <p:cNvGrpSpPr/>
          <p:nvPr/>
        </p:nvGrpSpPr>
        <p:grpSpPr>
          <a:xfrm>
            <a:off x="5328151" y="3658595"/>
            <a:ext cx="446828" cy="427583"/>
            <a:chOff x="6261587" y="3179706"/>
            <a:chExt cx="575142" cy="550370"/>
          </a:xfrm>
        </p:grpSpPr>
        <p:sp>
          <p:nvSpPr>
            <p:cNvPr id="81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oogle Shape;3225;p35"/>
          <p:cNvGrpSpPr/>
          <p:nvPr/>
        </p:nvGrpSpPr>
        <p:grpSpPr>
          <a:xfrm>
            <a:off x="3015116" y="3548339"/>
            <a:ext cx="410676" cy="489186"/>
            <a:chOff x="7235672" y="2456712"/>
            <a:chExt cx="528609" cy="629663"/>
          </a:xfrm>
        </p:grpSpPr>
        <p:sp>
          <p:nvSpPr>
            <p:cNvPr id="89" name="Google Shape;3226;p35"/>
            <p:cNvSpPr/>
            <p:nvPr/>
          </p:nvSpPr>
          <p:spPr>
            <a:xfrm>
              <a:off x="7235672" y="2601530"/>
              <a:ext cx="528609" cy="484845"/>
            </a:xfrm>
            <a:custGeom>
              <a:avLst/>
              <a:gdLst/>
              <a:ahLst/>
              <a:cxnLst/>
              <a:rect l="l" t="t" r="r" b="b"/>
              <a:pathLst>
                <a:path w="48121" h="44137" extrusionOk="0">
                  <a:moveTo>
                    <a:pt x="29574" y="327"/>
                  </a:moveTo>
                  <a:cubicBezTo>
                    <a:pt x="30151" y="653"/>
                    <a:pt x="30802" y="778"/>
                    <a:pt x="31454" y="928"/>
                  </a:cubicBezTo>
                  <a:cubicBezTo>
                    <a:pt x="34311" y="1505"/>
                    <a:pt x="36767" y="2933"/>
                    <a:pt x="38923" y="4888"/>
                  </a:cubicBezTo>
                  <a:cubicBezTo>
                    <a:pt x="43735" y="9324"/>
                    <a:pt x="46968" y="14663"/>
                    <a:pt x="47619" y="21254"/>
                  </a:cubicBezTo>
                  <a:cubicBezTo>
                    <a:pt x="47970" y="24613"/>
                    <a:pt x="48121" y="28096"/>
                    <a:pt x="46792" y="31405"/>
                  </a:cubicBezTo>
                  <a:cubicBezTo>
                    <a:pt x="45564" y="34412"/>
                    <a:pt x="43534" y="36793"/>
                    <a:pt x="40928" y="38698"/>
                  </a:cubicBezTo>
                  <a:cubicBezTo>
                    <a:pt x="38497" y="40477"/>
                    <a:pt x="35715" y="41530"/>
                    <a:pt x="32857" y="42457"/>
                  </a:cubicBezTo>
                  <a:cubicBezTo>
                    <a:pt x="27920" y="44036"/>
                    <a:pt x="22908" y="44136"/>
                    <a:pt x="17920" y="43059"/>
                  </a:cubicBezTo>
                  <a:cubicBezTo>
                    <a:pt x="14261" y="42257"/>
                    <a:pt x="10727" y="40979"/>
                    <a:pt x="7644" y="38748"/>
                  </a:cubicBezTo>
                  <a:cubicBezTo>
                    <a:pt x="4737" y="36643"/>
                    <a:pt x="2532" y="33961"/>
                    <a:pt x="1379" y="30502"/>
                  </a:cubicBezTo>
                  <a:cubicBezTo>
                    <a:pt x="1103" y="29650"/>
                    <a:pt x="953" y="28773"/>
                    <a:pt x="852" y="27921"/>
                  </a:cubicBezTo>
                  <a:cubicBezTo>
                    <a:pt x="0" y="19575"/>
                    <a:pt x="2256" y="12282"/>
                    <a:pt x="8221" y="6242"/>
                  </a:cubicBezTo>
                  <a:cubicBezTo>
                    <a:pt x="9950" y="4487"/>
                    <a:pt x="11805" y="2883"/>
                    <a:pt x="14085" y="1881"/>
                  </a:cubicBezTo>
                  <a:cubicBezTo>
                    <a:pt x="15364" y="1329"/>
                    <a:pt x="16692" y="1079"/>
                    <a:pt x="17995" y="678"/>
                  </a:cubicBezTo>
                  <a:cubicBezTo>
                    <a:pt x="18321" y="577"/>
                    <a:pt x="18697" y="577"/>
                    <a:pt x="18847" y="151"/>
                  </a:cubicBezTo>
                  <a:cubicBezTo>
                    <a:pt x="19449" y="1"/>
                    <a:pt x="19850" y="402"/>
                    <a:pt x="20226" y="753"/>
                  </a:cubicBezTo>
                  <a:cubicBezTo>
                    <a:pt x="21103" y="1605"/>
                    <a:pt x="22106" y="2307"/>
                    <a:pt x="22983" y="3184"/>
                  </a:cubicBezTo>
                  <a:cubicBezTo>
                    <a:pt x="23985" y="4186"/>
                    <a:pt x="24537" y="4186"/>
                    <a:pt x="25539" y="3209"/>
                  </a:cubicBezTo>
                  <a:cubicBezTo>
                    <a:pt x="26416" y="2332"/>
                    <a:pt x="27319" y="1505"/>
                    <a:pt x="28296" y="753"/>
                  </a:cubicBezTo>
                  <a:cubicBezTo>
                    <a:pt x="28672" y="477"/>
                    <a:pt x="29023" y="101"/>
                    <a:pt x="29574" y="3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3227;p35"/>
            <p:cNvSpPr/>
            <p:nvPr/>
          </p:nvSpPr>
          <p:spPr>
            <a:xfrm>
              <a:off x="7408019" y="2456712"/>
              <a:ext cx="188601" cy="194665"/>
            </a:xfrm>
            <a:custGeom>
              <a:avLst/>
              <a:gdLst/>
              <a:ahLst/>
              <a:cxnLst/>
              <a:rect l="l" t="t" r="r" b="b"/>
              <a:pathLst>
                <a:path w="17169" h="17721" extrusionOk="0">
                  <a:moveTo>
                    <a:pt x="13885" y="13510"/>
                  </a:moveTo>
                  <a:cubicBezTo>
                    <a:pt x="12657" y="14136"/>
                    <a:pt x="11680" y="15114"/>
                    <a:pt x="10702" y="16066"/>
                  </a:cubicBezTo>
                  <a:cubicBezTo>
                    <a:pt x="10402" y="16367"/>
                    <a:pt x="10101" y="16668"/>
                    <a:pt x="9775" y="16968"/>
                  </a:cubicBezTo>
                  <a:cubicBezTo>
                    <a:pt x="8923" y="17720"/>
                    <a:pt x="8171" y="17720"/>
                    <a:pt x="7344" y="16918"/>
                  </a:cubicBezTo>
                  <a:cubicBezTo>
                    <a:pt x="6016" y="15665"/>
                    <a:pt x="4687" y="14362"/>
                    <a:pt x="3158" y="13334"/>
                  </a:cubicBezTo>
                  <a:cubicBezTo>
                    <a:pt x="1680" y="12432"/>
                    <a:pt x="527" y="11304"/>
                    <a:pt x="226" y="9500"/>
                  </a:cubicBezTo>
                  <a:cubicBezTo>
                    <a:pt x="0" y="8071"/>
                    <a:pt x="251" y="7419"/>
                    <a:pt x="1655" y="7018"/>
                  </a:cubicBezTo>
                  <a:cubicBezTo>
                    <a:pt x="2507" y="6743"/>
                    <a:pt x="2883" y="6317"/>
                    <a:pt x="2983" y="5389"/>
                  </a:cubicBezTo>
                  <a:cubicBezTo>
                    <a:pt x="3234" y="3159"/>
                    <a:pt x="4487" y="1555"/>
                    <a:pt x="6592" y="778"/>
                  </a:cubicBezTo>
                  <a:cubicBezTo>
                    <a:pt x="8722" y="1"/>
                    <a:pt x="10677" y="452"/>
                    <a:pt x="12381" y="1881"/>
                  </a:cubicBezTo>
                  <a:cubicBezTo>
                    <a:pt x="13534" y="2858"/>
                    <a:pt x="14086" y="4136"/>
                    <a:pt x="14161" y="5590"/>
                  </a:cubicBezTo>
                  <a:cubicBezTo>
                    <a:pt x="14236" y="6417"/>
                    <a:pt x="14612" y="6718"/>
                    <a:pt x="15289" y="6943"/>
                  </a:cubicBezTo>
                  <a:cubicBezTo>
                    <a:pt x="16968" y="7545"/>
                    <a:pt x="17168" y="7996"/>
                    <a:pt x="16843" y="9675"/>
                  </a:cubicBezTo>
                  <a:cubicBezTo>
                    <a:pt x="16617" y="10878"/>
                    <a:pt x="16041" y="11805"/>
                    <a:pt x="15113" y="12532"/>
                  </a:cubicBezTo>
                  <a:cubicBezTo>
                    <a:pt x="14687" y="12858"/>
                    <a:pt x="14286" y="13184"/>
                    <a:pt x="13885" y="135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3228;p35"/>
            <p:cNvSpPr/>
            <p:nvPr/>
          </p:nvSpPr>
          <p:spPr>
            <a:xfrm>
              <a:off x="7438305" y="2781589"/>
              <a:ext cx="125273" cy="133270"/>
            </a:xfrm>
            <a:custGeom>
              <a:avLst/>
              <a:gdLst/>
              <a:ahLst/>
              <a:cxnLst/>
              <a:rect l="l" t="t" r="r" b="b"/>
              <a:pathLst>
                <a:path w="11404" h="12132" extrusionOk="0">
                  <a:moveTo>
                    <a:pt x="6141" y="51"/>
                  </a:moveTo>
                  <a:cubicBezTo>
                    <a:pt x="7218" y="1"/>
                    <a:pt x="8572" y="1"/>
                    <a:pt x="9825" y="703"/>
                  </a:cubicBezTo>
                  <a:cubicBezTo>
                    <a:pt x="10301" y="953"/>
                    <a:pt x="10702" y="1254"/>
                    <a:pt x="11003" y="1705"/>
                  </a:cubicBezTo>
                  <a:cubicBezTo>
                    <a:pt x="11229" y="2081"/>
                    <a:pt x="11404" y="2482"/>
                    <a:pt x="11229" y="2958"/>
                  </a:cubicBezTo>
                  <a:cubicBezTo>
                    <a:pt x="10376" y="5440"/>
                    <a:pt x="9499" y="7921"/>
                    <a:pt x="7920" y="10076"/>
                  </a:cubicBezTo>
                  <a:cubicBezTo>
                    <a:pt x="6416" y="12131"/>
                    <a:pt x="5314" y="12131"/>
                    <a:pt x="3710" y="10151"/>
                  </a:cubicBezTo>
                  <a:cubicBezTo>
                    <a:pt x="3259" y="9600"/>
                    <a:pt x="2883" y="8999"/>
                    <a:pt x="2607" y="8347"/>
                  </a:cubicBezTo>
                  <a:cubicBezTo>
                    <a:pt x="1955" y="6868"/>
                    <a:pt x="1279" y="5389"/>
                    <a:pt x="652" y="3886"/>
                  </a:cubicBezTo>
                  <a:cubicBezTo>
                    <a:pt x="0" y="2257"/>
                    <a:pt x="552" y="1129"/>
                    <a:pt x="2231" y="502"/>
                  </a:cubicBezTo>
                  <a:cubicBezTo>
                    <a:pt x="2807" y="302"/>
                    <a:pt x="3384" y="51"/>
                    <a:pt x="4010" y="51"/>
                  </a:cubicBezTo>
                  <a:cubicBezTo>
                    <a:pt x="4612" y="51"/>
                    <a:pt x="5239" y="51"/>
                    <a:pt x="6141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3229;p35"/>
            <p:cNvSpPr/>
            <p:nvPr/>
          </p:nvSpPr>
          <p:spPr>
            <a:xfrm>
              <a:off x="7595240" y="2835835"/>
              <a:ext cx="83706" cy="46532"/>
            </a:xfrm>
            <a:custGeom>
              <a:avLst/>
              <a:gdLst/>
              <a:ahLst/>
              <a:cxnLst/>
              <a:rect l="l" t="t" r="r" b="b"/>
              <a:pathLst>
                <a:path w="7620" h="4236" extrusionOk="0">
                  <a:moveTo>
                    <a:pt x="3760" y="101"/>
                  </a:moveTo>
                  <a:cubicBezTo>
                    <a:pt x="4587" y="0"/>
                    <a:pt x="5514" y="276"/>
                    <a:pt x="6416" y="652"/>
                  </a:cubicBezTo>
                  <a:cubicBezTo>
                    <a:pt x="7444" y="1078"/>
                    <a:pt x="7619" y="2030"/>
                    <a:pt x="6867" y="2857"/>
                  </a:cubicBezTo>
                  <a:cubicBezTo>
                    <a:pt x="6366" y="3459"/>
                    <a:pt x="5714" y="3785"/>
                    <a:pt x="4963" y="3935"/>
                  </a:cubicBezTo>
                  <a:cubicBezTo>
                    <a:pt x="3409" y="4236"/>
                    <a:pt x="1980" y="3935"/>
                    <a:pt x="802" y="2908"/>
                  </a:cubicBezTo>
                  <a:cubicBezTo>
                    <a:pt x="0" y="2206"/>
                    <a:pt x="125" y="1329"/>
                    <a:pt x="978" y="702"/>
                  </a:cubicBezTo>
                  <a:cubicBezTo>
                    <a:pt x="1604" y="226"/>
                    <a:pt x="2231" y="101"/>
                    <a:pt x="376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3230;p35"/>
            <p:cNvSpPr/>
            <p:nvPr/>
          </p:nvSpPr>
          <p:spPr>
            <a:xfrm>
              <a:off x="7322675" y="2825366"/>
              <a:ext cx="75445" cy="41589"/>
            </a:xfrm>
            <a:custGeom>
              <a:avLst/>
              <a:gdLst/>
              <a:ahLst/>
              <a:cxnLst/>
              <a:rect l="l" t="t" r="r" b="b"/>
              <a:pathLst>
                <a:path w="6868" h="3786" extrusionOk="0">
                  <a:moveTo>
                    <a:pt x="3308" y="3710"/>
                  </a:moveTo>
                  <a:cubicBezTo>
                    <a:pt x="2632" y="3760"/>
                    <a:pt x="2005" y="3660"/>
                    <a:pt x="1378" y="3435"/>
                  </a:cubicBezTo>
                  <a:cubicBezTo>
                    <a:pt x="501" y="3109"/>
                    <a:pt x="0" y="2557"/>
                    <a:pt x="25" y="1881"/>
                  </a:cubicBezTo>
                  <a:cubicBezTo>
                    <a:pt x="25" y="1279"/>
                    <a:pt x="526" y="753"/>
                    <a:pt x="1378" y="502"/>
                  </a:cubicBezTo>
                  <a:cubicBezTo>
                    <a:pt x="3008" y="1"/>
                    <a:pt x="4511" y="402"/>
                    <a:pt x="5840" y="1304"/>
                  </a:cubicBezTo>
                  <a:cubicBezTo>
                    <a:pt x="6867" y="1981"/>
                    <a:pt x="6717" y="2883"/>
                    <a:pt x="5614" y="3384"/>
                  </a:cubicBezTo>
                  <a:cubicBezTo>
                    <a:pt x="4887" y="3710"/>
                    <a:pt x="4110" y="3785"/>
                    <a:pt x="3308" y="37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3231;p35"/>
            <p:cNvSpPr/>
            <p:nvPr/>
          </p:nvSpPr>
          <p:spPr>
            <a:xfrm>
              <a:off x="7358190" y="2748282"/>
              <a:ext cx="46532" cy="51223"/>
            </a:xfrm>
            <a:custGeom>
              <a:avLst/>
              <a:gdLst/>
              <a:ahLst/>
              <a:cxnLst/>
              <a:rect l="l" t="t" r="r" b="b"/>
              <a:pathLst>
                <a:path w="4236" h="4663" extrusionOk="0">
                  <a:moveTo>
                    <a:pt x="2030" y="25"/>
                  </a:moveTo>
                  <a:cubicBezTo>
                    <a:pt x="3233" y="0"/>
                    <a:pt x="4236" y="1078"/>
                    <a:pt x="4236" y="2356"/>
                  </a:cubicBezTo>
                  <a:cubicBezTo>
                    <a:pt x="4236" y="3559"/>
                    <a:pt x="3258" y="4587"/>
                    <a:pt x="2105" y="4612"/>
                  </a:cubicBezTo>
                  <a:cubicBezTo>
                    <a:pt x="978" y="4662"/>
                    <a:pt x="75" y="3685"/>
                    <a:pt x="25" y="2356"/>
                  </a:cubicBezTo>
                  <a:cubicBezTo>
                    <a:pt x="0" y="1078"/>
                    <a:pt x="902" y="50"/>
                    <a:pt x="2030" y="25"/>
                  </a:cubicBezTo>
                  <a:close/>
                </a:path>
              </a:pathLst>
            </a:custGeom>
            <a:solidFill>
              <a:srgbClr val="03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3232;p35"/>
            <p:cNvSpPr/>
            <p:nvPr/>
          </p:nvSpPr>
          <p:spPr>
            <a:xfrm>
              <a:off x="7598810" y="2748282"/>
              <a:ext cx="47093" cy="51223"/>
            </a:xfrm>
            <a:custGeom>
              <a:avLst/>
              <a:gdLst/>
              <a:ahLst/>
              <a:cxnLst/>
              <a:rect l="l" t="t" r="r" b="b"/>
              <a:pathLst>
                <a:path w="4287" h="4663" extrusionOk="0">
                  <a:moveTo>
                    <a:pt x="2207" y="4612"/>
                  </a:moveTo>
                  <a:cubicBezTo>
                    <a:pt x="978" y="4562"/>
                    <a:pt x="1" y="3459"/>
                    <a:pt x="76" y="2231"/>
                  </a:cubicBezTo>
                  <a:cubicBezTo>
                    <a:pt x="126" y="1003"/>
                    <a:pt x="1129" y="0"/>
                    <a:pt x="2257" y="25"/>
                  </a:cubicBezTo>
                  <a:cubicBezTo>
                    <a:pt x="3410" y="50"/>
                    <a:pt x="4287" y="1053"/>
                    <a:pt x="4262" y="2356"/>
                  </a:cubicBezTo>
                  <a:cubicBezTo>
                    <a:pt x="4212" y="3685"/>
                    <a:pt x="3334" y="4662"/>
                    <a:pt x="2207" y="4612"/>
                  </a:cubicBezTo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Google Shape;3233;p35"/>
          <p:cNvGrpSpPr/>
          <p:nvPr/>
        </p:nvGrpSpPr>
        <p:grpSpPr>
          <a:xfrm>
            <a:off x="1514083" y="4475255"/>
            <a:ext cx="438276" cy="411752"/>
            <a:chOff x="6267090" y="2534356"/>
            <a:chExt cx="564135" cy="529993"/>
          </a:xfrm>
        </p:grpSpPr>
        <p:sp>
          <p:nvSpPr>
            <p:cNvPr id="97" name="Google Shape;3234;p35"/>
            <p:cNvSpPr/>
            <p:nvPr/>
          </p:nvSpPr>
          <p:spPr>
            <a:xfrm>
              <a:off x="6267090" y="2534356"/>
              <a:ext cx="564135" cy="529993"/>
            </a:xfrm>
            <a:custGeom>
              <a:avLst/>
              <a:gdLst/>
              <a:ahLst/>
              <a:cxnLst/>
              <a:rect l="l" t="t" r="r" b="b"/>
              <a:pathLst>
                <a:path w="51355" h="48247" extrusionOk="0">
                  <a:moveTo>
                    <a:pt x="25239" y="48046"/>
                  </a:moveTo>
                  <a:cubicBezTo>
                    <a:pt x="23234" y="48246"/>
                    <a:pt x="20778" y="47971"/>
                    <a:pt x="18347" y="47745"/>
                  </a:cubicBezTo>
                  <a:cubicBezTo>
                    <a:pt x="14763" y="47419"/>
                    <a:pt x="11254" y="46492"/>
                    <a:pt x="8121" y="44612"/>
                  </a:cubicBezTo>
                  <a:cubicBezTo>
                    <a:pt x="4537" y="42432"/>
                    <a:pt x="2357" y="39174"/>
                    <a:pt x="1279" y="35164"/>
                  </a:cubicBezTo>
                  <a:cubicBezTo>
                    <a:pt x="402" y="31880"/>
                    <a:pt x="1" y="28522"/>
                    <a:pt x="252" y="25139"/>
                  </a:cubicBezTo>
                  <a:cubicBezTo>
                    <a:pt x="477" y="21880"/>
                    <a:pt x="1505" y="18873"/>
                    <a:pt x="3109" y="16066"/>
                  </a:cubicBezTo>
                  <a:cubicBezTo>
                    <a:pt x="3735" y="14938"/>
                    <a:pt x="4387" y="13860"/>
                    <a:pt x="5189" y="12883"/>
                  </a:cubicBezTo>
                  <a:cubicBezTo>
                    <a:pt x="5540" y="12457"/>
                    <a:pt x="5515" y="12131"/>
                    <a:pt x="5164" y="11730"/>
                  </a:cubicBezTo>
                  <a:cubicBezTo>
                    <a:pt x="3510" y="9775"/>
                    <a:pt x="2858" y="7419"/>
                    <a:pt x="2582" y="4938"/>
                  </a:cubicBezTo>
                  <a:cubicBezTo>
                    <a:pt x="2507" y="4211"/>
                    <a:pt x="2407" y="3484"/>
                    <a:pt x="2282" y="2732"/>
                  </a:cubicBezTo>
                  <a:cubicBezTo>
                    <a:pt x="2031" y="978"/>
                    <a:pt x="2658" y="151"/>
                    <a:pt x="4412" y="76"/>
                  </a:cubicBezTo>
                  <a:cubicBezTo>
                    <a:pt x="6041" y="1"/>
                    <a:pt x="7670" y="226"/>
                    <a:pt x="9174" y="853"/>
                  </a:cubicBezTo>
                  <a:cubicBezTo>
                    <a:pt x="11129" y="1680"/>
                    <a:pt x="12858" y="2858"/>
                    <a:pt x="14187" y="4587"/>
                  </a:cubicBezTo>
                  <a:cubicBezTo>
                    <a:pt x="15064" y="5690"/>
                    <a:pt x="15089" y="5840"/>
                    <a:pt x="16618" y="5239"/>
                  </a:cubicBezTo>
                  <a:cubicBezTo>
                    <a:pt x="19074" y="4236"/>
                    <a:pt x="21680" y="3860"/>
                    <a:pt x="24312" y="3760"/>
                  </a:cubicBezTo>
                  <a:cubicBezTo>
                    <a:pt x="27445" y="3660"/>
                    <a:pt x="30527" y="3860"/>
                    <a:pt x="33535" y="4813"/>
                  </a:cubicBezTo>
                  <a:cubicBezTo>
                    <a:pt x="34036" y="4963"/>
                    <a:pt x="34537" y="5138"/>
                    <a:pt x="35014" y="5339"/>
                  </a:cubicBezTo>
                  <a:cubicBezTo>
                    <a:pt x="36116" y="5740"/>
                    <a:pt x="36267" y="5740"/>
                    <a:pt x="36918" y="4863"/>
                  </a:cubicBezTo>
                  <a:cubicBezTo>
                    <a:pt x="37670" y="3860"/>
                    <a:pt x="38548" y="3033"/>
                    <a:pt x="39550" y="2281"/>
                  </a:cubicBezTo>
                  <a:cubicBezTo>
                    <a:pt x="41756" y="627"/>
                    <a:pt x="44262" y="51"/>
                    <a:pt x="46969" y="76"/>
                  </a:cubicBezTo>
                  <a:cubicBezTo>
                    <a:pt x="48372" y="101"/>
                    <a:pt x="49124" y="928"/>
                    <a:pt x="49049" y="2356"/>
                  </a:cubicBezTo>
                  <a:cubicBezTo>
                    <a:pt x="48823" y="5389"/>
                    <a:pt x="48497" y="8397"/>
                    <a:pt x="46718" y="11003"/>
                  </a:cubicBezTo>
                  <a:cubicBezTo>
                    <a:pt x="45816" y="12331"/>
                    <a:pt x="45816" y="12331"/>
                    <a:pt x="46718" y="13635"/>
                  </a:cubicBezTo>
                  <a:cubicBezTo>
                    <a:pt x="49074" y="16993"/>
                    <a:pt x="50678" y="20677"/>
                    <a:pt x="51079" y="24763"/>
                  </a:cubicBezTo>
                  <a:cubicBezTo>
                    <a:pt x="51355" y="27620"/>
                    <a:pt x="51104" y="30452"/>
                    <a:pt x="50502" y="33284"/>
                  </a:cubicBezTo>
                  <a:cubicBezTo>
                    <a:pt x="50051" y="35439"/>
                    <a:pt x="49475" y="37520"/>
                    <a:pt x="48297" y="39424"/>
                  </a:cubicBezTo>
                  <a:cubicBezTo>
                    <a:pt x="46242" y="42733"/>
                    <a:pt x="43385" y="44988"/>
                    <a:pt x="39700" y="46216"/>
                  </a:cubicBezTo>
                  <a:cubicBezTo>
                    <a:pt x="36994" y="47144"/>
                    <a:pt x="34237" y="47695"/>
                    <a:pt x="31355" y="47871"/>
                  </a:cubicBezTo>
                  <a:cubicBezTo>
                    <a:pt x="29475" y="47971"/>
                    <a:pt x="27595" y="48021"/>
                    <a:pt x="25239" y="480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3235;p35"/>
            <p:cNvSpPr/>
            <p:nvPr/>
          </p:nvSpPr>
          <p:spPr>
            <a:xfrm>
              <a:off x="6446874" y="2699552"/>
              <a:ext cx="198521" cy="177034"/>
            </a:xfrm>
            <a:custGeom>
              <a:avLst/>
              <a:gdLst/>
              <a:ahLst/>
              <a:cxnLst/>
              <a:rect l="l" t="t" r="r" b="b"/>
              <a:pathLst>
                <a:path w="18072" h="16116" extrusionOk="0">
                  <a:moveTo>
                    <a:pt x="9475" y="15840"/>
                  </a:moveTo>
                  <a:cubicBezTo>
                    <a:pt x="6567" y="16116"/>
                    <a:pt x="4437" y="15113"/>
                    <a:pt x="2633" y="13208"/>
                  </a:cubicBezTo>
                  <a:cubicBezTo>
                    <a:pt x="778" y="11253"/>
                    <a:pt x="1" y="8171"/>
                    <a:pt x="1580" y="5288"/>
                  </a:cubicBezTo>
                  <a:cubicBezTo>
                    <a:pt x="2808" y="3083"/>
                    <a:pt x="4537" y="1404"/>
                    <a:pt x="7119" y="777"/>
                  </a:cubicBezTo>
                  <a:cubicBezTo>
                    <a:pt x="10427" y="0"/>
                    <a:pt x="14312" y="1103"/>
                    <a:pt x="16116" y="3935"/>
                  </a:cubicBezTo>
                  <a:cubicBezTo>
                    <a:pt x="16994" y="5314"/>
                    <a:pt x="17796" y="6692"/>
                    <a:pt x="17896" y="8396"/>
                  </a:cubicBezTo>
                  <a:cubicBezTo>
                    <a:pt x="18071" y="11629"/>
                    <a:pt x="15239" y="14487"/>
                    <a:pt x="13084" y="15339"/>
                  </a:cubicBezTo>
                  <a:cubicBezTo>
                    <a:pt x="12557" y="15539"/>
                    <a:pt x="12006" y="15765"/>
                    <a:pt x="11455" y="15840"/>
                  </a:cubicBezTo>
                  <a:cubicBezTo>
                    <a:pt x="10703" y="15915"/>
                    <a:pt x="9951" y="15840"/>
                    <a:pt x="9475" y="15840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3236;p35"/>
            <p:cNvSpPr/>
            <p:nvPr/>
          </p:nvSpPr>
          <p:spPr>
            <a:xfrm>
              <a:off x="6317205" y="2561885"/>
              <a:ext cx="88935" cy="94449"/>
            </a:xfrm>
            <a:custGeom>
              <a:avLst/>
              <a:gdLst/>
              <a:ahLst/>
              <a:cxnLst/>
              <a:rect l="l" t="t" r="r" b="b"/>
              <a:pathLst>
                <a:path w="8096" h="8598" extrusionOk="0">
                  <a:moveTo>
                    <a:pt x="151" y="1705"/>
                  </a:moveTo>
                  <a:cubicBezTo>
                    <a:pt x="151" y="277"/>
                    <a:pt x="527" y="1"/>
                    <a:pt x="1830" y="251"/>
                  </a:cubicBezTo>
                  <a:cubicBezTo>
                    <a:pt x="4261" y="753"/>
                    <a:pt x="6141" y="2081"/>
                    <a:pt x="7720" y="3936"/>
                  </a:cubicBezTo>
                  <a:cubicBezTo>
                    <a:pt x="8096" y="4387"/>
                    <a:pt x="8020" y="4838"/>
                    <a:pt x="7444" y="5064"/>
                  </a:cubicBezTo>
                  <a:cubicBezTo>
                    <a:pt x="6968" y="5264"/>
                    <a:pt x="6442" y="5414"/>
                    <a:pt x="5915" y="5439"/>
                  </a:cubicBezTo>
                  <a:cubicBezTo>
                    <a:pt x="5188" y="5465"/>
                    <a:pt x="4812" y="5866"/>
                    <a:pt x="4537" y="6467"/>
                  </a:cubicBezTo>
                  <a:cubicBezTo>
                    <a:pt x="4336" y="6893"/>
                    <a:pt x="4111" y="7319"/>
                    <a:pt x="3885" y="7745"/>
                  </a:cubicBezTo>
                  <a:cubicBezTo>
                    <a:pt x="3384" y="8547"/>
                    <a:pt x="2807" y="8597"/>
                    <a:pt x="2256" y="7846"/>
                  </a:cubicBezTo>
                  <a:cubicBezTo>
                    <a:pt x="1379" y="6567"/>
                    <a:pt x="677" y="5214"/>
                    <a:pt x="452" y="3660"/>
                  </a:cubicBezTo>
                  <a:cubicBezTo>
                    <a:pt x="326" y="2983"/>
                    <a:pt x="0" y="2332"/>
                    <a:pt x="151" y="170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3237;p35"/>
            <p:cNvSpPr/>
            <p:nvPr/>
          </p:nvSpPr>
          <p:spPr>
            <a:xfrm>
              <a:off x="6690812" y="2561885"/>
              <a:ext cx="88935" cy="94724"/>
            </a:xfrm>
            <a:custGeom>
              <a:avLst/>
              <a:gdLst/>
              <a:ahLst/>
              <a:cxnLst/>
              <a:rect l="l" t="t" r="r" b="b"/>
              <a:pathLst>
                <a:path w="8096" h="8623" extrusionOk="0">
                  <a:moveTo>
                    <a:pt x="8071" y="1755"/>
                  </a:moveTo>
                  <a:cubicBezTo>
                    <a:pt x="7845" y="3785"/>
                    <a:pt x="7369" y="5916"/>
                    <a:pt x="6041" y="7720"/>
                  </a:cubicBezTo>
                  <a:cubicBezTo>
                    <a:pt x="5364" y="8622"/>
                    <a:pt x="4838" y="8597"/>
                    <a:pt x="4286" y="7620"/>
                  </a:cubicBezTo>
                  <a:cubicBezTo>
                    <a:pt x="4111" y="7319"/>
                    <a:pt x="3961" y="6993"/>
                    <a:pt x="3810" y="6693"/>
                  </a:cubicBezTo>
                  <a:cubicBezTo>
                    <a:pt x="3484" y="5891"/>
                    <a:pt x="2983" y="5364"/>
                    <a:pt x="2031" y="5439"/>
                  </a:cubicBezTo>
                  <a:cubicBezTo>
                    <a:pt x="1780" y="5465"/>
                    <a:pt x="1529" y="5339"/>
                    <a:pt x="1279" y="5239"/>
                  </a:cubicBezTo>
                  <a:cubicBezTo>
                    <a:pt x="51" y="4838"/>
                    <a:pt x="1" y="4512"/>
                    <a:pt x="878" y="3560"/>
                  </a:cubicBezTo>
                  <a:cubicBezTo>
                    <a:pt x="2356" y="1931"/>
                    <a:pt x="4036" y="678"/>
                    <a:pt x="6266" y="302"/>
                  </a:cubicBezTo>
                  <a:cubicBezTo>
                    <a:pt x="6341" y="302"/>
                    <a:pt x="6442" y="251"/>
                    <a:pt x="6517" y="226"/>
                  </a:cubicBezTo>
                  <a:cubicBezTo>
                    <a:pt x="7720" y="1"/>
                    <a:pt x="8096" y="327"/>
                    <a:pt x="8071" y="175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3238;p35"/>
            <p:cNvSpPr/>
            <p:nvPr/>
          </p:nvSpPr>
          <p:spPr>
            <a:xfrm>
              <a:off x="6373922" y="2816006"/>
              <a:ext cx="52322" cy="51772"/>
            </a:xfrm>
            <a:custGeom>
              <a:avLst/>
              <a:gdLst/>
              <a:ahLst/>
              <a:cxnLst/>
              <a:rect l="l" t="t" r="r" b="b"/>
              <a:pathLst>
                <a:path w="4763" h="4713" extrusionOk="0">
                  <a:moveTo>
                    <a:pt x="4737" y="2357"/>
                  </a:moveTo>
                  <a:cubicBezTo>
                    <a:pt x="4762" y="3635"/>
                    <a:pt x="3785" y="4612"/>
                    <a:pt x="2456" y="4662"/>
                  </a:cubicBezTo>
                  <a:cubicBezTo>
                    <a:pt x="1228" y="4713"/>
                    <a:pt x="0" y="3459"/>
                    <a:pt x="50" y="2206"/>
                  </a:cubicBezTo>
                  <a:cubicBezTo>
                    <a:pt x="76" y="1104"/>
                    <a:pt x="1178" y="1"/>
                    <a:pt x="2281" y="26"/>
                  </a:cubicBezTo>
                  <a:cubicBezTo>
                    <a:pt x="3609" y="26"/>
                    <a:pt x="4737" y="1079"/>
                    <a:pt x="4737" y="23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3239;p35"/>
            <p:cNvSpPr/>
            <p:nvPr/>
          </p:nvSpPr>
          <p:spPr>
            <a:xfrm>
              <a:off x="6660800" y="2816006"/>
              <a:ext cx="49290" cy="46543"/>
            </a:xfrm>
            <a:custGeom>
              <a:avLst/>
              <a:gdLst/>
              <a:ahLst/>
              <a:cxnLst/>
              <a:rect l="l" t="t" r="r" b="b"/>
              <a:pathLst>
                <a:path w="4487" h="4237" extrusionOk="0">
                  <a:moveTo>
                    <a:pt x="2231" y="4236"/>
                  </a:moveTo>
                  <a:cubicBezTo>
                    <a:pt x="953" y="4236"/>
                    <a:pt x="1" y="3384"/>
                    <a:pt x="1" y="2231"/>
                  </a:cubicBezTo>
                  <a:cubicBezTo>
                    <a:pt x="26" y="1129"/>
                    <a:pt x="1154" y="26"/>
                    <a:pt x="2332" y="1"/>
                  </a:cubicBezTo>
                  <a:cubicBezTo>
                    <a:pt x="3535" y="1"/>
                    <a:pt x="4462" y="853"/>
                    <a:pt x="4487" y="1956"/>
                  </a:cubicBezTo>
                  <a:cubicBezTo>
                    <a:pt x="4487" y="3384"/>
                    <a:pt x="3685" y="4236"/>
                    <a:pt x="223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3240;p35"/>
            <p:cNvSpPr/>
            <p:nvPr/>
          </p:nvSpPr>
          <p:spPr>
            <a:xfrm>
              <a:off x="6678695" y="2716073"/>
              <a:ext cx="40491" cy="44335"/>
            </a:xfrm>
            <a:custGeom>
              <a:avLst/>
              <a:gdLst/>
              <a:ahLst/>
              <a:cxnLst/>
              <a:rect l="l" t="t" r="r" b="b"/>
              <a:pathLst>
                <a:path w="3686" h="4036" extrusionOk="0">
                  <a:moveTo>
                    <a:pt x="1881" y="4010"/>
                  </a:moveTo>
                  <a:cubicBezTo>
                    <a:pt x="878" y="4035"/>
                    <a:pt x="1" y="3108"/>
                    <a:pt x="1" y="2055"/>
                  </a:cubicBezTo>
                  <a:cubicBezTo>
                    <a:pt x="1" y="977"/>
                    <a:pt x="828" y="50"/>
                    <a:pt x="1830" y="25"/>
                  </a:cubicBezTo>
                  <a:cubicBezTo>
                    <a:pt x="2908" y="0"/>
                    <a:pt x="3685" y="827"/>
                    <a:pt x="3660" y="1980"/>
                  </a:cubicBezTo>
                  <a:cubicBezTo>
                    <a:pt x="3660" y="3133"/>
                    <a:pt x="2908" y="3985"/>
                    <a:pt x="1881" y="4010"/>
                  </a:cubicBezTo>
                </a:path>
              </a:pathLst>
            </a:custGeom>
            <a:solidFill>
              <a:srgbClr val="04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3241;p35"/>
            <p:cNvSpPr/>
            <p:nvPr/>
          </p:nvSpPr>
          <p:spPr>
            <a:xfrm>
              <a:off x="6378876" y="2716348"/>
              <a:ext cx="40754" cy="44610"/>
            </a:xfrm>
            <a:custGeom>
              <a:avLst/>
              <a:gdLst/>
              <a:ahLst/>
              <a:cxnLst/>
              <a:rect l="l" t="t" r="r" b="b"/>
              <a:pathLst>
                <a:path w="3710" h="4061" extrusionOk="0">
                  <a:moveTo>
                    <a:pt x="3685" y="2105"/>
                  </a:moveTo>
                  <a:cubicBezTo>
                    <a:pt x="3660" y="3183"/>
                    <a:pt x="2732" y="4060"/>
                    <a:pt x="1730" y="3985"/>
                  </a:cubicBezTo>
                  <a:cubicBezTo>
                    <a:pt x="727" y="3910"/>
                    <a:pt x="0" y="3033"/>
                    <a:pt x="26" y="1880"/>
                  </a:cubicBezTo>
                  <a:cubicBezTo>
                    <a:pt x="51" y="802"/>
                    <a:pt x="777" y="0"/>
                    <a:pt x="1805" y="0"/>
                  </a:cubicBezTo>
                  <a:cubicBezTo>
                    <a:pt x="2833" y="0"/>
                    <a:pt x="3710" y="978"/>
                    <a:pt x="3685" y="2105"/>
                  </a:cubicBezTo>
                </a:path>
              </a:pathLst>
            </a:custGeom>
            <a:solidFill>
              <a:srgbClr val="040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3242;p35"/>
            <p:cNvSpPr/>
            <p:nvPr/>
          </p:nvSpPr>
          <p:spPr>
            <a:xfrm>
              <a:off x="6515982" y="2894199"/>
              <a:ext cx="65811" cy="37459"/>
            </a:xfrm>
            <a:custGeom>
              <a:avLst/>
              <a:gdLst/>
              <a:ahLst/>
              <a:cxnLst/>
              <a:rect l="l" t="t" r="r" b="b"/>
              <a:pathLst>
                <a:path w="5991" h="3410" extrusionOk="0">
                  <a:moveTo>
                    <a:pt x="5991" y="527"/>
                  </a:moveTo>
                  <a:cubicBezTo>
                    <a:pt x="5916" y="627"/>
                    <a:pt x="5865" y="753"/>
                    <a:pt x="5790" y="853"/>
                  </a:cubicBezTo>
                  <a:cubicBezTo>
                    <a:pt x="5114" y="1605"/>
                    <a:pt x="4462" y="2331"/>
                    <a:pt x="3660" y="2983"/>
                  </a:cubicBezTo>
                  <a:cubicBezTo>
                    <a:pt x="3234" y="3334"/>
                    <a:pt x="2858" y="3409"/>
                    <a:pt x="2407" y="3033"/>
                  </a:cubicBezTo>
                  <a:cubicBezTo>
                    <a:pt x="1605" y="2357"/>
                    <a:pt x="878" y="1580"/>
                    <a:pt x="201" y="803"/>
                  </a:cubicBezTo>
                  <a:cubicBezTo>
                    <a:pt x="51" y="602"/>
                    <a:pt x="1" y="427"/>
                    <a:pt x="176" y="201"/>
                  </a:cubicBezTo>
                  <a:cubicBezTo>
                    <a:pt x="377" y="1"/>
                    <a:pt x="552" y="101"/>
                    <a:pt x="753" y="201"/>
                  </a:cubicBezTo>
                  <a:cubicBezTo>
                    <a:pt x="953" y="326"/>
                    <a:pt x="1154" y="402"/>
                    <a:pt x="1329" y="527"/>
                  </a:cubicBezTo>
                  <a:cubicBezTo>
                    <a:pt x="1905" y="903"/>
                    <a:pt x="2457" y="1580"/>
                    <a:pt x="3058" y="1605"/>
                  </a:cubicBezTo>
                  <a:cubicBezTo>
                    <a:pt x="3560" y="1630"/>
                    <a:pt x="4111" y="928"/>
                    <a:pt x="4637" y="552"/>
                  </a:cubicBezTo>
                  <a:cubicBezTo>
                    <a:pt x="4888" y="402"/>
                    <a:pt x="5164" y="226"/>
                    <a:pt x="5439" y="126"/>
                  </a:cubicBezTo>
                  <a:cubicBezTo>
                    <a:pt x="5765" y="1"/>
                    <a:pt x="5916" y="201"/>
                    <a:pt x="5991" y="527"/>
                  </a:cubicBezTo>
                </a:path>
              </a:pathLst>
            </a:custGeom>
            <a:solidFill>
              <a:srgbClr val="080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3243;p35"/>
            <p:cNvSpPr/>
            <p:nvPr/>
          </p:nvSpPr>
          <p:spPr>
            <a:xfrm>
              <a:off x="6566646" y="2763694"/>
              <a:ext cx="33867" cy="48191"/>
            </a:xfrm>
            <a:custGeom>
              <a:avLst/>
              <a:gdLst/>
              <a:ahLst/>
              <a:cxnLst/>
              <a:rect l="l" t="t" r="r" b="b"/>
              <a:pathLst>
                <a:path w="3083" h="4387" extrusionOk="0">
                  <a:moveTo>
                    <a:pt x="3083" y="2357"/>
                  </a:moveTo>
                  <a:cubicBezTo>
                    <a:pt x="3058" y="2683"/>
                    <a:pt x="3058" y="2908"/>
                    <a:pt x="3033" y="3109"/>
                  </a:cubicBezTo>
                  <a:cubicBezTo>
                    <a:pt x="2882" y="3785"/>
                    <a:pt x="2431" y="4236"/>
                    <a:pt x="1805" y="4312"/>
                  </a:cubicBezTo>
                  <a:cubicBezTo>
                    <a:pt x="1128" y="4387"/>
                    <a:pt x="502" y="4036"/>
                    <a:pt x="251" y="3334"/>
                  </a:cubicBezTo>
                  <a:cubicBezTo>
                    <a:pt x="0" y="2632"/>
                    <a:pt x="0" y="1881"/>
                    <a:pt x="226" y="1154"/>
                  </a:cubicBezTo>
                  <a:cubicBezTo>
                    <a:pt x="451" y="477"/>
                    <a:pt x="1153" y="1"/>
                    <a:pt x="1730" y="76"/>
                  </a:cubicBezTo>
                  <a:cubicBezTo>
                    <a:pt x="2456" y="151"/>
                    <a:pt x="2807" y="653"/>
                    <a:pt x="2958" y="1279"/>
                  </a:cubicBezTo>
                  <a:cubicBezTo>
                    <a:pt x="3058" y="1655"/>
                    <a:pt x="3058" y="2056"/>
                    <a:pt x="3083" y="2357"/>
                  </a:cubicBezTo>
                  <a:close/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3244;p35"/>
            <p:cNvSpPr/>
            <p:nvPr/>
          </p:nvSpPr>
          <p:spPr>
            <a:xfrm>
              <a:off x="6497813" y="2763420"/>
              <a:ext cx="32779" cy="48466"/>
            </a:xfrm>
            <a:custGeom>
              <a:avLst/>
              <a:gdLst/>
              <a:ahLst/>
              <a:cxnLst/>
              <a:rect l="l" t="t" r="r" b="b"/>
              <a:pathLst>
                <a:path w="2984" h="4412" extrusionOk="0">
                  <a:moveTo>
                    <a:pt x="2958" y="2532"/>
                  </a:moveTo>
                  <a:cubicBezTo>
                    <a:pt x="2958" y="2457"/>
                    <a:pt x="2983" y="2632"/>
                    <a:pt x="2958" y="2808"/>
                  </a:cubicBezTo>
                  <a:cubicBezTo>
                    <a:pt x="2808" y="3835"/>
                    <a:pt x="2181" y="4412"/>
                    <a:pt x="1329" y="4337"/>
                  </a:cubicBezTo>
                  <a:cubicBezTo>
                    <a:pt x="527" y="4287"/>
                    <a:pt x="26" y="3685"/>
                    <a:pt x="1" y="2657"/>
                  </a:cubicBezTo>
                  <a:cubicBezTo>
                    <a:pt x="1" y="2181"/>
                    <a:pt x="26" y="1705"/>
                    <a:pt x="126" y="1229"/>
                  </a:cubicBezTo>
                  <a:cubicBezTo>
                    <a:pt x="276" y="652"/>
                    <a:pt x="627" y="201"/>
                    <a:pt x="1279" y="101"/>
                  </a:cubicBezTo>
                  <a:cubicBezTo>
                    <a:pt x="1805" y="1"/>
                    <a:pt x="2432" y="427"/>
                    <a:pt x="2757" y="1003"/>
                  </a:cubicBezTo>
                  <a:cubicBezTo>
                    <a:pt x="2983" y="1404"/>
                    <a:pt x="2983" y="1830"/>
                    <a:pt x="2958" y="2532"/>
                  </a:cubicBezTo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Google Shape;3245;p35"/>
          <p:cNvGrpSpPr/>
          <p:nvPr/>
        </p:nvGrpSpPr>
        <p:grpSpPr>
          <a:xfrm>
            <a:off x="7682757" y="3476679"/>
            <a:ext cx="505006" cy="395707"/>
            <a:chOff x="7144538" y="1830915"/>
            <a:chExt cx="650026" cy="509341"/>
          </a:xfrm>
        </p:grpSpPr>
        <p:sp>
          <p:nvSpPr>
            <p:cNvPr id="109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Google Shape;3255;p35"/>
          <p:cNvGrpSpPr/>
          <p:nvPr/>
        </p:nvGrpSpPr>
        <p:grpSpPr>
          <a:xfrm>
            <a:off x="6173891" y="1229450"/>
            <a:ext cx="391210" cy="389298"/>
            <a:chOff x="6289676" y="1855687"/>
            <a:chExt cx="503552" cy="501092"/>
          </a:xfrm>
        </p:grpSpPr>
        <p:sp>
          <p:nvSpPr>
            <p:cNvPr id="1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52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94694" y="506991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>
                <a:latin typeface="+mj-lt"/>
              </a:rPr>
              <a:t>Yêu cầu cần đạt</a:t>
            </a:r>
            <a:endParaRPr sz="4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8765" y="1536984"/>
            <a:ext cx="60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1793;p27"/>
          <p:cNvGrpSpPr/>
          <p:nvPr/>
        </p:nvGrpSpPr>
        <p:grpSpPr>
          <a:xfrm>
            <a:off x="812025" y="1746262"/>
            <a:ext cx="825212" cy="661459"/>
            <a:chOff x="1087750" y="1961150"/>
            <a:chExt cx="738775" cy="592175"/>
          </a:xfrm>
        </p:grpSpPr>
        <p:sp>
          <p:nvSpPr>
            <p:cNvPr id="7" name="Google Shape;1794;p27"/>
            <p:cNvSpPr/>
            <p:nvPr/>
          </p:nvSpPr>
          <p:spPr>
            <a:xfrm>
              <a:off x="1087750" y="2246725"/>
              <a:ext cx="149900" cy="86050"/>
            </a:xfrm>
            <a:custGeom>
              <a:avLst/>
              <a:gdLst/>
              <a:ahLst/>
              <a:cxnLst/>
              <a:rect l="l" t="t" r="r" b="b"/>
              <a:pathLst>
                <a:path w="5996" h="3442" fill="none" extrusionOk="0">
                  <a:moveTo>
                    <a:pt x="5996" y="2129"/>
                  </a:moveTo>
                  <a:cubicBezTo>
                    <a:pt x="5428" y="2981"/>
                    <a:pt x="4346" y="3353"/>
                    <a:pt x="3317" y="3406"/>
                  </a:cubicBezTo>
                  <a:cubicBezTo>
                    <a:pt x="2821" y="3442"/>
                    <a:pt x="2288" y="3388"/>
                    <a:pt x="1863" y="3105"/>
                  </a:cubicBezTo>
                  <a:cubicBezTo>
                    <a:pt x="1614" y="2927"/>
                    <a:pt x="1419" y="2661"/>
                    <a:pt x="1260" y="2377"/>
                  </a:cubicBezTo>
                  <a:cubicBezTo>
                    <a:pt x="1011" y="1952"/>
                    <a:pt x="816" y="1455"/>
                    <a:pt x="869" y="976"/>
                  </a:cubicBezTo>
                  <a:cubicBezTo>
                    <a:pt x="940" y="480"/>
                    <a:pt x="1348" y="1"/>
                    <a:pt x="1845" y="18"/>
                  </a:cubicBezTo>
                  <a:cubicBezTo>
                    <a:pt x="1951" y="18"/>
                    <a:pt x="2058" y="36"/>
                    <a:pt x="2129" y="89"/>
                  </a:cubicBezTo>
                  <a:cubicBezTo>
                    <a:pt x="2200" y="143"/>
                    <a:pt x="2253" y="196"/>
                    <a:pt x="2306" y="249"/>
                  </a:cubicBezTo>
                  <a:cubicBezTo>
                    <a:pt x="2643" y="675"/>
                    <a:pt x="2750" y="1260"/>
                    <a:pt x="2572" y="1757"/>
                  </a:cubicBezTo>
                  <a:cubicBezTo>
                    <a:pt x="2395" y="2271"/>
                    <a:pt x="1951" y="2661"/>
                    <a:pt x="1437" y="2785"/>
                  </a:cubicBezTo>
                  <a:cubicBezTo>
                    <a:pt x="905" y="2910"/>
                    <a:pt x="249" y="2644"/>
                    <a:pt x="160" y="2129"/>
                  </a:cubicBezTo>
                  <a:cubicBezTo>
                    <a:pt x="142" y="1952"/>
                    <a:pt x="266" y="1721"/>
                    <a:pt x="426" y="1792"/>
                  </a:cubicBezTo>
                  <a:cubicBezTo>
                    <a:pt x="532" y="2040"/>
                    <a:pt x="657" y="2324"/>
                    <a:pt x="603" y="2608"/>
                  </a:cubicBezTo>
                  <a:cubicBezTo>
                    <a:pt x="550" y="2874"/>
                    <a:pt x="266" y="3140"/>
                    <a:pt x="0" y="3034"/>
                  </a:cubicBezTo>
                </a:path>
              </a:pathLst>
            </a:custGeom>
            <a:solidFill>
              <a:srgbClr val="E97633"/>
            </a:solidFill>
            <a:ln w="75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" name="Google Shape;1795;p27"/>
            <p:cNvSpPr/>
            <p:nvPr/>
          </p:nvSpPr>
          <p:spPr>
            <a:xfrm>
              <a:off x="1176875" y="1961150"/>
              <a:ext cx="649650" cy="70450"/>
            </a:xfrm>
            <a:custGeom>
              <a:avLst/>
              <a:gdLst/>
              <a:ahLst/>
              <a:cxnLst/>
              <a:rect l="l" t="t" r="r" b="b"/>
              <a:pathLst>
                <a:path w="25986" h="2818" extrusionOk="0">
                  <a:moveTo>
                    <a:pt x="0" y="1"/>
                  </a:moveTo>
                  <a:cubicBezTo>
                    <a:pt x="3566" y="2095"/>
                    <a:pt x="8686" y="2805"/>
                    <a:pt x="14767" y="2805"/>
                  </a:cubicBezTo>
                  <a:cubicBezTo>
                    <a:pt x="14917" y="2805"/>
                    <a:pt x="15068" y="2804"/>
                    <a:pt x="15219" y="2803"/>
                  </a:cubicBezTo>
                  <a:cubicBezTo>
                    <a:pt x="15921" y="2803"/>
                    <a:pt x="16628" y="2817"/>
                    <a:pt x="17335" y="2817"/>
                  </a:cubicBezTo>
                  <a:cubicBezTo>
                    <a:pt x="19025" y="2817"/>
                    <a:pt x="20714" y="2738"/>
                    <a:pt x="22314" y="2200"/>
                  </a:cubicBezTo>
                  <a:cubicBezTo>
                    <a:pt x="23680" y="1757"/>
                    <a:pt x="24939" y="994"/>
                    <a:pt x="2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1796;p27"/>
            <p:cNvSpPr/>
            <p:nvPr/>
          </p:nvSpPr>
          <p:spPr>
            <a:xfrm>
              <a:off x="1545825" y="2078050"/>
              <a:ext cx="197775" cy="134475"/>
            </a:xfrm>
            <a:custGeom>
              <a:avLst/>
              <a:gdLst/>
              <a:ahLst/>
              <a:cxnLst/>
              <a:rect l="l" t="t" r="r" b="b"/>
              <a:pathLst>
                <a:path w="7911" h="5379" extrusionOk="0">
                  <a:moveTo>
                    <a:pt x="1868" y="1"/>
                  </a:moveTo>
                  <a:cubicBezTo>
                    <a:pt x="1630" y="1"/>
                    <a:pt x="1418" y="58"/>
                    <a:pt x="1242" y="185"/>
                  </a:cubicBezTo>
                  <a:cubicBezTo>
                    <a:pt x="1561" y="1462"/>
                    <a:pt x="0" y="2774"/>
                    <a:pt x="727" y="3874"/>
                  </a:cubicBezTo>
                  <a:cubicBezTo>
                    <a:pt x="1043" y="4357"/>
                    <a:pt x="5058" y="5198"/>
                    <a:pt x="6038" y="5198"/>
                  </a:cubicBezTo>
                  <a:cubicBezTo>
                    <a:pt x="6103" y="5198"/>
                    <a:pt x="6154" y="5194"/>
                    <a:pt x="6190" y="5187"/>
                  </a:cubicBezTo>
                  <a:cubicBezTo>
                    <a:pt x="6217" y="5180"/>
                    <a:pt x="6242" y="5178"/>
                    <a:pt x="6265" y="5178"/>
                  </a:cubicBezTo>
                  <a:cubicBezTo>
                    <a:pt x="6460" y="5178"/>
                    <a:pt x="6539" y="5379"/>
                    <a:pt x="6686" y="5379"/>
                  </a:cubicBezTo>
                  <a:cubicBezTo>
                    <a:pt x="6718" y="5379"/>
                    <a:pt x="6753" y="5369"/>
                    <a:pt x="6793" y="5346"/>
                  </a:cubicBezTo>
                  <a:cubicBezTo>
                    <a:pt x="7184" y="5116"/>
                    <a:pt x="7911" y="4726"/>
                    <a:pt x="7645" y="4353"/>
                  </a:cubicBezTo>
                  <a:cubicBezTo>
                    <a:pt x="6710" y="3013"/>
                    <a:pt x="3596" y="1"/>
                    <a:pt x="1868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1797;p27"/>
            <p:cNvSpPr/>
            <p:nvPr/>
          </p:nvSpPr>
          <p:spPr>
            <a:xfrm>
              <a:off x="1683725" y="2165125"/>
              <a:ext cx="88700" cy="63875"/>
            </a:xfrm>
            <a:custGeom>
              <a:avLst/>
              <a:gdLst/>
              <a:ahLst/>
              <a:cxnLst/>
              <a:rect l="l" t="t" r="r" b="b"/>
              <a:pathLst>
                <a:path w="3548" h="2555" extrusionOk="0">
                  <a:moveTo>
                    <a:pt x="1509" y="1"/>
                  </a:moveTo>
                  <a:cubicBezTo>
                    <a:pt x="896" y="1"/>
                    <a:pt x="370" y="981"/>
                    <a:pt x="54" y="1438"/>
                  </a:cubicBezTo>
                  <a:cubicBezTo>
                    <a:pt x="36" y="1473"/>
                    <a:pt x="18" y="1509"/>
                    <a:pt x="0" y="1562"/>
                  </a:cubicBezTo>
                  <a:cubicBezTo>
                    <a:pt x="0" y="1597"/>
                    <a:pt x="18" y="1651"/>
                    <a:pt x="36" y="1686"/>
                  </a:cubicBezTo>
                  <a:cubicBezTo>
                    <a:pt x="178" y="1970"/>
                    <a:pt x="426" y="2165"/>
                    <a:pt x="710" y="2289"/>
                  </a:cubicBezTo>
                  <a:cubicBezTo>
                    <a:pt x="994" y="2413"/>
                    <a:pt x="1313" y="2466"/>
                    <a:pt x="1614" y="2502"/>
                  </a:cubicBezTo>
                  <a:cubicBezTo>
                    <a:pt x="1804" y="2531"/>
                    <a:pt x="1999" y="2554"/>
                    <a:pt x="2190" y="2554"/>
                  </a:cubicBezTo>
                  <a:cubicBezTo>
                    <a:pt x="2465" y="2554"/>
                    <a:pt x="2732" y="2506"/>
                    <a:pt x="2963" y="2360"/>
                  </a:cubicBezTo>
                  <a:cubicBezTo>
                    <a:pt x="2980" y="2342"/>
                    <a:pt x="3016" y="2307"/>
                    <a:pt x="3033" y="2271"/>
                  </a:cubicBezTo>
                  <a:cubicBezTo>
                    <a:pt x="3087" y="2147"/>
                    <a:pt x="2909" y="2041"/>
                    <a:pt x="2945" y="1899"/>
                  </a:cubicBezTo>
                  <a:cubicBezTo>
                    <a:pt x="3104" y="1810"/>
                    <a:pt x="3264" y="1704"/>
                    <a:pt x="3441" y="1597"/>
                  </a:cubicBezTo>
                  <a:cubicBezTo>
                    <a:pt x="3477" y="1562"/>
                    <a:pt x="3512" y="1544"/>
                    <a:pt x="3530" y="1509"/>
                  </a:cubicBezTo>
                  <a:cubicBezTo>
                    <a:pt x="3548" y="1438"/>
                    <a:pt x="3512" y="1367"/>
                    <a:pt x="3459" y="1314"/>
                  </a:cubicBezTo>
                  <a:cubicBezTo>
                    <a:pt x="3104" y="906"/>
                    <a:pt x="2111" y="19"/>
                    <a:pt x="1526" y="1"/>
                  </a:cubicBezTo>
                  <a:cubicBezTo>
                    <a:pt x="1520" y="1"/>
                    <a:pt x="1515" y="1"/>
                    <a:pt x="1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" name="Google Shape;1798;p27"/>
            <p:cNvSpPr/>
            <p:nvPr/>
          </p:nvSpPr>
          <p:spPr>
            <a:xfrm>
              <a:off x="1422550" y="2428450"/>
              <a:ext cx="148575" cy="124875"/>
            </a:xfrm>
            <a:custGeom>
              <a:avLst/>
              <a:gdLst/>
              <a:ahLst/>
              <a:cxnLst/>
              <a:rect l="l" t="t" r="r" b="b"/>
              <a:pathLst>
                <a:path w="5943" h="4995" extrusionOk="0">
                  <a:moveTo>
                    <a:pt x="699" y="1"/>
                  </a:moveTo>
                  <a:cubicBezTo>
                    <a:pt x="618" y="1"/>
                    <a:pt x="539" y="13"/>
                    <a:pt x="461" y="39"/>
                  </a:cubicBezTo>
                  <a:cubicBezTo>
                    <a:pt x="319" y="93"/>
                    <a:pt x="231" y="217"/>
                    <a:pt x="213" y="359"/>
                  </a:cubicBezTo>
                  <a:cubicBezTo>
                    <a:pt x="106" y="1512"/>
                    <a:pt x="0" y="2665"/>
                    <a:pt x="124" y="3818"/>
                  </a:cubicBezTo>
                  <a:cubicBezTo>
                    <a:pt x="177" y="4314"/>
                    <a:pt x="568" y="4722"/>
                    <a:pt x="1064" y="4793"/>
                  </a:cubicBezTo>
                  <a:cubicBezTo>
                    <a:pt x="1893" y="4927"/>
                    <a:pt x="2731" y="4994"/>
                    <a:pt x="3571" y="4994"/>
                  </a:cubicBezTo>
                  <a:cubicBezTo>
                    <a:pt x="3953" y="4994"/>
                    <a:pt x="4336" y="4980"/>
                    <a:pt x="4718" y="4953"/>
                  </a:cubicBezTo>
                  <a:cubicBezTo>
                    <a:pt x="4984" y="4935"/>
                    <a:pt x="5268" y="4917"/>
                    <a:pt x="5516" y="4793"/>
                  </a:cubicBezTo>
                  <a:cubicBezTo>
                    <a:pt x="5747" y="4669"/>
                    <a:pt x="5942" y="4403"/>
                    <a:pt x="5924" y="4137"/>
                  </a:cubicBezTo>
                  <a:cubicBezTo>
                    <a:pt x="5907" y="3747"/>
                    <a:pt x="5481" y="3516"/>
                    <a:pt x="5108" y="3356"/>
                  </a:cubicBezTo>
                  <a:cubicBezTo>
                    <a:pt x="4241" y="3016"/>
                    <a:pt x="3320" y="2716"/>
                    <a:pt x="2381" y="2716"/>
                  </a:cubicBezTo>
                  <a:cubicBezTo>
                    <a:pt x="2244" y="2716"/>
                    <a:pt x="2106" y="2722"/>
                    <a:pt x="1969" y="2736"/>
                  </a:cubicBezTo>
                  <a:cubicBezTo>
                    <a:pt x="1968" y="2736"/>
                    <a:pt x="1967" y="2736"/>
                    <a:pt x="1966" y="2736"/>
                  </a:cubicBezTo>
                  <a:cubicBezTo>
                    <a:pt x="1756" y="2736"/>
                    <a:pt x="1738" y="943"/>
                    <a:pt x="1703" y="767"/>
                  </a:cubicBezTo>
                  <a:cubicBezTo>
                    <a:pt x="1612" y="390"/>
                    <a:pt x="1151" y="1"/>
                    <a:pt x="699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" name="Google Shape;1799;p27"/>
            <p:cNvSpPr/>
            <p:nvPr/>
          </p:nvSpPr>
          <p:spPr>
            <a:xfrm>
              <a:off x="1262025" y="2376300"/>
              <a:ext cx="149000" cy="171850"/>
            </a:xfrm>
            <a:custGeom>
              <a:avLst/>
              <a:gdLst/>
              <a:ahLst/>
              <a:cxnLst/>
              <a:rect l="l" t="t" r="r" b="b"/>
              <a:pathLst>
                <a:path w="5960" h="6874" extrusionOk="0">
                  <a:moveTo>
                    <a:pt x="830" y="0"/>
                  </a:moveTo>
                  <a:cubicBezTo>
                    <a:pt x="710" y="0"/>
                    <a:pt x="596" y="16"/>
                    <a:pt x="497" y="50"/>
                  </a:cubicBezTo>
                  <a:cubicBezTo>
                    <a:pt x="355" y="86"/>
                    <a:pt x="248" y="2108"/>
                    <a:pt x="231" y="2250"/>
                  </a:cubicBezTo>
                  <a:cubicBezTo>
                    <a:pt x="124" y="3403"/>
                    <a:pt x="0" y="4555"/>
                    <a:pt x="142" y="5691"/>
                  </a:cubicBezTo>
                  <a:cubicBezTo>
                    <a:pt x="195" y="6205"/>
                    <a:pt x="585" y="6613"/>
                    <a:pt x="1082" y="6684"/>
                  </a:cubicBezTo>
                  <a:cubicBezTo>
                    <a:pt x="1944" y="6811"/>
                    <a:pt x="2814" y="6874"/>
                    <a:pt x="3681" y="6874"/>
                  </a:cubicBezTo>
                  <a:cubicBezTo>
                    <a:pt x="4028" y="6874"/>
                    <a:pt x="4374" y="6864"/>
                    <a:pt x="4718" y="6844"/>
                  </a:cubicBezTo>
                  <a:cubicBezTo>
                    <a:pt x="5002" y="6826"/>
                    <a:pt x="5286" y="6808"/>
                    <a:pt x="5516" y="6684"/>
                  </a:cubicBezTo>
                  <a:cubicBezTo>
                    <a:pt x="5765" y="6560"/>
                    <a:pt x="5960" y="6294"/>
                    <a:pt x="5942" y="6028"/>
                  </a:cubicBezTo>
                  <a:cubicBezTo>
                    <a:pt x="5924" y="5637"/>
                    <a:pt x="5499" y="5407"/>
                    <a:pt x="5126" y="5247"/>
                  </a:cubicBezTo>
                  <a:cubicBezTo>
                    <a:pt x="4244" y="4907"/>
                    <a:pt x="3321" y="4607"/>
                    <a:pt x="2392" y="4607"/>
                  </a:cubicBezTo>
                  <a:cubicBezTo>
                    <a:pt x="2257" y="4607"/>
                    <a:pt x="2122" y="4613"/>
                    <a:pt x="1987" y="4626"/>
                  </a:cubicBezTo>
                  <a:cubicBezTo>
                    <a:pt x="1986" y="4626"/>
                    <a:pt x="1986" y="4626"/>
                    <a:pt x="1985" y="4626"/>
                  </a:cubicBezTo>
                  <a:cubicBezTo>
                    <a:pt x="1758" y="4626"/>
                    <a:pt x="2093" y="812"/>
                    <a:pt x="2040" y="636"/>
                  </a:cubicBezTo>
                  <a:cubicBezTo>
                    <a:pt x="1954" y="277"/>
                    <a:pt x="1336" y="0"/>
                    <a:pt x="830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" name="Google Shape;1800;p27"/>
            <p:cNvSpPr/>
            <p:nvPr/>
          </p:nvSpPr>
          <p:spPr>
            <a:xfrm>
              <a:off x="1181300" y="1967625"/>
              <a:ext cx="452775" cy="475400"/>
            </a:xfrm>
            <a:custGeom>
              <a:avLst/>
              <a:gdLst/>
              <a:ahLst/>
              <a:cxnLst/>
              <a:rect l="l" t="t" r="r" b="b"/>
              <a:pathLst>
                <a:path w="18111" h="19016" extrusionOk="0">
                  <a:moveTo>
                    <a:pt x="6217" y="0"/>
                  </a:moveTo>
                  <a:cubicBezTo>
                    <a:pt x="5719" y="0"/>
                    <a:pt x="5479" y="179"/>
                    <a:pt x="5074" y="700"/>
                  </a:cubicBezTo>
                  <a:cubicBezTo>
                    <a:pt x="4453" y="1480"/>
                    <a:pt x="3992" y="2349"/>
                    <a:pt x="3548" y="3236"/>
                  </a:cubicBezTo>
                  <a:cubicBezTo>
                    <a:pt x="1917" y="6500"/>
                    <a:pt x="764" y="10012"/>
                    <a:pt x="125" y="13612"/>
                  </a:cubicBezTo>
                  <a:cubicBezTo>
                    <a:pt x="54" y="14003"/>
                    <a:pt x="1" y="14411"/>
                    <a:pt x="90" y="14801"/>
                  </a:cubicBezTo>
                  <a:cubicBezTo>
                    <a:pt x="231" y="15280"/>
                    <a:pt x="604" y="15652"/>
                    <a:pt x="994" y="15989"/>
                  </a:cubicBezTo>
                  <a:cubicBezTo>
                    <a:pt x="2874" y="17532"/>
                    <a:pt x="5287" y="18313"/>
                    <a:pt x="7681" y="18721"/>
                  </a:cubicBezTo>
                  <a:cubicBezTo>
                    <a:pt x="8692" y="18894"/>
                    <a:pt x="9721" y="19015"/>
                    <a:pt x="10744" y="19015"/>
                  </a:cubicBezTo>
                  <a:cubicBezTo>
                    <a:pt x="11498" y="19015"/>
                    <a:pt x="12247" y="18950"/>
                    <a:pt x="12985" y="18792"/>
                  </a:cubicBezTo>
                  <a:cubicBezTo>
                    <a:pt x="13942" y="18597"/>
                    <a:pt x="14865" y="18242"/>
                    <a:pt x="15787" y="17887"/>
                  </a:cubicBezTo>
                  <a:cubicBezTo>
                    <a:pt x="16195" y="17745"/>
                    <a:pt x="16621" y="17568"/>
                    <a:pt x="16922" y="17266"/>
                  </a:cubicBezTo>
                  <a:cubicBezTo>
                    <a:pt x="17277" y="16929"/>
                    <a:pt x="17437" y="16433"/>
                    <a:pt x="17561" y="15971"/>
                  </a:cubicBezTo>
                  <a:cubicBezTo>
                    <a:pt x="17809" y="14960"/>
                    <a:pt x="17898" y="13914"/>
                    <a:pt x="17933" y="12885"/>
                  </a:cubicBezTo>
                  <a:cubicBezTo>
                    <a:pt x="18111" y="8770"/>
                    <a:pt x="17454" y="4620"/>
                    <a:pt x="16071" y="735"/>
                  </a:cubicBezTo>
                  <a:cubicBezTo>
                    <a:pt x="16036" y="664"/>
                    <a:pt x="16000" y="558"/>
                    <a:pt x="15929" y="504"/>
                  </a:cubicBezTo>
                  <a:cubicBezTo>
                    <a:pt x="15823" y="416"/>
                    <a:pt x="15681" y="416"/>
                    <a:pt x="15557" y="416"/>
                  </a:cubicBezTo>
                  <a:cubicBezTo>
                    <a:pt x="15306" y="418"/>
                    <a:pt x="15055" y="419"/>
                    <a:pt x="14804" y="419"/>
                  </a:cubicBezTo>
                  <a:cubicBezTo>
                    <a:pt x="13047" y="419"/>
                    <a:pt x="11280" y="365"/>
                    <a:pt x="9526" y="256"/>
                  </a:cubicBezTo>
                  <a:cubicBezTo>
                    <a:pt x="8550" y="203"/>
                    <a:pt x="7575" y="132"/>
                    <a:pt x="6599" y="26"/>
                  </a:cubicBezTo>
                  <a:cubicBezTo>
                    <a:pt x="6455" y="9"/>
                    <a:pt x="6330" y="0"/>
                    <a:pt x="6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" name="Google Shape;1801;p27"/>
            <p:cNvSpPr/>
            <p:nvPr/>
          </p:nvSpPr>
          <p:spPr>
            <a:xfrm>
              <a:off x="1285075" y="2056750"/>
              <a:ext cx="281100" cy="314400"/>
            </a:xfrm>
            <a:custGeom>
              <a:avLst/>
              <a:gdLst/>
              <a:ahLst/>
              <a:cxnLst/>
              <a:rect l="l" t="t" r="r" b="b"/>
              <a:pathLst>
                <a:path w="11244" h="12576" extrusionOk="0">
                  <a:moveTo>
                    <a:pt x="7130" y="1"/>
                  </a:moveTo>
                  <a:cubicBezTo>
                    <a:pt x="6918" y="1"/>
                    <a:pt x="6693" y="20"/>
                    <a:pt x="6457" y="61"/>
                  </a:cubicBezTo>
                  <a:cubicBezTo>
                    <a:pt x="5233" y="274"/>
                    <a:pt x="4080" y="771"/>
                    <a:pt x="3264" y="1746"/>
                  </a:cubicBezTo>
                  <a:cubicBezTo>
                    <a:pt x="2909" y="2137"/>
                    <a:pt x="2643" y="2598"/>
                    <a:pt x="2360" y="3041"/>
                  </a:cubicBezTo>
                  <a:cubicBezTo>
                    <a:pt x="1987" y="3662"/>
                    <a:pt x="1615" y="4283"/>
                    <a:pt x="1260" y="4921"/>
                  </a:cubicBezTo>
                  <a:cubicBezTo>
                    <a:pt x="657" y="6057"/>
                    <a:pt x="142" y="7263"/>
                    <a:pt x="71" y="8540"/>
                  </a:cubicBezTo>
                  <a:cubicBezTo>
                    <a:pt x="0" y="9835"/>
                    <a:pt x="426" y="11183"/>
                    <a:pt x="1402" y="11999"/>
                  </a:cubicBezTo>
                  <a:cubicBezTo>
                    <a:pt x="1597" y="12158"/>
                    <a:pt x="1810" y="12300"/>
                    <a:pt x="2040" y="12389"/>
                  </a:cubicBezTo>
                  <a:cubicBezTo>
                    <a:pt x="2306" y="12477"/>
                    <a:pt x="2590" y="12495"/>
                    <a:pt x="2856" y="12513"/>
                  </a:cubicBezTo>
                  <a:cubicBezTo>
                    <a:pt x="3653" y="12553"/>
                    <a:pt x="4450" y="12576"/>
                    <a:pt x="5244" y="12576"/>
                  </a:cubicBezTo>
                  <a:cubicBezTo>
                    <a:pt x="5863" y="12576"/>
                    <a:pt x="6481" y="12562"/>
                    <a:pt x="7095" y="12531"/>
                  </a:cubicBezTo>
                  <a:cubicBezTo>
                    <a:pt x="8089" y="12477"/>
                    <a:pt x="9206" y="12336"/>
                    <a:pt x="9827" y="11573"/>
                  </a:cubicBezTo>
                  <a:cubicBezTo>
                    <a:pt x="10146" y="11183"/>
                    <a:pt x="10288" y="10686"/>
                    <a:pt x="10395" y="10189"/>
                  </a:cubicBezTo>
                  <a:cubicBezTo>
                    <a:pt x="11035" y="7356"/>
                    <a:pt x="11243" y="1"/>
                    <a:pt x="7130" y="1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" name="Google Shape;1802;p27"/>
            <p:cNvSpPr/>
            <p:nvPr/>
          </p:nvSpPr>
          <p:spPr>
            <a:xfrm>
              <a:off x="1264225" y="2049275"/>
              <a:ext cx="151600" cy="180625"/>
            </a:xfrm>
            <a:custGeom>
              <a:avLst/>
              <a:gdLst/>
              <a:ahLst/>
              <a:cxnLst/>
              <a:rect l="l" t="t" r="r" b="b"/>
              <a:pathLst>
                <a:path w="6064" h="7225" extrusionOk="0">
                  <a:moveTo>
                    <a:pt x="2583" y="0"/>
                  </a:moveTo>
                  <a:cubicBezTo>
                    <a:pt x="2550" y="0"/>
                    <a:pt x="2517" y="2"/>
                    <a:pt x="2484" y="6"/>
                  </a:cubicBezTo>
                  <a:cubicBezTo>
                    <a:pt x="1" y="591"/>
                    <a:pt x="143" y="1655"/>
                    <a:pt x="214" y="2968"/>
                  </a:cubicBezTo>
                  <a:cubicBezTo>
                    <a:pt x="267" y="3571"/>
                    <a:pt x="3761" y="6622"/>
                    <a:pt x="4346" y="6799"/>
                  </a:cubicBezTo>
                  <a:cubicBezTo>
                    <a:pt x="4630" y="6888"/>
                    <a:pt x="4488" y="7225"/>
                    <a:pt x="4790" y="7225"/>
                  </a:cubicBezTo>
                  <a:cubicBezTo>
                    <a:pt x="4823" y="7225"/>
                    <a:pt x="4858" y="7225"/>
                    <a:pt x="4894" y="7225"/>
                  </a:cubicBezTo>
                  <a:cubicBezTo>
                    <a:pt x="5352" y="7225"/>
                    <a:pt x="6063" y="7210"/>
                    <a:pt x="6014" y="6799"/>
                  </a:cubicBezTo>
                  <a:cubicBezTo>
                    <a:pt x="5840" y="4971"/>
                    <a:pt x="4316" y="0"/>
                    <a:pt x="2583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" name="Google Shape;1803;p27"/>
            <p:cNvSpPr/>
            <p:nvPr/>
          </p:nvSpPr>
          <p:spPr>
            <a:xfrm>
              <a:off x="1358250" y="2190350"/>
              <a:ext cx="80275" cy="71100"/>
            </a:xfrm>
            <a:custGeom>
              <a:avLst/>
              <a:gdLst/>
              <a:ahLst/>
              <a:cxnLst/>
              <a:rect l="l" t="t" r="r" b="b"/>
              <a:pathLst>
                <a:path w="3211" h="2844" extrusionOk="0">
                  <a:moveTo>
                    <a:pt x="1781" y="1"/>
                  </a:moveTo>
                  <a:cubicBezTo>
                    <a:pt x="1248" y="1"/>
                    <a:pt x="560" y="425"/>
                    <a:pt x="177" y="624"/>
                  </a:cubicBezTo>
                  <a:cubicBezTo>
                    <a:pt x="124" y="642"/>
                    <a:pt x="89" y="659"/>
                    <a:pt x="53" y="695"/>
                  </a:cubicBezTo>
                  <a:cubicBezTo>
                    <a:pt x="36" y="730"/>
                    <a:pt x="36" y="783"/>
                    <a:pt x="36" y="819"/>
                  </a:cubicBezTo>
                  <a:cubicBezTo>
                    <a:pt x="0" y="1138"/>
                    <a:pt x="142" y="1440"/>
                    <a:pt x="319" y="1688"/>
                  </a:cubicBezTo>
                  <a:cubicBezTo>
                    <a:pt x="514" y="1936"/>
                    <a:pt x="745" y="2131"/>
                    <a:pt x="993" y="2309"/>
                  </a:cubicBezTo>
                  <a:cubicBezTo>
                    <a:pt x="1345" y="2576"/>
                    <a:pt x="1727" y="2844"/>
                    <a:pt x="2156" y="2844"/>
                  </a:cubicBezTo>
                  <a:cubicBezTo>
                    <a:pt x="2182" y="2844"/>
                    <a:pt x="2209" y="2843"/>
                    <a:pt x="2235" y="2841"/>
                  </a:cubicBezTo>
                  <a:cubicBezTo>
                    <a:pt x="2270" y="2841"/>
                    <a:pt x="2324" y="2823"/>
                    <a:pt x="2341" y="2806"/>
                  </a:cubicBezTo>
                  <a:cubicBezTo>
                    <a:pt x="2448" y="2735"/>
                    <a:pt x="2359" y="2539"/>
                    <a:pt x="2448" y="2451"/>
                  </a:cubicBezTo>
                  <a:cubicBezTo>
                    <a:pt x="2643" y="2433"/>
                    <a:pt x="2838" y="2415"/>
                    <a:pt x="3033" y="2415"/>
                  </a:cubicBezTo>
                  <a:cubicBezTo>
                    <a:pt x="3069" y="2415"/>
                    <a:pt x="3122" y="2398"/>
                    <a:pt x="3157" y="2380"/>
                  </a:cubicBezTo>
                  <a:cubicBezTo>
                    <a:pt x="3211" y="2327"/>
                    <a:pt x="3211" y="2238"/>
                    <a:pt x="3193" y="2167"/>
                  </a:cubicBezTo>
                  <a:cubicBezTo>
                    <a:pt x="3086" y="1635"/>
                    <a:pt x="2643" y="393"/>
                    <a:pt x="2146" y="92"/>
                  </a:cubicBezTo>
                  <a:cubicBezTo>
                    <a:pt x="2039" y="28"/>
                    <a:pt x="1915" y="1"/>
                    <a:pt x="17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55" name="Google Shape;1842;p27"/>
          <p:cNvGrpSpPr/>
          <p:nvPr/>
        </p:nvGrpSpPr>
        <p:grpSpPr>
          <a:xfrm>
            <a:off x="911525" y="3643137"/>
            <a:ext cx="964920" cy="674305"/>
            <a:chOff x="4233475" y="1961150"/>
            <a:chExt cx="863850" cy="603675"/>
          </a:xfrm>
        </p:grpSpPr>
        <p:sp>
          <p:nvSpPr>
            <p:cNvPr id="56" name="Google Shape;1843;p27"/>
            <p:cNvSpPr/>
            <p:nvPr/>
          </p:nvSpPr>
          <p:spPr>
            <a:xfrm>
              <a:off x="4287575" y="1961150"/>
              <a:ext cx="652775" cy="82150"/>
            </a:xfrm>
            <a:custGeom>
              <a:avLst/>
              <a:gdLst/>
              <a:ahLst/>
              <a:cxnLst/>
              <a:rect l="l" t="t" r="r" b="b"/>
              <a:pathLst>
                <a:path w="26111" h="3286" extrusionOk="0">
                  <a:moveTo>
                    <a:pt x="1" y="1"/>
                  </a:moveTo>
                  <a:cubicBezTo>
                    <a:pt x="3456" y="2492"/>
                    <a:pt x="8751" y="3282"/>
                    <a:pt x="15095" y="3282"/>
                  </a:cubicBezTo>
                  <a:cubicBezTo>
                    <a:pt x="15166" y="3282"/>
                    <a:pt x="15237" y="3282"/>
                    <a:pt x="15308" y="3282"/>
                  </a:cubicBezTo>
                  <a:cubicBezTo>
                    <a:pt x="15450" y="3281"/>
                    <a:pt x="15592" y="3281"/>
                    <a:pt x="15734" y="3281"/>
                  </a:cubicBezTo>
                  <a:cubicBezTo>
                    <a:pt x="16208" y="3281"/>
                    <a:pt x="16683" y="3285"/>
                    <a:pt x="17157" y="3285"/>
                  </a:cubicBezTo>
                  <a:cubicBezTo>
                    <a:pt x="18857" y="3285"/>
                    <a:pt x="20549" y="3226"/>
                    <a:pt x="22137" y="2679"/>
                  </a:cubicBezTo>
                  <a:cubicBezTo>
                    <a:pt x="23645" y="2147"/>
                    <a:pt x="25028" y="1225"/>
                    <a:pt x="26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1844;p27"/>
            <p:cNvSpPr/>
            <p:nvPr/>
          </p:nvSpPr>
          <p:spPr>
            <a:xfrm>
              <a:off x="4684900" y="2365125"/>
              <a:ext cx="146800" cy="69850"/>
            </a:xfrm>
            <a:custGeom>
              <a:avLst/>
              <a:gdLst/>
              <a:ahLst/>
              <a:cxnLst/>
              <a:rect l="l" t="t" r="r" b="b"/>
              <a:pathLst>
                <a:path w="5872" h="2794" extrusionOk="0">
                  <a:moveTo>
                    <a:pt x="5605" y="1"/>
                  </a:moveTo>
                  <a:cubicBezTo>
                    <a:pt x="5499" y="852"/>
                    <a:pt x="4772" y="1437"/>
                    <a:pt x="4098" y="1934"/>
                  </a:cubicBezTo>
                  <a:cubicBezTo>
                    <a:pt x="3956" y="2023"/>
                    <a:pt x="3832" y="2111"/>
                    <a:pt x="3690" y="2182"/>
                  </a:cubicBezTo>
                  <a:cubicBezTo>
                    <a:pt x="3530" y="2235"/>
                    <a:pt x="3370" y="2253"/>
                    <a:pt x="3211" y="2271"/>
                  </a:cubicBezTo>
                  <a:cubicBezTo>
                    <a:pt x="3042" y="2292"/>
                    <a:pt x="2870" y="2310"/>
                    <a:pt x="2702" y="2310"/>
                  </a:cubicBezTo>
                  <a:cubicBezTo>
                    <a:pt x="2447" y="2310"/>
                    <a:pt x="2201" y="2268"/>
                    <a:pt x="1987" y="2129"/>
                  </a:cubicBezTo>
                  <a:cubicBezTo>
                    <a:pt x="1810" y="2023"/>
                    <a:pt x="1685" y="1845"/>
                    <a:pt x="1561" y="1686"/>
                  </a:cubicBezTo>
                  <a:cubicBezTo>
                    <a:pt x="1313" y="1349"/>
                    <a:pt x="1136" y="994"/>
                    <a:pt x="940" y="657"/>
                  </a:cubicBezTo>
                  <a:lnTo>
                    <a:pt x="940" y="657"/>
                  </a:lnTo>
                  <a:cubicBezTo>
                    <a:pt x="0" y="1278"/>
                    <a:pt x="1136" y="2289"/>
                    <a:pt x="1792" y="2608"/>
                  </a:cubicBezTo>
                  <a:cubicBezTo>
                    <a:pt x="2088" y="2744"/>
                    <a:pt x="2409" y="2793"/>
                    <a:pt x="2732" y="2793"/>
                  </a:cubicBezTo>
                  <a:cubicBezTo>
                    <a:pt x="2874" y="2793"/>
                    <a:pt x="3017" y="2784"/>
                    <a:pt x="3158" y="2768"/>
                  </a:cubicBezTo>
                  <a:cubicBezTo>
                    <a:pt x="4257" y="2626"/>
                    <a:pt x="5304" y="1934"/>
                    <a:pt x="5765" y="870"/>
                  </a:cubicBezTo>
                  <a:cubicBezTo>
                    <a:pt x="5818" y="728"/>
                    <a:pt x="5871" y="568"/>
                    <a:pt x="5871" y="391"/>
                  </a:cubicBezTo>
                  <a:cubicBezTo>
                    <a:pt x="5854" y="231"/>
                    <a:pt x="5765" y="54"/>
                    <a:pt x="5605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1845;p27"/>
            <p:cNvSpPr/>
            <p:nvPr/>
          </p:nvSpPr>
          <p:spPr>
            <a:xfrm>
              <a:off x="4311975" y="1981100"/>
              <a:ext cx="431475" cy="472625"/>
            </a:xfrm>
            <a:custGeom>
              <a:avLst/>
              <a:gdLst/>
              <a:ahLst/>
              <a:cxnLst/>
              <a:rect l="l" t="t" r="r" b="b"/>
              <a:pathLst>
                <a:path w="17259" h="18905" extrusionOk="0">
                  <a:moveTo>
                    <a:pt x="5672" y="1"/>
                  </a:moveTo>
                  <a:cubicBezTo>
                    <a:pt x="5165" y="1"/>
                    <a:pt x="4928" y="175"/>
                    <a:pt x="4541" y="710"/>
                  </a:cubicBezTo>
                  <a:cubicBezTo>
                    <a:pt x="3973" y="1509"/>
                    <a:pt x="3530" y="2396"/>
                    <a:pt x="3140" y="3300"/>
                  </a:cubicBezTo>
                  <a:cubicBezTo>
                    <a:pt x="1650" y="6617"/>
                    <a:pt x="621" y="10147"/>
                    <a:pt x="107" y="13747"/>
                  </a:cubicBezTo>
                  <a:cubicBezTo>
                    <a:pt x="36" y="14155"/>
                    <a:pt x="0" y="14563"/>
                    <a:pt x="107" y="14936"/>
                  </a:cubicBezTo>
                  <a:cubicBezTo>
                    <a:pt x="231" y="15415"/>
                    <a:pt x="603" y="15787"/>
                    <a:pt x="993" y="16107"/>
                  </a:cubicBezTo>
                  <a:cubicBezTo>
                    <a:pt x="2838" y="17614"/>
                    <a:pt x="5162" y="18324"/>
                    <a:pt x="7485" y="18678"/>
                  </a:cubicBezTo>
                  <a:cubicBezTo>
                    <a:pt x="8350" y="18815"/>
                    <a:pt x="9233" y="18905"/>
                    <a:pt x="10111" y="18905"/>
                  </a:cubicBezTo>
                  <a:cubicBezTo>
                    <a:pt x="10944" y="18905"/>
                    <a:pt x="11773" y="18824"/>
                    <a:pt x="12576" y="18625"/>
                  </a:cubicBezTo>
                  <a:cubicBezTo>
                    <a:pt x="13498" y="18395"/>
                    <a:pt x="14385" y="18022"/>
                    <a:pt x="15254" y="17650"/>
                  </a:cubicBezTo>
                  <a:cubicBezTo>
                    <a:pt x="15645" y="17490"/>
                    <a:pt x="16053" y="17313"/>
                    <a:pt x="16336" y="16993"/>
                  </a:cubicBezTo>
                  <a:cubicBezTo>
                    <a:pt x="16656" y="16639"/>
                    <a:pt x="16815" y="16142"/>
                    <a:pt x="16922" y="15681"/>
                  </a:cubicBezTo>
                  <a:cubicBezTo>
                    <a:pt x="17134" y="14670"/>
                    <a:pt x="17188" y="13623"/>
                    <a:pt x="17205" y="12595"/>
                  </a:cubicBezTo>
                  <a:cubicBezTo>
                    <a:pt x="17259" y="8462"/>
                    <a:pt x="16549" y="4329"/>
                    <a:pt x="15112" y="498"/>
                  </a:cubicBezTo>
                  <a:cubicBezTo>
                    <a:pt x="15077" y="409"/>
                    <a:pt x="15041" y="320"/>
                    <a:pt x="14971" y="267"/>
                  </a:cubicBezTo>
                  <a:cubicBezTo>
                    <a:pt x="14882" y="178"/>
                    <a:pt x="14740" y="178"/>
                    <a:pt x="14616" y="178"/>
                  </a:cubicBezTo>
                  <a:cubicBezTo>
                    <a:pt x="13649" y="214"/>
                    <a:pt x="12682" y="232"/>
                    <a:pt x="11716" y="232"/>
                  </a:cubicBezTo>
                  <a:cubicBezTo>
                    <a:pt x="10749" y="232"/>
                    <a:pt x="9782" y="214"/>
                    <a:pt x="8816" y="178"/>
                  </a:cubicBezTo>
                  <a:cubicBezTo>
                    <a:pt x="7876" y="143"/>
                    <a:pt x="6935" y="107"/>
                    <a:pt x="5995" y="19"/>
                  </a:cubicBezTo>
                  <a:cubicBezTo>
                    <a:pt x="5876" y="7"/>
                    <a:pt x="5769" y="1"/>
                    <a:pt x="5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1846;p27"/>
            <p:cNvSpPr/>
            <p:nvPr/>
          </p:nvSpPr>
          <p:spPr>
            <a:xfrm>
              <a:off x="4410850" y="2066925"/>
              <a:ext cx="264725" cy="315700"/>
            </a:xfrm>
            <a:custGeom>
              <a:avLst/>
              <a:gdLst/>
              <a:ahLst/>
              <a:cxnLst/>
              <a:rect l="l" t="t" r="r" b="b"/>
              <a:pathLst>
                <a:path w="10589" h="12628" extrusionOk="0">
                  <a:moveTo>
                    <a:pt x="6724" y="1"/>
                  </a:moveTo>
                  <a:cubicBezTo>
                    <a:pt x="6495" y="1"/>
                    <a:pt x="6253" y="26"/>
                    <a:pt x="5996" y="80"/>
                  </a:cubicBezTo>
                  <a:cubicBezTo>
                    <a:pt x="4807" y="311"/>
                    <a:pt x="3725" y="860"/>
                    <a:pt x="2945" y="1836"/>
                  </a:cubicBezTo>
                  <a:cubicBezTo>
                    <a:pt x="2626" y="2244"/>
                    <a:pt x="2377" y="2705"/>
                    <a:pt x="2129" y="3166"/>
                  </a:cubicBezTo>
                  <a:cubicBezTo>
                    <a:pt x="1774" y="3787"/>
                    <a:pt x="1420" y="4426"/>
                    <a:pt x="1100" y="5064"/>
                  </a:cubicBezTo>
                  <a:cubicBezTo>
                    <a:pt x="550" y="6217"/>
                    <a:pt x="89" y="7441"/>
                    <a:pt x="36" y="8718"/>
                  </a:cubicBezTo>
                  <a:cubicBezTo>
                    <a:pt x="1" y="9995"/>
                    <a:pt x="444" y="11343"/>
                    <a:pt x="1420" y="12141"/>
                  </a:cubicBezTo>
                  <a:cubicBezTo>
                    <a:pt x="1597" y="12301"/>
                    <a:pt x="1810" y="12425"/>
                    <a:pt x="2040" y="12514"/>
                  </a:cubicBezTo>
                  <a:cubicBezTo>
                    <a:pt x="2289" y="12585"/>
                    <a:pt x="2555" y="12603"/>
                    <a:pt x="2821" y="12603"/>
                  </a:cubicBezTo>
                  <a:cubicBezTo>
                    <a:pt x="3259" y="12620"/>
                    <a:pt x="3695" y="12628"/>
                    <a:pt x="4130" y="12628"/>
                  </a:cubicBezTo>
                  <a:cubicBezTo>
                    <a:pt x="5053" y="12628"/>
                    <a:pt x="5972" y="12592"/>
                    <a:pt x="6900" y="12532"/>
                  </a:cubicBezTo>
                  <a:cubicBezTo>
                    <a:pt x="7858" y="12461"/>
                    <a:pt x="8923" y="12283"/>
                    <a:pt x="9508" y="11503"/>
                  </a:cubicBezTo>
                  <a:cubicBezTo>
                    <a:pt x="9792" y="11095"/>
                    <a:pt x="9916" y="10598"/>
                    <a:pt x="10022" y="10102"/>
                  </a:cubicBezTo>
                  <a:cubicBezTo>
                    <a:pt x="10558" y="7288"/>
                    <a:pt x="10588" y="1"/>
                    <a:pt x="6724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1847;p27"/>
            <p:cNvSpPr/>
            <p:nvPr/>
          </p:nvSpPr>
          <p:spPr>
            <a:xfrm>
              <a:off x="4685350" y="2128825"/>
              <a:ext cx="172950" cy="128450"/>
            </a:xfrm>
            <a:custGeom>
              <a:avLst/>
              <a:gdLst/>
              <a:ahLst/>
              <a:cxnLst/>
              <a:rect l="l" t="t" r="r" b="b"/>
              <a:pathLst>
                <a:path w="6918" h="5138" extrusionOk="0">
                  <a:moveTo>
                    <a:pt x="975" y="1"/>
                  </a:moveTo>
                  <a:cubicBezTo>
                    <a:pt x="689" y="1"/>
                    <a:pt x="377" y="167"/>
                    <a:pt x="0" y="602"/>
                  </a:cubicBezTo>
                  <a:cubicBezTo>
                    <a:pt x="550" y="1790"/>
                    <a:pt x="1579" y="2890"/>
                    <a:pt x="2483" y="3812"/>
                  </a:cubicBezTo>
                  <a:cubicBezTo>
                    <a:pt x="2891" y="4238"/>
                    <a:pt x="3335" y="4646"/>
                    <a:pt x="3867" y="4912"/>
                  </a:cubicBezTo>
                  <a:cubicBezTo>
                    <a:pt x="4170" y="5053"/>
                    <a:pt x="4508" y="5137"/>
                    <a:pt x="4841" y="5137"/>
                  </a:cubicBezTo>
                  <a:cubicBezTo>
                    <a:pt x="5092" y="5137"/>
                    <a:pt x="5341" y="5089"/>
                    <a:pt x="5570" y="4983"/>
                  </a:cubicBezTo>
                  <a:cubicBezTo>
                    <a:pt x="5836" y="4859"/>
                    <a:pt x="6049" y="4663"/>
                    <a:pt x="6261" y="4468"/>
                  </a:cubicBezTo>
                  <a:cubicBezTo>
                    <a:pt x="6598" y="4167"/>
                    <a:pt x="6918" y="3777"/>
                    <a:pt x="6882" y="3315"/>
                  </a:cubicBezTo>
                  <a:cubicBezTo>
                    <a:pt x="6847" y="3103"/>
                    <a:pt x="6740" y="2925"/>
                    <a:pt x="6616" y="2748"/>
                  </a:cubicBezTo>
                  <a:cubicBezTo>
                    <a:pt x="5694" y="1648"/>
                    <a:pt x="3867" y="2056"/>
                    <a:pt x="2714" y="1205"/>
                  </a:cubicBezTo>
                  <a:cubicBezTo>
                    <a:pt x="2033" y="703"/>
                    <a:pt x="1562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1848;p27"/>
            <p:cNvSpPr/>
            <p:nvPr/>
          </p:nvSpPr>
          <p:spPr>
            <a:xfrm>
              <a:off x="4233475" y="2073100"/>
              <a:ext cx="183600" cy="110925"/>
            </a:xfrm>
            <a:custGeom>
              <a:avLst/>
              <a:gdLst/>
              <a:ahLst/>
              <a:cxnLst/>
              <a:rect l="l" t="t" r="r" b="b"/>
              <a:pathLst>
                <a:path w="7344" h="4437" extrusionOk="0">
                  <a:moveTo>
                    <a:pt x="6299" y="0"/>
                  </a:moveTo>
                  <a:cubicBezTo>
                    <a:pt x="5750" y="0"/>
                    <a:pt x="5224" y="548"/>
                    <a:pt x="4524" y="915"/>
                  </a:cubicBezTo>
                  <a:cubicBezTo>
                    <a:pt x="3282" y="1571"/>
                    <a:pt x="1473" y="897"/>
                    <a:pt x="426" y="1837"/>
                  </a:cubicBezTo>
                  <a:cubicBezTo>
                    <a:pt x="267" y="1979"/>
                    <a:pt x="143" y="2157"/>
                    <a:pt x="89" y="2352"/>
                  </a:cubicBezTo>
                  <a:cubicBezTo>
                    <a:pt x="1" y="2777"/>
                    <a:pt x="284" y="3221"/>
                    <a:pt x="586" y="3558"/>
                  </a:cubicBezTo>
                  <a:cubicBezTo>
                    <a:pt x="781" y="3771"/>
                    <a:pt x="976" y="4001"/>
                    <a:pt x="1242" y="4161"/>
                  </a:cubicBezTo>
                  <a:cubicBezTo>
                    <a:pt x="1553" y="4354"/>
                    <a:pt x="1910" y="4437"/>
                    <a:pt x="2268" y="4437"/>
                  </a:cubicBezTo>
                  <a:cubicBezTo>
                    <a:pt x="2503" y="4437"/>
                    <a:pt x="2738" y="4401"/>
                    <a:pt x="2963" y="4338"/>
                  </a:cubicBezTo>
                  <a:cubicBezTo>
                    <a:pt x="3530" y="4179"/>
                    <a:pt x="4027" y="3842"/>
                    <a:pt x="4488" y="3487"/>
                  </a:cubicBezTo>
                  <a:cubicBezTo>
                    <a:pt x="5499" y="2724"/>
                    <a:pt x="6652" y="1802"/>
                    <a:pt x="7344" y="738"/>
                  </a:cubicBezTo>
                  <a:cubicBezTo>
                    <a:pt x="6960" y="195"/>
                    <a:pt x="6625" y="0"/>
                    <a:pt x="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" name="Google Shape;1849;p27"/>
            <p:cNvSpPr/>
            <p:nvPr/>
          </p:nvSpPr>
          <p:spPr>
            <a:xfrm>
              <a:off x="4363850" y="2415275"/>
              <a:ext cx="145025" cy="137400"/>
            </a:xfrm>
            <a:custGeom>
              <a:avLst/>
              <a:gdLst/>
              <a:ahLst/>
              <a:cxnLst/>
              <a:rect l="l" t="t" r="r" b="b"/>
              <a:pathLst>
                <a:path w="5801" h="5496" extrusionOk="0">
                  <a:moveTo>
                    <a:pt x="5225" y="0"/>
                  </a:moveTo>
                  <a:cubicBezTo>
                    <a:pt x="4796" y="0"/>
                    <a:pt x="4361" y="401"/>
                    <a:pt x="4257" y="815"/>
                  </a:cubicBezTo>
                  <a:cubicBezTo>
                    <a:pt x="4205" y="1008"/>
                    <a:pt x="4117" y="3015"/>
                    <a:pt x="3908" y="3015"/>
                  </a:cubicBezTo>
                  <a:cubicBezTo>
                    <a:pt x="3906" y="3015"/>
                    <a:pt x="3904" y="3015"/>
                    <a:pt x="3903" y="3014"/>
                  </a:cubicBezTo>
                  <a:cubicBezTo>
                    <a:pt x="3717" y="2985"/>
                    <a:pt x="3531" y="2972"/>
                    <a:pt x="3346" y="2972"/>
                  </a:cubicBezTo>
                  <a:cubicBezTo>
                    <a:pt x="2504" y="2972"/>
                    <a:pt x="1666" y="3244"/>
                    <a:pt x="852" y="3564"/>
                  </a:cubicBezTo>
                  <a:cubicBezTo>
                    <a:pt x="497" y="3706"/>
                    <a:pt x="71" y="3937"/>
                    <a:pt x="36" y="4380"/>
                  </a:cubicBezTo>
                  <a:cubicBezTo>
                    <a:pt x="0" y="4699"/>
                    <a:pt x="178" y="4983"/>
                    <a:pt x="408" y="5143"/>
                  </a:cubicBezTo>
                  <a:cubicBezTo>
                    <a:pt x="639" y="5302"/>
                    <a:pt x="905" y="5338"/>
                    <a:pt x="1171" y="5373"/>
                  </a:cubicBezTo>
                  <a:cubicBezTo>
                    <a:pt x="1765" y="5455"/>
                    <a:pt x="2367" y="5495"/>
                    <a:pt x="2970" y="5495"/>
                  </a:cubicBezTo>
                  <a:cubicBezTo>
                    <a:pt x="3538" y="5495"/>
                    <a:pt x="4106" y="5460"/>
                    <a:pt x="4665" y="5391"/>
                  </a:cubicBezTo>
                  <a:cubicBezTo>
                    <a:pt x="5162" y="5338"/>
                    <a:pt x="5552" y="4894"/>
                    <a:pt x="5623" y="4327"/>
                  </a:cubicBezTo>
                  <a:cubicBezTo>
                    <a:pt x="5801" y="3050"/>
                    <a:pt x="5747" y="1737"/>
                    <a:pt x="5694" y="442"/>
                  </a:cubicBezTo>
                  <a:cubicBezTo>
                    <a:pt x="5694" y="283"/>
                    <a:pt x="5605" y="123"/>
                    <a:pt x="5481" y="52"/>
                  </a:cubicBezTo>
                  <a:cubicBezTo>
                    <a:pt x="5398" y="16"/>
                    <a:pt x="5312" y="0"/>
                    <a:pt x="5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" name="Google Shape;1850;p27"/>
            <p:cNvSpPr/>
            <p:nvPr/>
          </p:nvSpPr>
          <p:spPr>
            <a:xfrm>
              <a:off x="4540775" y="2423925"/>
              <a:ext cx="143250" cy="140900"/>
            </a:xfrm>
            <a:custGeom>
              <a:avLst/>
              <a:gdLst/>
              <a:ahLst/>
              <a:cxnLst/>
              <a:rect l="l" t="t" r="r" b="b"/>
              <a:pathLst>
                <a:path w="5730" h="5636" extrusionOk="0">
                  <a:moveTo>
                    <a:pt x="675" y="1"/>
                  </a:moveTo>
                  <a:cubicBezTo>
                    <a:pt x="598" y="1"/>
                    <a:pt x="520" y="14"/>
                    <a:pt x="444" y="43"/>
                  </a:cubicBezTo>
                  <a:cubicBezTo>
                    <a:pt x="302" y="96"/>
                    <a:pt x="231" y="238"/>
                    <a:pt x="213" y="416"/>
                  </a:cubicBezTo>
                  <a:cubicBezTo>
                    <a:pt x="107" y="1693"/>
                    <a:pt x="1" y="3023"/>
                    <a:pt x="125" y="4300"/>
                  </a:cubicBezTo>
                  <a:cubicBezTo>
                    <a:pt x="178" y="4868"/>
                    <a:pt x="551" y="5329"/>
                    <a:pt x="1029" y="5418"/>
                  </a:cubicBezTo>
                  <a:cubicBezTo>
                    <a:pt x="1841" y="5565"/>
                    <a:pt x="2653" y="5636"/>
                    <a:pt x="3465" y="5636"/>
                  </a:cubicBezTo>
                  <a:cubicBezTo>
                    <a:pt x="3824" y="5636"/>
                    <a:pt x="4182" y="5622"/>
                    <a:pt x="4541" y="5595"/>
                  </a:cubicBezTo>
                  <a:cubicBezTo>
                    <a:pt x="4790" y="5577"/>
                    <a:pt x="5074" y="5542"/>
                    <a:pt x="5304" y="5400"/>
                  </a:cubicBezTo>
                  <a:cubicBezTo>
                    <a:pt x="5535" y="5258"/>
                    <a:pt x="5730" y="4974"/>
                    <a:pt x="5712" y="4673"/>
                  </a:cubicBezTo>
                  <a:cubicBezTo>
                    <a:pt x="5694" y="4229"/>
                    <a:pt x="5286" y="3963"/>
                    <a:pt x="4914" y="3803"/>
                  </a:cubicBezTo>
                  <a:cubicBezTo>
                    <a:pt x="4079" y="3417"/>
                    <a:pt x="3190" y="3071"/>
                    <a:pt x="2294" y="3071"/>
                  </a:cubicBezTo>
                  <a:cubicBezTo>
                    <a:pt x="2162" y="3071"/>
                    <a:pt x="2030" y="3078"/>
                    <a:pt x="1899" y="3094"/>
                  </a:cubicBezTo>
                  <a:cubicBezTo>
                    <a:pt x="1898" y="3094"/>
                    <a:pt x="1897" y="3094"/>
                    <a:pt x="1896" y="3094"/>
                  </a:cubicBezTo>
                  <a:cubicBezTo>
                    <a:pt x="1686" y="3094"/>
                    <a:pt x="1685" y="1071"/>
                    <a:pt x="1632" y="877"/>
                  </a:cubicBezTo>
                  <a:cubicBezTo>
                    <a:pt x="1542" y="439"/>
                    <a:pt x="1117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" name="Google Shape;1851;p27"/>
            <p:cNvSpPr/>
            <p:nvPr/>
          </p:nvSpPr>
          <p:spPr>
            <a:xfrm>
              <a:off x="4469825" y="1961150"/>
              <a:ext cx="627500" cy="167450"/>
            </a:xfrm>
            <a:custGeom>
              <a:avLst/>
              <a:gdLst/>
              <a:ahLst/>
              <a:cxnLst/>
              <a:rect l="l" t="t" r="r" b="b"/>
              <a:pathLst>
                <a:path w="25100" h="6698" extrusionOk="0">
                  <a:moveTo>
                    <a:pt x="1" y="1"/>
                  </a:moveTo>
                  <a:cubicBezTo>
                    <a:pt x="1349" y="1881"/>
                    <a:pt x="4133" y="3247"/>
                    <a:pt x="5978" y="4293"/>
                  </a:cubicBezTo>
                  <a:cubicBezTo>
                    <a:pt x="7539" y="5180"/>
                    <a:pt x="9260" y="5641"/>
                    <a:pt x="10998" y="6014"/>
                  </a:cubicBezTo>
                  <a:cubicBezTo>
                    <a:pt x="12692" y="6396"/>
                    <a:pt x="14434" y="6697"/>
                    <a:pt x="16171" y="6697"/>
                  </a:cubicBezTo>
                  <a:cubicBezTo>
                    <a:pt x="17016" y="6697"/>
                    <a:pt x="17860" y="6626"/>
                    <a:pt x="18696" y="6457"/>
                  </a:cubicBezTo>
                  <a:cubicBezTo>
                    <a:pt x="19689" y="6262"/>
                    <a:pt x="20665" y="5925"/>
                    <a:pt x="21498" y="5322"/>
                  </a:cubicBezTo>
                  <a:cubicBezTo>
                    <a:pt x="22190" y="4808"/>
                    <a:pt x="22758" y="4134"/>
                    <a:pt x="23254" y="3442"/>
                  </a:cubicBezTo>
                  <a:cubicBezTo>
                    <a:pt x="23999" y="2378"/>
                    <a:pt x="24620" y="1225"/>
                    <a:pt x="25099" y="1"/>
                  </a:cubicBezTo>
                  <a:lnTo>
                    <a:pt x="21250" y="1"/>
                  </a:lnTo>
                  <a:cubicBezTo>
                    <a:pt x="20207" y="483"/>
                    <a:pt x="19072" y="724"/>
                    <a:pt x="17934" y="724"/>
                  </a:cubicBezTo>
                  <a:cubicBezTo>
                    <a:pt x="17272" y="724"/>
                    <a:pt x="16610" y="643"/>
                    <a:pt x="15964" y="480"/>
                  </a:cubicBezTo>
                  <a:cubicBezTo>
                    <a:pt x="15539" y="356"/>
                    <a:pt x="15095" y="196"/>
                    <a:pt x="14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" name="Google Shape;1852;p27"/>
            <p:cNvSpPr/>
            <p:nvPr/>
          </p:nvSpPr>
          <p:spPr>
            <a:xfrm>
              <a:off x="4782900" y="1977600"/>
              <a:ext cx="26175" cy="67425"/>
            </a:xfrm>
            <a:custGeom>
              <a:avLst/>
              <a:gdLst/>
              <a:ahLst/>
              <a:cxnLst/>
              <a:rect l="l" t="t" r="r" b="b"/>
              <a:pathLst>
                <a:path w="1047" h="2697" fill="none" extrusionOk="0">
                  <a:moveTo>
                    <a:pt x="1047" y="1"/>
                  </a:moveTo>
                  <a:cubicBezTo>
                    <a:pt x="532" y="817"/>
                    <a:pt x="160" y="1739"/>
                    <a:pt x="0" y="2697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" name="Google Shape;1853;p27"/>
            <p:cNvSpPr/>
            <p:nvPr/>
          </p:nvSpPr>
          <p:spPr>
            <a:xfrm>
              <a:off x="4840975" y="1991300"/>
              <a:ext cx="16450" cy="59450"/>
            </a:xfrm>
            <a:custGeom>
              <a:avLst/>
              <a:gdLst/>
              <a:ahLst/>
              <a:cxnLst/>
              <a:rect l="l" t="t" r="r" b="b"/>
              <a:pathLst>
                <a:path w="658" h="2378" fill="none" extrusionOk="0">
                  <a:moveTo>
                    <a:pt x="657" y="1"/>
                  </a:moveTo>
                  <a:cubicBezTo>
                    <a:pt x="196" y="693"/>
                    <a:pt x="1" y="1562"/>
                    <a:pt x="143" y="237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" name="Google Shape;1854;p27"/>
            <p:cNvSpPr/>
            <p:nvPr/>
          </p:nvSpPr>
          <p:spPr>
            <a:xfrm>
              <a:off x="4904400" y="2013925"/>
              <a:ext cx="12875" cy="102900"/>
            </a:xfrm>
            <a:custGeom>
              <a:avLst/>
              <a:gdLst/>
              <a:ahLst/>
              <a:cxnLst/>
              <a:rect l="l" t="t" r="r" b="b"/>
              <a:pathLst>
                <a:path w="515" h="4116" fill="none" extrusionOk="0">
                  <a:moveTo>
                    <a:pt x="515" y="1"/>
                  </a:moveTo>
                  <a:cubicBezTo>
                    <a:pt x="54" y="1313"/>
                    <a:pt x="0" y="2785"/>
                    <a:pt x="391" y="4116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" name="Google Shape;1855;p27"/>
            <p:cNvSpPr/>
            <p:nvPr/>
          </p:nvSpPr>
          <p:spPr>
            <a:xfrm>
              <a:off x="4997075" y="1988200"/>
              <a:ext cx="19975" cy="72300"/>
            </a:xfrm>
            <a:custGeom>
              <a:avLst/>
              <a:gdLst/>
              <a:ahLst/>
              <a:cxnLst/>
              <a:rect l="l" t="t" r="r" b="b"/>
              <a:pathLst>
                <a:path w="799" h="2892" fill="none" extrusionOk="0">
                  <a:moveTo>
                    <a:pt x="89" y="1"/>
                  </a:moveTo>
                  <a:cubicBezTo>
                    <a:pt x="0" y="1012"/>
                    <a:pt x="249" y="2058"/>
                    <a:pt x="799" y="2892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" name="Google Shape;1856;p27"/>
            <p:cNvSpPr/>
            <p:nvPr/>
          </p:nvSpPr>
          <p:spPr>
            <a:xfrm>
              <a:off x="4804625" y="2309275"/>
              <a:ext cx="82050" cy="79825"/>
            </a:xfrm>
            <a:custGeom>
              <a:avLst/>
              <a:gdLst/>
              <a:ahLst/>
              <a:cxnLst/>
              <a:rect l="l" t="t" r="r" b="b"/>
              <a:pathLst>
                <a:path w="3282" h="3193" extrusionOk="0">
                  <a:moveTo>
                    <a:pt x="676" y="0"/>
                  </a:moveTo>
                  <a:cubicBezTo>
                    <a:pt x="605" y="0"/>
                    <a:pt x="533" y="28"/>
                    <a:pt x="479" y="88"/>
                  </a:cubicBezTo>
                  <a:cubicBezTo>
                    <a:pt x="284" y="337"/>
                    <a:pt x="142" y="638"/>
                    <a:pt x="89" y="975"/>
                  </a:cubicBezTo>
                  <a:cubicBezTo>
                    <a:pt x="0" y="1436"/>
                    <a:pt x="71" y="1933"/>
                    <a:pt x="213" y="2394"/>
                  </a:cubicBezTo>
                  <a:cubicBezTo>
                    <a:pt x="383" y="2934"/>
                    <a:pt x="888" y="3192"/>
                    <a:pt x="1401" y="3192"/>
                  </a:cubicBezTo>
                  <a:cubicBezTo>
                    <a:pt x="1478" y="3192"/>
                    <a:pt x="1556" y="3186"/>
                    <a:pt x="1632" y="3175"/>
                  </a:cubicBezTo>
                  <a:cubicBezTo>
                    <a:pt x="2005" y="3104"/>
                    <a:pt x="2359" y="2909"/>
                    <a:pt x="2643" y="2660"/>
                  </a:cubicBezTo>
                  <a:cubicBezTo>
                    <a:pt x="2998" y="2359"/>
                    <a:pt x="3282" y="1880"/>
                    <a:pt x="3158" y="1419"/>
                  </a:cubicBezTo>
                  <a:cubicBezTo>
                    <a:pt x="3117" y="1269"/>
                    <a:pt x="2971" y="1129"/>
                    <a:pt x="2841" y="1129"/>
                  </a:cubicBezTo>
                  <a:cubicBezTo>
                    <a:pt x="2802" y="1129"/>
                    <a:pt x="2765" y="1142"/>
                    <a:pt x="2732" y="1170"/>
                  </a:cubicBezTo>
                  <a:cubicBezTo>
                    <a:pt x="2750" y="1028"/>
                    <a:pt x="2785" y="869"/>
                    <a:pt x="2767" y="727"/>
                  </a:cubicBezTo>
                  <a:cubicBezTo>
                    <a:pt x="2732" y="585"/>
                    <a:pt x="2643" y="443"/>
                    <a:pt x="2501" y="425"/>
                  </a:cubicBezTo>
                  <a:cubicBezTo>
                    <a:pt x="2483" y="422"/>
                    <a:pt x="2466" y="420"/>
                    <a:pt x="2449" y="420"/>
                  </a:cubicBezTo>
                  <a:cubicBezTo>
                    <a:pt x="2197" y="420"/>
                    <a:pt x="2040" y="767"/>
                    <a:pt x="1774" y="833"/>
                  </a:cubicBezTo>
                  <a:cubicBezTo>
                    <a:pt x="1810" y="691"/>
                    <a:pt x="1845" y="532"/>
                    <a:pt x="1810" y="390"/>
                  </a:cubicBezTo>
                  <a:cubicBezTo>
                    <a:pt x="1774" y="248"/>
                    <a:pt x="1668" y="106"/>
                    <a:pt x="1526" y="88"/>
                  </a:cubicBezTo>
                  <a:cubicBezTo>
                    <a:pt x="1515" y="87"/>
                    <a:pt x="1504" y="86"/>
                    <a:pt x="1494" y="86"/>
                  </a:cubicBezTo>
                  <a:cubicBezTo>
                    <a:pt x="1378" y="86"/>
                    <a:pt x="1255" y="170"/>
                    <a:pt x="1207" y="283"/>
                  </a:cubicBezTo>
                  <a:cubicBezTo>
                    <a:pt x="1136" y="408"/>
                    <a:pt x="1118" y="549"/>
                    <a:pt x="1100" y="691"/>
                  </a:cubicBezTo>
                  <a:lnTo>
                    <a:pt x="940" y="195"/>
                  </a:lnTo>
                  <a:cubicBezTo>
                    <a:pt x="907" y="74"/>
                    <a:pt x="792" y="0"/>
                    <a:pt x="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70" name="Google Shape;1961;p27"/>
          <p:cNvGrpSpPr/>
          <p:nvPr/>
        </p:nvGrpSpPr>
        <p:grpSpPr>
          <a:xfrm>
            <a:off x="767376" y="1057357"/>
            <a:ext cx="980754" cy="676651"/>
            <a:chOff x="1038075" y="3208075"/>
            <a:chExt cx="878025" cy="605775"/>
          </a:xfrm>
        </p:grpSpPr>
        <p:sp>
          <p:nvSpPr>
            <p:cNvPr id="71" name="Google Shape;1962;p27"/>
            <p:cNvSpPr/>
            <p:nvPr/>
          </p:nvSpPr>
          <p:spPr>
            <a:xfrm>
              <a:off x="1038075" y="3208075"/>
              <a:ext cx="878025" cy="605775"/>
            </a:xfrm>
            <a:custGeom>
              <a:avLst/>
              <a:gdLst/>
              <a:ahLst/>
              <a:cxnLst/>
              <a:rect l="l" t="t" r="r" b="b"/>
              <a:pathLst>
                <a:path w="35121" h="24231" extrusionOk="0">
                  <a:moveTo>
                    <a:pt x="18701" y="0"/>
                  </a:moveTo>
                  <a:cubicBezTo>
                    <a:pt x="17263" y="0"/>
                    <a:pt x="15887" y="87"/>
                    <a:pt x="14740" y="267"/>
                  </a:cubicBezTo>
                  <a:cubicBezTo>
                    <a:pt x="12435" y="640"/>
                    <a:pt x="10182" y="1296"/>
                    <a:pt x="8053" y="2272"/>
                  </a:cubicBezTo>
                  <a:cubicBezTo>
                    <a:pt x="4808" y="3726"/>
                    <a:pt x="1703" y="6121"/>
                    <a:pt x="710" y="9526"/>
                  </a:cubicBezTo>
                  <a:cubicBezTo>
                    <a:pt x="373" y="10626"/>
                    <a:pt x="338" y="11797"/>
                    <a:pt x="267" y="12967"/>
                  </a:cubicBezTo>
                  <a:cubicBezTo>
                    <a:pt x="1" y="18608"/>
                    <a:pt x="1970" y="22120"/>
                    <a:pt x="5552" y="24231"/>
                  </a:cubicBezTo>
                  <a:lnTo>
                    <a:pt x="31538" y="24231"/>
                  </a:lnTo>
                  <a:cubicBezTo>
                    <a:pt x="32141" y="23663"/>
                    <a:pt x="32673" y="23007"/>
                    <a:pt x="33116" y="22297"/>
                  </a:cubicBezTo>
                  <a:cubicBezTo>
                    <a:pt x="34092" y="20701"/>
                    <a:pt x="34589" y="18856"/>
                    <a:pt x="34766" y="16994"/>
                  </a:cubicBezTo>
                  <a:cubicBezTo>
                    <a:pt x="35121" y="13535"/>
                    <a:pt x="34394" y="9952"/>
                    <a:pt x="32655" y="6937"/>
                  </a:cubicBezTo>
                  <a:cubicBezTo>
                    <a:pt x="31077" y="4205"/>
                    <a:pt x="29108" y="1562"/>
                    <a:pt x="25933" y="764"/>
                  </a:cubicBezTo>
                  <a:cubicBezTo>
                    <a:pt x="23934" y="267"/>
                    <a:pt x="21222" y="0"/>
                    <a:pt x="18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" name="Google Shape;1963;p27"/>
            <p:cNvSpPr/>
            <p:nvPr/>
          </p:nvSpPr>
          <p:spPr>
            <a:xfrm>
              <a:off x="1337400" y="350962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8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58" y="1916"/>
                  </a:cubicBezTo>
                  <a:cubicBezTo>
                    <a:pt x="1490" y="1916"/>
                    <a:pt x="1916" y="1491"/>
                    <a:pt x="1916" y="959"/>
                  </a:cubicBezTo>
                  <a:cubicBezTo>
                    <a:pt x="1916" y="426"/>
                    <a:pt x="1490" y="1"/>
                    <a:pt x="95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" name="Google Shape;1964;p27"/>
            <p:cNvSpPr/>
            <p:nvPr/>
          </p:nvSpPr>
          <p:spPr>
            <a:xfrm>
              <a:off x="1635825" y="353357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9" y="1"/>
                  </a:moveTo>
                  <a:cubicBezTo>
                    <a:pt x="426" y="1"/>
                    <a:pt x="1" y="426"/>
                    <a:pt x="1" y="958"/>
                  </a:cubicBezTo>
                  <a:cubicBezTo>
                    <a:pt x="1" y="1490"/>
                    <a:pt x="426" y="1916"/>
                    <a:pt x="959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26"/>
                    <a:pt x="1491" y="1"/>
                    <a:pt x="95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" name="Google Shape;1965;p27"/>
            <p:cNvSpPr/>
            <p:nvPr/>
          </p:nvSpPr>
          <p:spPr>
            <a:xfrm>
              <a:off x="1415450" y="3571550"/>
              <a:ext cx="187600" cy="124475"/>
            </a:xfrm>
            <a:custGeom>
              <a:avLst/>
              <a:gdLst/>
              <a:ahLst/>
              <a:cxnLst/>
              <a:rect l="l" t="t" r="r" b="b"/>
              <a:pathLst>
                <a:path w="7504" h="4979" extrusionOk="0">
                  <a:moveTo>
                    <a:pt x="2794" y="0"/>
                  </a:moveTo>
                  <a:cubicBezTo>
                    <a:pt x="2328" y="0"/>
                    <a:pt x="1872" y="46"/>
                    <a:pt x="1526" y="202"/>
                  </a:cubicBezTo>
                  <a:cubicBezTo>
                    <a:pt x="0" y="876"/>
                    <a:pt x="1348" y="3306"/>
                    <a:pt x="2093" y="4051"/>
                  </a:cubicBezTo>
                  <a:cubicBezTo>
                    <a:pt x="2519" y="4441"/>
                    <a:pt x="3016" y="4796"/>
                    <a:pt x="3565" y="4920"/>
                  </a:cubicBezTo>
                  <a:cubicBezTo>
                    <a:pt x="3739" y="4960"/>
                    <a:pt x="3913" y="4979"/>
                    <a:pt x="4086" y="4979"/>
                  </a:cubicBezTo>
                  <a:cubicBezTo>
                    <a:pt x="5066" y="4979"/>
                    <a:pt x="6021" y="4379"/>
                    <a:pt x="6670" y="3625"/>
                  </a:cubicBezTo>
                  <a:cubicBezTo>
                    <a:pt x="7113" y="3129"/>
                    <a:pt x="7485" y="2508"/>
                    <a:pt x="7485" y="1852"/>
                  </a:cubicBezTo>
                  <a:cubicBezTo>
                    <a:pt x="7503" y="1603"/>
                    <a:pt x="7450" y="1355"/>
                    <a:pt x="7308" y="1160"/>
                  </a:cubicBezTo>
                  <a:cubicBezTo>
                    <a:pt x="7184" y="1018"/>
                    <a:pt x="7024" y="912"/>
                    <a:pt x="6865" y="805"/>
                  </a:cubicBezTo>
                  <a:cubicBezTo>
                    <a:pt x="6031" y="344"/>
                    <a:pt x="5091" y="149"/>
                    <a:pt x="4169" y="78"/>
                  </a:cubicBezTo>
                  <a:cubicBezTo>
                    <a:pt x="3778" y="51"/>
                    <a:pt x="3281" y="0"/>
                    <a:pt x="2794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" name="Google Shape;1966;p27"/>
            <p:cNvSpPr/>
            <p:nvPr/>
          </p:nvSpPr>
          <p:spPr>
            <a:xfrm>
              <a:off x="1483300" y="3601875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37" y="0"/>
                  </a:moveTo>
                  <a:cubicBezTo>
                    <a:pt x="142" y="0"/>
                    <a:pt x="0" y="142"/>
                    <a:pt x="0" y="337"/>
                  </a:cubicBezTo>
                  <a:cubicBezTo>
                    <a:pt x="0" y="532"/>
                    <a:pt x="142" y="692"/>
                    <a:pt x="337" y="692"/>
                  </a:cubicBezTo>
                  <a:cubicBezTo>
                    <a:pt x="532" y="692"/>
                    <a:pt x="692" y="532"/>
                    <a:pt x="692" y="337"/>
                  </a:cubicBezTo>
                  <a:cubicBezTo>
                    <a:pt x="692" y="142"/>
                    <a:pt x="532" y="0"/>
                    <a:pt x="337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" name="Google Shape;1967;p27"/>
            <p:cNvSpPr/>
            <p:nvPr/>
          </p:nvSpPr>
          <p:spPr>
            <a:xfrm>
              <a:off x="1552475" y="3610300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55" y="0"/>
                  </a:moveTo>
                  <a:cubicBezTo>
                    <a:pt x="160" y="0"/>
                    <a:pt x="0" y="160"/>
                    <a:pt x="0" y="355"/>
                  </a:cubicBezTo>
                  <a:cubicBezTo>
                    <a:pt x="0" y="532"/>
                    <a:pt x="160" y="692"/>
                    <a:pt x="355" y="692"/>
                  </a:cubicBezTo>
                  <a:cubicBezTo>
                    <a:pt x="532" y="692"/>
                    <a:pt x="692" y="532"/>
                    <a:pt x="692" y="355"/>
                  </a:cubicBezTo>
                  <a:cubicBezTo>
                    <a:pt x="692" y="160"/>
                    <a:pt x="532" y="0"/>
                    <a:pt x="355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" name="Google Shape;1968;p27"/>
            <p:cNvSpPr/>
            <p:nvPr/>
          </p:nvSpPr>
          <p:spPr>
            <a:xfrm>
              <a:off x="1378200" y="3663500"/>
              <a:ext cx="128625" cy="85600"/>
            </a:xfrm>
            <a:custGeom>
              <a:avLst/>
              <a:gdLst/>
              <a:ahLst/>
              <a:cxnLst/>
              <a:rect l="l" t="t" r="r" b="b"/>
              <a:pathLst>
                <a:path w="5145" h="3424" fill="none" extrusionOk="0">
                  <a:moveTo>
                    <a:pt x="36" y="1"/>
                  </a:moveTo>
                  <a:cubicBezTo>
                    <a:pt x="0" y="1083"/>
                    <a:pt x="603" y="2147"/>
                    <a:pt x="1526" y="2732"/>
                  </a:cubicBezTo>
                  <a:cubicBezTo>
                    <a:pt x="2572" y="3388"/>
                    <a:pt x="3903" y="3424"/>
                    <a:pt x="5144" y="3264"/>
                  </a:cubicBezTo>
                </a:path>
              </a:pathLst>
            </a:custGeom>
            <a:solidFill>
              <a:srgbClr val="E97633"/>
            </a:solidFill>
            <a:ln w="11075" cap="rnd" cmpd="sng">
              <a:solidFill>
                <a:srgbClr val="E97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" name="Google Shape;1969;p27"/>
            <p:cNvSpPr/>
            <p:nvPr/>
          </p:nvSpPr>
          <p:spPr>
            <a:xfrm>
              <a:off x="1050050" y="3225350"/>
              <a:ext cx="226625" cy="223575"/>
            </a:xfrm>
            <a:custGeom>
              <a:avLst/>
              <a:gdLst/>
              <a:ahLst/>
              <a:cxnLst/>
              <a:rect l="l" t="t" r="r" b="b"/>
              <a:pathLst>
                <a:path w="9065" h="8943" extrusionOk="0">
                  <a:moveTo>
                    <a:pt x="7253" y="1"/>
                  </a:moveTo>
                  <a:cubicBezTo>
                    <a:pt x="6633" y="1"/>
                    <a:pt x="5969" y="153"/>
                    <a:pt x="5481" y="233"/>
                  </a:cubicBezTo>
                  <a:cubicBezTo>
                    <a:pt x="3903" y="481"/>
                    <a:pt x="2306" y="889"/>
                    <a:pt x="958" y="1794"/>
                  </a:cubicBezTo>
                  <a:cubicBezTo>
                    <a:pt x="639" y="2006"/>
                    <a:pt x="320" y="2255"/>
                    <a:pt x="160" y="2609"/>
                  </a:cubicBezTo>
                  <a:cubicBezTo>
                    <a:pt x="1" y="2982"/>
                    <a:pt x="18" y="3390"/>
                    <a:pt x="89" y="3780"/>
                  </a:cubicBezTo>
                  <a:cubicBezTo>
                    <a:pt x="355" y="5554"/>
                    <a:pt x="1349" y="7221"/>
                    <a:pt x="2768" y="8321"/>
                  </a:cubicBezTo>
                  <a:cubicBezTo>
                    <a:pt x="3181" y="8648"/>
                    <a:pt x="3662" y="8942"/>
                    <a:pt x="4194" y="8942"/>
                  </a:cubicBezTo>
                  <a:cubicBezTo>
                    <a:pt x="4209" y="8942"/>
                    <a:pt x="4224" y="8942"/>
                    <a:pt x="4240" y="8942"/>
                  </a:cubicBezTo>
                  <a:cubicBezTo>
                    <a:pt x="5091" y="8924"/>
                    <a:pt x="5730" y="8197"/>
                    <a:pt x="6226" y="7505"/>
                  </a:cubicBezTo>
                  <a:cubicBezTo>
                    <a:pt x="7237" y="6050"/>
                    <a:pt x="8071" y="4454"/>
                    <a:pt x="8674" y="2787"/>
                  </a:cubicBezTo>
                  <a:cubicBezTo>
                    <a:pt x="8887" y="2237"/>
                    <a:pt x="9064" y="1652"/>
                    <a:pt x="8923" y="1084"/>
                  </a:cubicBezTo>
                  <a:cubicBezTo>
                    <a:pt x="8698" y="227"/>
                    <a:pt x="8009" y="1"/>
                    <a:pt x="7253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" name="Google Shape;1970;p27"/>
            <p:cNvSpPr/>
            <p:nvPr/>
          </p:nvSpPr>
          <p:spPr>
            <a:xfrm>
              <a:off x="1686825" y="3220450"/>
              <a:ext cx="219525" cy="233400"/>
            </a:xfrm>
            <a:custGeom>
              <a:avLst/>
              <a:gdLst/>
              <a:ahLst/>
              <a:cxnLst/>
              <a:rect l="l" t="t" r="r" b="b"/>
              <a:pathLst>
                <a:path w="8781" h="9336" extrusionOk="0">
                  <a:moveTo>
                    <a:pt x="1607" y="0"/>
                  </a:moveTo>
                  <a:cubicBezTo>
                    <a:pt x="1024" y="0"/>
                    <a:pt x="507" y="210"/>
                    <a:pt x="231" y="872"/>
                  </a:cubicBezTo>
                  <a:cubicBezTo>
                    <a:pt x="1" y="1404"/>
                    <a:pt x="89" y="2007"/>
                    <a:pt x="213" y="2575"/>
                  </a:cubicBezTo>
                  <a:cubicBezTo>
                    <a:pt x="568" y="4331"/>
                    <a:pt x="1153" y="6016"/>
                    <a:pt x="1952" y="7612"/>
                  </a:cubicBezTo>
                  <a:cubicBezTo>
                    <a:pt x="2324" y="8375"/>
                    <a:pt x="2856" y="9191"/>
                    <a:pt x="3708" y="9315"/>
                  </a:cubicBezTo>
                  <a:cubicBezTo>
                    <a:pt x="3791" y="9329"/>
                    <a:pt x="3875" y="9335"/>
                    <a:pt x="3958" y="9335"/>
                  </a:cubicBezTo>
                  <a:cubicBezTo>
                    <a:pt x="4405" y="9335"/>
                    <a:pt x="4844" y="9149"/>
                    <a:pt x="5233" y="8925"/>
                  </a:cubicBezTo>
                  <a:cubicBezTo>
                    <a:pt x="6812" y="8038"/>
                    <a:pt x="8036" y="6548"/>
                    <a:pt x="8568" y="4828"/>
                  </a:cubicBezTo>
                  <a:cubicBezTo>
                    <a:pt x="8692" y="4437"/>
                    <a:pt x="8781" y="4047"/>
                    <a:pt x="8674" y="3657"/>
                  </a:cubicBezTo>
                  <a:cubicBezTo>
                    <a:pt x="8568" y="3284"/>
                    <a:pt x="8284" y="2983"/>
                    <a:pt x="7982" y="2717"/>
                  </a:cubicBezTo>
                  <a:cubicBezTo>
                    <a:pt x="6794" y="1635"/>
                    <a:pt x="5286" y="996"/>
                    <a:pt x="3761" y="517"/>
                  </a:cubicBezTo>
                  <a:cubicBezTo>
                    <a:pt x="3169" y="330"/>
                    <a:pt x="2336" y="0"/>
                    <a:pt x="1607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06" name="Google Shape;1997;p27"/>
          <p:cNvGrpSpPr/>
          <p:nvPr/>
        </p:nvGrpSpPr>
        <p:grpSpPr>
          <a:xfrm>
            <a:off x="595526" y="2975205"/>
            <a:ext cx="1278434" cy="695528"/>
            <a:chOff x="3993575" y="3196500"/>
            <a:chExt cx="1144525" cy="622675"/>
          </a:xfrm>
        </p:grpSpPr>
        <p:sp>
          <p:nvSpPr>
            <p:cNvPr id="107" name="Google Shape;1998;p27"/>
            <p:cNvSpPr/>
            <p:nvPr/>
          </p:nvSpPr>
          <p:spPr>
            <a:xfrm>
              <a:off x="3993575" y="3196500"/>
              <a:ext cx="429275" cy="441650"/>
            </a:xfrm>
            <a:custGeom>
              <a:avLst/>
              <a:gdLst/>
              <a:ahLst/>
              <a:cxnLst/>
              <a:rect l="l" t="t" r="r" b="b"/>
              <a:pathLst>
                <a:path w="17171" h="17666" extrusionOk="0">
                  <a:moveTo>
                    <a:pt x="10364" y="1"/>
                  </a:moveTo>
                  <a:cubicBezTo>
                    <a:pt x="10203" y="1"/>
                    <a:pt x="10042" y="20"/>
                    <a:pt x="9880" y="39"/>
                  </a:cubicBezTo>
                  <a:cubicBezTo>
                    <a:pt x="8869" y="163"/>
                    <a:pt x="7841" y="358"/>
                    <a:pt x="7007" y="961"/>
                  </a:cubicBezTo>
                  <a:cubicBezTo>
                    <a:pt x="6368" y="1422"/>
                    <a:pt x="5907" y="2114"/>
                    <a:pt x="5464" y="2788"/>
                  </a:cubicBezTo>
                  <a:cubicBezTo>
                    <a:pt x="3743" y="5378"/>
                    <a:pt x="2023" y="7967"/>
                    <a:pt x="586" y="10734"/>
                  </a:cubicBezTo>
                  <a:cubicBezTo>
                    <a:pt x="320" y="11266"/>
                    <a:pt x="36" y="11834"/>
                    <a:pt x="18" y="12455"/>
                  </a:cubicBezTo>
                  <a:cubicBezTo>
                    <a:pt x="1" y="13129"/>
                    <a:pt x="302" y="13785"/>
                    <a:pt x="692" y="14335"/>
                  </a:cubicBezTo>
                  <a:cubicBezTo>
                    <a:pt x="2023" y="16286"/>
                    <a:pt x="4346" y="17315"/>
                    <a:pt x="6634" y="17581"/>
                  </a:cubicBezTo>
                  <a:cubicBezTo>
                    <a:pt x="7142" y="17640"/>
                    <a:pt x="7651" y="17666"/>
                    <a:pt x="8160" y="17666"/>
                  </a:cubicBezTo>
                  <a:cubicBezTo>
                    <a:pt x="9945" y="17666"/>
                    <a:pt x="11733" y="17348"/>
                    <a:pt x="13499" y="17031"/>
                  </a:cubicBezTo>
                  <a:cubicBezTo>
                    <a:pt x="15113" y="14087"/>
                    <a:pt x="15344" y="10575"/>
                    <a:pt x="16053" y="7275"/>
                  </a:cubicBezTo>
                  <a:cubicBezTo>
                    <a:pt x="16301" y="6034"/>
                    <a:pt x="17170" y="4083"/>
                    <a:pt x="15947" y="3249"/>
                  </a:cubicBezTo>
                  <a:cubicBezTo>
                    <a:pt x="14474" y="2256"/>
                    <a:pt x="12931" y="1333"/>
                    <a:pt x="11424" y="376"/>
                  </a:cubicBezTo>
                  <a:cubicBezTo>
                    <a:pt x="11228" y="251"/>
                    <a:pt x="11016" y="110"/>
                    <a:pt x="10785" y="56"/>
                  </a:cubicBezTo>
                  <a:cubicBezTo>
                    <a:pt x="10645" y="15"/>
                    <a:pt x="10504" y="1"/>
                    <a:pt x="10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" name="Google Shape;1999;p27"/>
            <p:cNvSpPr/>
            <p:nvPr/>
          </p:nvSpPr>
          <p:spPr>
            <a:xfrm>
              <a:off x="4088925" y="3309400"/>
              <a:ext cx="296675" cy="251250"/>
            </a:xfrm>
            <a:custGeom>
              <a:avLst/>
              <a:gdLst/>
              <a:ahLst/>
              <a:cxnLst/>
              <a:rect l="l" t="t" r="r" b="b"/>
              <a:pathLst>
                <a:path w="11867" h="10050" extrusionOk="0">
                  <a:moveTo>
                    <a:pt x="8652" y="1"/>
                  </a:moveTo>
                  <a:cubicBezTo>
                    <a:pt x="7434" y="1"/>
                    <a:pt x="6197" y="230"/>
                    <a:pt x="5109" y="755"/>
                  </a:cubicBezTo>
                  <a:cubicBezTo>
                    <a:pt x="4044" y="1287"/>
                    <a:pt x="3140" y="2103"/>
                    <a:pt x="2235" y="2901"/>
                  </a:cubicBezTo>
                  <a:cubicBezTo>
                    <a:pt x="1277" y="3753"/>
                    <a:pt x="266" y="4711"/>
                    <a:pt x="53" y="6005"/>
                  </a:cubicBezTo>
                  <a:cubicBezTo>
                    <a:pt x="0" y="6378"/>
                    <a:pt x="18" y="6786"/>
                    <a:pt x="195" y="7123"/>
                  </a:cubicBezTo>
                  <a:cubicBezTo>
                    <a:pt x="408" y="7549"/>
                    <a:pt x="852" y="7797"/>
                    <a:pt x="1260" y="8027"/>
                  </a:cubicBezTo>
                  <a:cubicBezTo>
                    <a:pt x="3071" y="9012"/>
                    <a:pt x="4970" y="10050"/>
                    <a:pt x="7008" y="10050"/>
                  </a:cubicBezTo>
                  <a:cubicBezTo>
                    <a:pt x="7025" y="10050"/>
                    <a:pt x="7042" y="10050"/>
                    <a:pt x="7060" y="10050"/>
                  </a:cubicBezTo>
                  <a:cubicBezTo>
                    <a:pt x="7166" y="10050"/>
                    <a:pt x="7273" y="10032"/>
                    <a:pt x="7379" y="9979"/>
                  </a:cubicBezTo>
                  <a:cubicBezTo>
                    <a:pt x="7468" y="9925"/>
                    <a:pt x="7521" y="9819"/>
                    <a:pt x="7574" y="9713"/>
                  </a:cubicBezTo>
                  <a:cubicBezTo>
                    <a:pt x="8621" y="7637"/>
                    <a:pt x="9667" y="5544"/>
                    <a:pt x="10572" y="3398"/>
                  </a:cubicBezTo>
                  <a:cubicBezTo>
                    <a:pt x="11086" y="2156"/>
                    <a:pt x="11867" y="347"/>
                    <a:pt x="10040" y="99"/>
                  </a:cubicBezTo>
                  <a:cubicBezTo>
                    <a:pt x="9586" y="35"/>
                    <a:pt x="9120" y="1"/>
                    <a:pt x="8652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9" name="Google Shape;2000;p27"/>
            <p:cNvSpPr/>
            <p:nvPr/>
          </p:nvSpPr>
          <p:spPr>
            <a:xfrm>
              <a:off x="4708400" y="3196500"/>
              <a:ext cx="429700" cy="441650"/>
            </a:xfrm>
            <a:custGeom>
              <a:avLst/>
              <a:gdLst/>
              <a:ahLst/>
              <a:cxnLst/>
              <a:rect l="l" t="t" r="r" b="b"/>
              <a:pathLst>
                <a:path w="17188" h="17666" extrusionOk="0">
                  <a:moveTo>
                    <a:pt x="6807" y="1"/>
                  </a:moveTo>
                  <a:cubicBezTo>
                    <a:pt x="6667" y="1"/>
                    <a:pt x="6526" y="15"/>
                    <a:pt x="6386" y="56"/>
                  </a:cubicBezTo>
                  <a:cubicBezTo>
                    <a:pt x="6155" y="110"/>
                    <a:pt x="5960" y="251"/>
                    <a:pt x="5747" y="376"/>
                  </a:cubicBezTo>
                  <a:cubicBezTo>
                    <a:pt x="4240" y="1333"/>
                    <a:pt x="2714" y="2256"/>
                    <a:pt x="1224" y="3249"/>
                  </a:cubicBezTo>
                  <a:cubicBezTo>
                    <a:pt x="0" y="4083"/>
                    <a:pt x="870" y="6034"/>
                    <a:pt x="1136" y="7275"/>
                  </a:cubicBezTo>
                  <a:cubicBezTo>
                    <a:pt x="1845" y="10575"/>
                    <a:pt x="2058" y="14087"/>
                    <a:pt x="3672" y="17031"/>
                  </a:cubicBezTo>
                  <a:cubicBezTo>
                    <a:pt x="5438" y="17348"/>
                    <a:pt x="7226" y="17666"/>
                    <a:pt x="9010" y="17666"/>
                  </a:cubicBezTo>
                  <a:cubicBezTo>
                    <a:pt x="9520" y="17666"/>
                    <a:pt x="10028" y="17640"/>
                    <a:pt x="10536" y="17581"/>
                  </a:cubicBezTo>
                  <a:cubicBezTo>
                    <a:pt x="12842" y="17315"/>
                    <a:pt x="15148" y="16286"/>
                    <a:pt x="16496" y="14335"/>
                  </a:cubicBezTo>
                  <a:cubicBezTo>
                    <a:pt x="16869" y="13785"/>
                    <a:pt x="17188" y="13129"/>
                    <a:pt x="17152" y="12455"/>
                  </a:cubicBezTo>
                  <a:cubicBezTo>
                    <a:pt x="17135" y="11834"/>
                    <a:pt x="16869" y="11266"/>
                    <a:pt x="16585" y="10734"/>
                  </a:cubicBezTo>
                  <a:cubicBezTo>
                    <a:pt x="15148" y="7967"/>
                    <a:pt x="13428" y="5378"/>
                    <a:pt x="11725" y="2788"/>
                  </a:cubicBezTo>
                  <a:cubicBezTo>
                    <a:pt x="11281" y="2114"/>
                    <a:pt x="10820" y="1422"/>
                    <a:pt x="10164" y="961"/>
                  </a:cubicBezTo>
                  <a:cubicBezTo>
                    <a:pt x="9348" y="358"/>
                    <a:pt x="8302" y="163"/>
                    <a:pt x="7290" y="39"/>
                  </a:cubicBezTo>
                  <a:cubicBezTo>
                    <a:pt x="7129" y="20"/>
                    <a:pt x="6968" y="1"/>
                    <a:pt x="6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0" name="Google Shape;2001;p27"/>
            <p:cNvSpPr/>
            <p:nvPr/>
          </p:nvSpPr>
          <p:spPr>
            <a:xfrm>
              <a:off x="4792200" y="3309400"/>
              <a:ext cx="296700" cy="251250"/>
            </a:xfrm>
            <a:custGeom>
              <a:avLst/>
              <a:gdLst/>
              <a:ahLst/>
              <a:cxnLst/>
              <a:rect l="l" t="t" r="r" b="b"/>
              <a:pathLst>
                <a:path w="11868" h="10050" extrusionOk="0">
                  <a:moveTo>
                    <a:pt x="3201" y="1"/>
                  </a:moveTo>
                  <a:cubicBezTo>
                    <a:pt x="2731" y="1"/>
                    <a:pt x="2263" y="35"/>
                    <a:pt x="1810" y="99"/>
                  </a:cubicBezTo>
                  <a:cubicBezTo>
                    <a:pt x="1" y="347"/>
                    <a:pt x="763" y="2156"/>
                    <a:pt x="1296" y="3398"/>
                  </a:cubicBezTo>
                  <a:cubicBezTo>
                    <a:pt x="2200" y="5544"/>
                    <a:pt x="3247" y="7637"/>
                    <a:pt x="4293" y="9713"/>
                  </a:cubicBezTo>
                  <a:cubicBezTo>
                    <a:pt x="4346" y="9819"/>
                    <a:pt x="4400" y="9925"/>
                    <a:pt x="4488" y="9979"/>
                  </a:cubicBezTo>
                  <a:cubicBezTo>
                    <a:pt x="4577" y="10032"/>
                    <a:pt x="4701" y="10050"/>
                    <a:pt x="4808" y="10050"/>
                  </a:cubicBezTo>
                  <a:cubicBezTo>
                    <a:pt x="4825" y="10050"/>
                    <a:pt x="4842" y="10050"/>
                    <a:pt x="4859" y="10050"/>
                  </a:cubicBezTo>
                  <a:cubicBezTo>
                    <a:pt x="6897" y="10050"/>
                    <a:pt x="8796" y="9012"/>
                    <a:pt x="10590" y="8027"/>
                  </a:cubicBezTo>
                  <a:cubicBezTo>
                    <a:pt x="11016" y="7797"/>
                    <a:pt x="11441" y="7549"/>
                    <a:pt x="11672" y="7123"/>
                  </a:cubicBezTo>
                  <a:cubicBezTo>
                    <a:pt x="11849" y="6786"/>
                    <a:pt x="11867" y="6378"/>
                    <a:pt x="11796" y="6005"/>
                  </a:cubicBezTo>
                  <a:cubicBezTo>
                    <a:pt x="11601" y="4711"/>
                    <a:pt x="10590" y="3753"/>
                    <a:pt x="9632" y="2901"/>
                  </a:cubicBezTo>
                  <a:cubicBezTo>
                    <a:pt x="8728" y="2103"/>
                    <a:pt x="7823" y="1287"/>
                    <a:pt x="6741" y="755"/>
                  </a:cubicBezTo>
                  <a:cubicBezTo>
                    <a:pt x="5665" y="230"/>
                    <a:pt x="4423" y="1"/>
                    <a:pt x="3201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" name="Google Shape;2002;p27"/>
            <p:cNvSpPr/>
            <p:nvPr/>
          </p:nvSpPr>
          <p:spPr>
            <a:xfrm>
              <a:off x="4171400" y="3219600"/>
              <a:ext cx="843875" cy="594250"/>
            </a:xfrm>
            <a:custGeom>
              <a:avLst/>
              <a:gdLst/>
              <a:ahLst/>
              <a:cxnLst/>
              <a:rect l="l" t="t" r="r" b="b"/>
              <a:pathLst>
                <a:path w="33755" h="23770" extrusionOk="0">
                  <a:moveTo>
                    <a:pt x="17981" y="0"/>
                  </a:moveTo>
                  <a:cubicBezTo>
                    <a:pt x="16598" y="0"/>
                    <a:pt x="15274" y="87"/>
                    <a:pt x="14173" y="268"/>
                  </a:cubicBezTo>
                  <a:cubicBezTo>
                    <a:pt x="11955" y="640"/>
                    <a:pt x="9774" y="1296"/>
                    <a:pt x="7734" y="2272"/>
                  </a:cubicBezTo>
                  <a:cubicBezTo>
                    <a:pt x="4612" y="3726"/>
                    <a:pt x="1632" y="6121"/>
                    <a:pt x="674" y="9526"/>
                  </a:cubicBezTo>
                  <a:cubicBezTo>
                    <a:pt x="355" y="10626"/>
                    <a:pt x="320" y="11815"/>
                    <a:pt x="249" y="12967"/>
                  </a:cubicBezTo>
                  <a:cubicBezTo>
                    <a:pt x="0" y="18218"/>
                    <a:pt x="1632" y="21623"/>
                    <a:pt x="4648" y="23770"/>
                  </a:cubicBezTo>
                  <a:lnTo>
                    <a:pt x="30757" y="23770"/>
                  </a:lnTo>
                  <a:cubicBezTo>
                    <a:pt x="31165" y="23326"/>
                    <a:pt x="31520" y="22829"/>
                    <a:pt x="31839" y="22297"/>
                  </a:cubicBezTo>
                  <a:cubicBezTo>
                    <a:pt x="32779" y="20701"/>
                    <a:pt x="33258" y="18856"/>
                    <a:pt x="33435" y="16994"/>
                  </a:cubicBezTo>
                  <a:cubicBezTo>
                    <a:pt x="33755" y="13535"/>
                    <a:pt x="33063" y="9952"/>
                    <a:pt x="31396" y="6937"/>
                  </a:cubicBezTo>
                  <a:cubicBezTo>
                    <a:pt x="29888" y="4205"/>
                    <a:pt x="27990" y="1562"/>
                    <a:pt x="24921" y="764"/>
                  </a:cubicBezTo>
                  <a:cubicBezTo>
                    <a:pt x="23013" y="267"/>
                    <a:pt x="20406" y="0"/>
                    <a:pt x="17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" name="Google Shape;2003;p27"/>
            <p:cNvSpPr/>
            <p:nvPr/>
          </p:nvSpPr>
          <p:spPr>
            <a:xfrm>
              <a:off x="4413075" y="3521150"/>
              <a:ext cx="46125" cy="47925"/>
            </a:xfrm>
            <a:custGeom>
              <a:avLst/>
              <a:gdLst/>
              <a:ahLst/>
              <a:cxnLst/>
              <a:rect l="l" t="t" r="r" b="b"/>
              <a:pathLst>
                <a:path w="1845" h="1917" extrusionOk="0">
                  <a:moveTo>
                    <a:pt x="923" y="1"/>
                  </a:moveTo>
                  <a:cubicBezTo>
                    <a:pt x="408" y="1"/>
                    <a:pt x="0" y="444"/>
                    <a:pt x="0" y="959"/>
                  </a:cubicBezTo>
                  <a:cubicBezTo>
                    <a:pt x="0" y="1491"/>
                    <a:pt x="408" y="1917"/>
                    <a:pt x="923" y="1917"/>
                  </a:cubicBezTo>
                  <a:cubicBezTo>
                    <a:pt x="1419" y="1917"/>
                    <a:pt x="1845" y="1491"/>
                    <a:pt x="1845" y="959"/>
                  </a:cubicBezTo>
                  <a:cubicBezTo>
                    <a:pt x="1845" y="444"/>
                    <a:pt x="1419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" name="Google Shape;2004;p27"/>
            <p:cNvSpPr/>
            <p:nvPr/>
          </p:nvSpPr>
          <p:spPr>
            <a:xfrm>
              <a:off x="4699975" y="3545100"/>
              <a:ext cx="46150" cy="47925"/>
            </a:xfrm>
            <a:custGeom>
              <a:avLst/>
              <a:gdLst/>
              <a:ahLst/>
              <a:cxnLst/>
              <a:rect l="l" t="t" r="r" b="b"/>
              <a:pathLst>
                <a:path w="1846" h="1917" extrusionOk="0">
                  <a:moveTo>
                    <a:pt x="923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23" y="1916"/>
                  </a:cubicBezTo>
                  <a:cubicBezTo>
                    <a:pt x="1437" y="1916"/>
                    <a:pt x="1845" y="1491"/>
                    <a:pt x="1845" y="959"/>
                  </a:cubicBezTo>
                  <a:cubicBezTo>
                    <a:pt x="1845" y="426"/>
                    <a:pt x="1437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" name="Google Shape;2005;p27"/>
            <p:cNvSpPr/>
            <p:nvPr/>
          </p:nvSpPr>
          <p:spPr>
            <a:xfrm>
              <a:off x="5001075" y="3696875"/>
              <a:ext cx="119750" cy="116975"/>
            </a:xfrm>
            <a:custGeom>
              <a:avLst/>
              <a:gdLst/>
              <a:ahLst/>
              <a:cxnLst/>
              <a:rect l="l" t="t" r="r" b="b"/>
              <a:pathLst>
                <a:path w="4790" h="4679" extrusionOk="0">
                  <a:moveTo>
                    <a:pt x="3013" y="1"/>
                  </a:moveTo>
                  <a:cubicBezTo>
                    <a:pt x="2927" y="1"/>
                    <a:pt x="2842" y="21"/>
                    <a:pt x="2767" y="67"/>
                  </a:cubicBezTo>
                  <a:cubicBezTo>
                    <a:pt x="2466" y="280"/>
                    <a:pt x="2377" y="688"/>
                    <a:pt x="2306" y="1060"/>
                  </a:cubicBezTo>
                  <a:cubicBezTo>
                    <a:pt x="2164" y="2000"/>
                    <a:pt x="2040" y="3011"/>
                    <a:pt x="1419" y="3721"/>
                  </a:cubicBezTo>
                  <a:cubicBezTo>
                    <a:pt x="1135" y="4058"/>
                    <a:pt x="745" y="4306"/>
                    <a:pt x="355" y="4501"/>
                  </a:cubicBezTo>
                  <a:cubicBezTo>
                    <a:pt x="248" y="4572"/>
                    <a:pt x="124" y="4625"/>
                    <a:pt x="0" y="4679"/>
                  </a:cubicBezTo>
                  <a:lnTo>
                    <a:pt x="3849" y="4679"/>
                  </a:lnTo>
                  <a:cubicBezTo>
                    <a:pt x="4257" y="3632"/>
                    <a:pt x="4559" y="2532"/>
                    <a:pt x="4736" y="1415"/>
                  </a:cubicBezTo>
                  <a:cubicBezTo>
                    <a:pt x="4771" y="1220"/>
                    <a:pt x="4789" y="1007"/>
                    <a:pt x="4754" y="812"/>
                  </a:cubicBezTo>
                  <a:cubicBezTo>
                    <a:pt x="4664" y="476"/>
                    <a:pt x="4327" y="274"/>
                    <a:pt x="4005" y="274"/>
                  </a:cubicBezTo>
                  <a:cubicBezTo>
                    <a:pt x="3818" y="274"/>
                    <a:pt x="3636" y="342"/>
                    <a:pt x="3512" y="493"/>
                  </a:cubicBezTo>
                  <a:cubicBezTo>
                    <a:pt x="3580" y="221"/>
                    <a:pt x="3294" y="1"/>
                    <a:pt x="3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5" name="Google Shape;2006;p27"/>
            <p:cNvSpPr/>
            <p:nvPr/>
          </p:nvSpPr>
          <p:spPr>
            <a:xfrm>
              <a:off x="4442325" y="3583825"/>
              <a:ext cx="394700" cy="230025"/>
            </a:xfrm>
            <a:custGeom>
              <a:avLst/>
              <a:gdLst/>
              <a:ahLst/>
              <a:cxnLst/>
              <a:rect l="l" t="t" r="r" b="b"/>
              <a:pathLst>
                <a:path w="15788" h="9201" extrusionOk="0">
                  <a:moveTo>
                    <a:pt x="5599" y="1"/>
                  </a:moveTo>
                  <a:cubicBezTo>
                    <a:pt x="5172" y="1"/>
                    <a:pt x="4775" y="53"/>
                    <a:pt x="4453" y="172"/>
                  </a:cubicBezTo>
                  <a:cubicBezTo>
                    <a:pt x="1988" y="1059"/>
                    <a:pt x="1739" y="1148"/>
                    <a:pt x="480" y="4341"/>
                  </a:cubicBezTo>
                  <a:cubicBezTo>
                    <a:pt x="427" y="4500"/>
                    <a:pt x="1" y="5777"/>
                    <a:pt x="391" y="7640"/>
                  </a:cubicBezTo>
                  <a:cubicBezTo>
                    <a:pt x="498" y="8207"/>
                    <a:pt x="764" y="8722"/>
                    <a:pt x="1101" y="9201"/>
                  </a:cubicBezTo>
                  <a:lnTo>
                    <a:pt x="15787" y="9201"/>
                  </a:lnTo>
                  <a:cubicBezTo>
                    <a:pt x="14439" y="8580"/>
                    <a:pt x="13251" y="7586"/>
                    <a:pt x="12399" y="6327"/>
                  </a:cubicBezTo>
                  <a:cubicBezTo>
                    <a:pt x="11938" y="5635"/>
                    <a:pt x="11566" y="4873"/>
                    <a:pt x="11176" y="4128"/>
                  </a:cubicBezTo>
                  <a:cubicBezTo>
                    <a:pt x="10342" y="2567"/>
                    <a:pt x="10253" y="1715"/>
                    <a:pt x="8781" y="811"/>
                  </a:cubicBezTo>
                  <a:cubicBezTo>
                    <a:pt x="8014" y="351"/>
                    <a:pt x="6703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" name="Google Shape;2007;p27"/>
            <p:cNvSpPr/>
            <p:nvPr/>
          </p:nvSpPr>
          <p:spPr>
            <a:xfrm>
              <a:off x="4476475" y="3706075"/>
              <a:ext cx="92275" cy="113100"/>
            </a:xfrm>
            <a:custGeom>
              <a:avLst/>
              <a:gdLst/>
              <a:ahLst/>
              <a:cxnLst/>
              <a:rect l="l" t="t" r="r" b="b"/>
              <a:pathLst>
                <a:path w="3691" h="4524" fill="none" extrusionOk="0">
                  <a:moveTo>
                    <a:pt x="3690" y="0"/>
                  </a:moveTo>
                  <a:cubicBezTo>
                    <a:pt x="3424" y="142"/>
                    <a:pt x="3158" y="266"/>
                    <a:pt x="2910" y="426"/>
                  </a:cubicBezTo>
                  <a:cubicBezTo>
                    <a:pt x="2165" y="852"/>
                    <a:pt x="1455" y="1384"/>
                    <a:pt x="923" y="2076"/>
                  </a:cubicBezTo>
                  <a:cubicBezTo>
                    <a:pt x="373" y="2785"/>
                    <a:pt x="18" y="3637"/>
                    <a:pt x="1" y="452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7" name="Google Shape;2008;p27"/>
            <p:cNvSpPr/>
            <p:nvPr/>
          </p:nvSpPr>
          <p:spPr>
            <a:xfrm>
              <a:off x="5044075" y="3782775"/>
              <a:ext cx="23525" cy="31075"/>
            </a:xfrm>
            <a:custGeom>
              <a:avLst/>
              <a:gdLst/>
              <a:ahLst/>
              <a:cxnLst/>
              <a:rect l="l" t="t" r="r" b="b"/>
              <a:pathLst>
                <a:path w="941" h="1243" fill="none" extrusionOk="0">
                  <a:moveTo>
                    <a:pt x="1" y="1"/>
                  </a:moveTo>
                  <a:cubicBezTo>
                    <a:pt x="143" y="515"/>
                    <a:pt x="497" y="976"/>
                    <a:pt x="941" y="124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8" name="Google Shape;2009;p27"/>
            <p:cNvSpPr/>
            <p:nvPr/>
          </p:nvSpPr>
          <p:spPr>
            <a:xfrm>
              <a:off x="5066250" y="3758850"/>
              <a:ext cx="39925" cy="27950"/>
            </a:xfrm>
            <a:custGeom>
              <a:avLst/>
              <a:gdLst/>
              <a:ahLst/>
              <a:cxnLst/>
              <a:rect l="l" t="t" r="r" b="b"/>
              <a:pathLst>
                <a:path w="1597" h="1118" fill="none" extrusionOk="0">
                  <a:moveTo>
                    <a:pt x="0" y="0"/>
                  </a:moveTo>
                  <a:cubicBezTo>
                    <a:pt x="284" y="621"/>
                    <a:pt x="923" y="1064"/>
                    <a:pt x="1597" y="111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150773" y="3120716"/>
            <a:ext cx="60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Phát triển khả năng tư duy, tìm tòi, khám phá môn học.</a:t>
            </a:r>
            <a:endParaRPr lang="en-US" sz="2800" b="1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4" name="Content Placeholder 1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0825" y="1174743"/>
            <a:ext cx="809960" cy="973877"/>
          </a:xfrm>
          <a:prstGeom prst="rect">
            <a:avLst/>
          </a:prstGeom>
        </p:spPr>
      </p:pic>
      <p:pic>
        <p:nvPicPr>
          <p:cNvPr id="80" name="Content Placeholder 1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1114" y="2703593"/>
            <a:ext cx="809960" cy="9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1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45"/>
          <p:cNvSpPr/>
          <p:nvPr/>
        </p:nvSpPr>
        <p:spPr>
          <a:xfrm rot="599">
            <a:off x="1956238" y="2047760"/>
            <a:ext cx="5396595" cy="20074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+mj-lt"/>
            </a:endParaRPr>
          </a:p>
        </p:txBody>
      </p:sp>
      <p:sp>
        <p:nvSpPr>
          <p:cNvPr id="4239" name="Google Shape;4239;p45"/>
          <p:cNvSpPr txBox="1">
            <a:spLocks noGrp="1"/>
          </p:cNvSpPr>
          <p:nvPr>
            <p:ph type="title"/>
          </p:nvPr>
        </p:nvSpPr>
        <p:spPr>
          <a:xfrm>
            <a:off x="724851" y="636092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latin typeface="+mj-lt"/>
              </a:rPr>
              <a:t>Định hướng học tập</a:t>
            </a:r>
            <a:endParaRPr sz="3200" dirty="0">
              <a:latin typeface="+mj-lt"/>
            </a:endParaRPr>
          </a:p>
        </p:txBody>
      </p:sp>
      <p:sp>
        <p:nvSpPr>
          <p:cNvPr id="4253" name="Google Shape;4253;p45">
            <a:hlinkClick r:id="" action="ppaction://noaction"/>
          </p:cNvPr>
          <p:cNvSpPr/>
          <p:nvPr/>
        </p:nvSpPr>
        <p:spPr>
          <a:xfrm rot="-2700000">
            <a:off x="945787" y="673372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254" name="Google Shape;4254;p45">
            <a:hlinkClick r:id="" action="ppaction://noaction"/>
          </p:cNvPr>
          <p:cNvSpPr/>
          <p:nvPr/>
        </p:nvSpPr>
        <p:spPr>
          <a:xfrm rot="8100000">
            <a:off x="8027237" y="673372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4255" name="Google Shape;4255;p45"/>
          <p:cNvGrpSpPr/>
          <p:nvPr/>
        </p:nvGrpSpPr>
        <p:grpSpPr>
          <a:xfrm>
            <a:off x="7178309" y="1284009"/>
            <a:ext cx="813514" cy="721348"/>
            <a:chOff x="7019708" y="1127036"/>
            <a:chExt cx="813514" cy="721348"/>
          </a:xfrm>
        </p:grpSpPr>
        <p:sp>
          <p:nvSpPr>
            <p:cNvPr id="4256" name="Google Shape;4256;p45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57" name="Google Shape;4257;p45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58" name="Google Shape;4258;p45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259" name="Google Shape;4259;p45"/>
          <p:cNvGrpSpPr/>
          <p:nvPr/>
        </p:nvGrpSpPr>
        <p:grpSpPr>
          <a:xfrm>
            <a:off x="1183769" y="2976680"/>
            <a:ext cx="839600" cy="663244"/>
            <a:chOff x="1370468" y="1128882"/>
            <a:chExt cx="839600" cy="663244"/>
          </a:xfrm>
        </p:grpSpPr>
        <p:sp>
          <p:nvSpPr>
            <p:cNvPr id="4260" name="Google Shape;4260;p45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9" name="Google Shape;4269;p45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0" name="Google Shape;4270;p45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5" name="Google Shape;4285;p45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6" name="Google Shape;4286;p45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290" name="Google Shape;4290;p45"/>
          <p:cNvGrpSpPr/>
          <p:nvPr/>
        </p:nvGrpSpPr>
        <p:grpSpPr>
          <a:xfrm>
            <a:off x="7797070" y="2920880"/>
            <a:ext cx="273760" cy="333929"/>
            <a:chOff x="7165238" y="1982873"/>
            <a:chExt cx="582716" cy="710789"/>
          </a:xfrm>
        </p:grpSpPr>
        <p:sp>
          <p:nvSpPr>
            <p:cNvPr id="4291" name="Google Shape;4291;p45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294" name="Google Shape;4294;p45"/>
          <p:cNvGrpSpPr/>
          <p:nvPr/>
        </p:nvGrpSpPr>
        <p:grpSpPr>
          <a:xfrm>
            <a:off x="7299583" y="3977943"/>
            <a:ext cx="771249" cy="760888"/>
            <a:chOff x="1320057" y="1923520"/>
            <a:chExt cx="771249" cy="760888"/>
          </a:xfrm>
        </p:grpSpPr>
        <p:sp>
          <p:nvSpPr>
            <p:cNvPr id="4295" name="Google Shape;4295;p45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2" name="Google Shape;4302;p45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3" name="Google Shape;4303;p45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315" name="Google Shape;4315;p45"/>
          <p:cNvGrpSpPr/>
          <p:nvPr/>
        </p:nvGrpSpPr>
        <p:grpSpPr>
          <a:xfrm>
            <a:off x="1589858" y="746397"/>
            <a:ext cx="500130" cy="456556"/>
            <a:chOff x="7132879" y="2876092"/>
            <a:chExt cx="652145" cy="595404"/>
          </a:xfrm>
        </p:grpSpPr>
        <p:sp>
          <p:nvSpPr>
            <p:cNvPr id="4316" name="Google Shape;4316;p45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7" name="Google Shape;4317;p45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8" name="Google Shape;4318;p45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319" name="Google Shape;4319;p45"/>
          <p:cNvGrpSpPr/>
          <p:nvPr/>
        </p:nvGrpSpPr>
        <p:grpSpPr>
          <a:xfrm>
            <a:off x="1338223" y="2005337"/>
            <a:ext cx="357886" cy="333874"/>
            <a:chOff x="7144801" y="3627187"/>
            <a:chExt cx="670198" cy="625350"/>
          </a:xfrm>
        </p:grpSpPr>
        <p:sp>
          <p:nvSpPr>
            <p:cNvPr id="4320" name="Google Shape;4320;p45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4323" name="Google Shape;4323;p45"/>
          <p:cNvSpPr txBox="1"/>
          <p:nvPr/>
        </p:nvSpPr>
        <p:spPr>
          <a:xfrm>
            <a:off x="2334047" y="2318322"/>
            <a:ext cx="481008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Chuẩn</a:t>
            </a:r>
            <a:r>
              <a:rPr lang="en-US" sz="40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 </a:t>
            </a:r>
            <a:r>
              <a:rPr lang="en-US" sz="4000" b="1" dirty="0" err="1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bị</a:t>
            </a:r>
            <a:r>
              <a:rPr lang="en-US" sz="40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 </a:t>
            </a:r>
            <a:r>
              <a:rPr lang="en-US" sz="4000" b="1" dirty="0" err="1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bài</a:t>
            </a:r>
            <a:r>
              <a:rPr lang="en-US" sz="40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 </a:t>
            </a:r>
            <a:r>
              <a:rPr lang="en-US" sz="4000" b="1" dirty="0" err="1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sau</a:t>
            </a:r>
            <a:endParaRPr sz="40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4324" name="Google Shape;4324;p45"/>
          <p:cNvSpPr/>
          <p:nvPr/>
        </p:nvSpPr>
        <p:spPr>
          <a:xfrm rot="2153968">
            <a:off x="4217878" y="1568364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+mj-lt"/>
            </a:endParaRPr>
          </a:p>
        </p:txBody>
      </p:sp>
      <p:sp>
        <p:nvSpPr>
          <p:cNvPr id="94" name="Google Shape;4323;p45"/>
          <p:cNvSpPr txBox="1"/>
          <p:nvPr/>
        </p:nvSpPr>
        <p:spPr>
          <a:xfrm>
            <a:off x="1277667" y="3106382"/>
            <a:ext cx="692284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Quicksand Light"/>
              </a:rPr>
              <a:t>Đọc trước: </a:t>
            </a:r>
            <a:r>
              <a:rPr lang="vi-VN" sz="3600" b="1" smtClean="0">
                <a:solidFill>
                  <a:srgbClr val="174A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Quicksand Light"/>
              </a:rPr>
              <a:t>Khoa học </a:t>
            </a:r>
            <a:r>
              <a:rPr lang="en" sz="3600" b="1" smtClean="0">
                <a:solidFill>
                  <a:srgbClr val="174A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Quicksand Light"/>
              </a:rPr>
              <a:t>bài </a:t>
            </a:r>
            <a:r>
              <a:rPr lang="en" sz="36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Quicksand Light"/>
              </a:rPr>
              <a:t>63</a:t>
            </a:r>
            <a:endParaRPr sz="3600" b="1" dirty="0">
              <a:solidFill>
                <a:srgbClr val="174A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Quicksand Ligh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146177" y="905510"/>
            <a:ext cx="6927850" cy="706755"/>
          </a:xfrm>
          <a:prstGeom prst="rect">
            <a:avLst/>
          </a:prstGeom>
          <a:noFill/>
        </p:spPr>
        <p:txBody>
          <a:bodyPr wrap="square" lIns="91416" tIns="45708" rIns="91416" bIns="45708" rtlCol="0">
            <a:prstTxWarp prst="textNoShape">
              <a:avLst/>
            </a:prstTxWarp>
            <a:spAutoFit/>
          </a:bodyPr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1919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4122682" y="832779"/>
            <a:ext cx="1295400" cy="1191299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ÁNH SÁNG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 TRỜI</a:t>
            </a:r>
            <a:endParaRPr lang="en-US" altLang="zh-CN" sz="16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 flipH="1">
            <a:off x="3741682" y="1952514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198882" y="2025539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flipH="1">
            <a:off x="4656082" y="213348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5037082" y="216523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5265682" y="2101739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5418082" y="2025539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4029535" y="2880907"/>
            <a:ext cx="1433761" cy="1148724"/>
          </a:xfrm>
          <a:prstGeom prst="ellipse">
            <a:avLst/>
          </a:prstGeom>
          <a:solidFill>
            <a:srgbClr val="66FF33"/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998482" y="882539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Hấp</a:t>
            </a:r>
            <a:r>
              <a:rPr lang="en-US" altLang="zh-CN" sz="2800" b="1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u="sng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thụ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875407" y="86861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Thải</a:t>
            </a:r>
            <a:r>
              <a:rPr lang="en-US" altLang="zh-CN" sz="2800" b="1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u="sng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465082" y="2073651"/>
            <a:ext cx="2362200" cy="66992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các-bô-níc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388882" y="2987564"/>
            <a:ext cx="2362200" cy="54927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388882" y="3749564"/>
            <a:ext cx="2514600" cy="609600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 chất khoáng</a:t>
            </a: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6551557" y="2038239"/>
            <a:ext cx="2076450" cy="59213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 ô-xi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6561082" y="3011812"/>
            <a:ext cx="2219325" cy="538162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Hơi nước</a:t>
            </a: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6484882" y="3778139"/>
            <a:ext cx="2295525" cy="58880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khoáng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2979682" y="2606564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2903482" y="339555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2979682" y="3835289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5646682" y="2635139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5646682" y="3374914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5646682" y="3778139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736;p24"/>
          <p:cNvSpPr txBox="1">
            <a:spLocks noGrp="1"/>
          </p:cNvSpPr>
          <p:nvPr>
            <p:ph type="title"/>
          </p:nvPr>
        </p:nvSpPr>
        <p:spPr>
          <a:xfrm>
            <a:off x="886582" y="26007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sơ đồ sau: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1065657" y="1627864"/>
            <a:ext cx="7208700" cy="710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62: Động vật cần gì để sống?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1062268" y="750850"/>
            <a:ext cx="7212089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94694" y="506991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>
                <a:solidFill>
                  <a:schemeClr val="tx1"/>
                </a:solidFill>
                <a:latin typeface="+mj-lt"/>
              </a:rPr>
              <a:t>Yêu cầu cần đạt</a:t>
            </a:r>
            <a:endParaRPr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8765" y="1536984"/>
            <a:ext cx="60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1793;p27"/>
          <p:cNvGrpSpPr/>
          <p:nvPr/>
        </p:nvGrpSpPr>
        <p:grpSpPr>
          <a:xfrm>
            <a:off x="812025" y="1746262"/>
            <a:ext cx="825212" cy="661459"/>
            <a:chOff x="1087750" y="1961150"/>
            <a:chExt cx="738775" cy="592175"/>
          </a:xfrm>
        </p:grpSpPr>
        <p:sp>
          <p:nvSpPr>
            <p:cNvPr id="7" name="Google Shape;1794;p27"/>
            <p:cNvSpPr/>
            <p:nvPr/>
          </p:nvSpPr>
          <p:spPr>
            <a:xfrm>
              <a:off x="1087750" y="2246725"/>
              <a:ext cx="149900" cy="86050"/>
            </a:xfrm>
            <a:custGeom>
              <a:avLst/>
              <a:gdLst/>
              <a:ahLst/>
              <a:cxnLst/>
              <a:rect l="l" t="t" r="r" b="b"/>
              <a:pathLst>
                <a:path w="5996" h="3442" fill="none" extrusionOk="0">
                  <a:moveTo>
                    <a:pt x="5996" y="2129"/>
                  </a:moveTo>
                  <a:cubicBezTo>
                    <a:pt x="5428" y="2981"/>
                    <a:pt x="4346" y="3353"/>
                    <a:pt x="3317" y="3406"/>
                  </a:cubicBezTo>
                  <a:cubicBezTo>
                    <a:pt x="2821" y="3442"/>
                    <a:pt x="2288" y="3388"/>
                    <a:pt x="1863" y="3105"/>
                  </a:cubicBezTo>
                  <a:cubicBezTo>
                    <a:pt x="1614" y="2927"/>
                    <a:pt x="1419" y="2661"/>
                    <a:pt x="1260" y="2377"/>
                  </a:cubicBezTo>
                  <a:cubicBezTo>
                    <a:pt x="1011" y="1952"/>
                    <a:pt x="816" y="1455"/>
                    <a:pt x="869" y="976"/>
                  </a:cubicBezTo>
                  <a:cubicBezTo>
                    <a:pt x="940" y="480"/>
                    <a:pt x="1348" y="1"/>
                    <a:pt x="1845" y="18"/>
                  </a:cubicBezTo>
                  <a:cubicBezTo>
                    <a:pt x="1951" y="18"/>
                    <a:pt x="2058" y="36"/>
                    <a:pt x="2129" y="89"/>
                  </a:cubicBezTo>
                  <a:cubicBezTo>
                    <a:pt x="2200" y="143"/>
                    <a:pt x="2253" y="196"/>
                    <a:pt x="2306" y="249"/>
                  </a:cubicBezTo>
                  <a:cubicBezTo>
                    <a:pt x="2643" y="675"/>
                    <a:pt x="2750" y="1260"/>
                    <a:pt x="2572" y="1757"/>
                  </a:cubicBezTo>
                  <a:cubicBezTo>
                    <a:pt x="2395" y="2271"/>
                    <a:pt x="1951" y="2661"/>
                    <a:pt x="1437" y="2785"/>
                  </a:cubicBezTo>
                  <a:cubicBezTo>
                    <a:pt x="905" y="2910"/>
                    <a:pt x="249" y="2644"/>
                    <a:pt x="160" y="2129"/>
                  </a:cubicBezTo>
                  <a:cubicBezTo>
                    <a:pt x="142" y="1952"/>
                    <a:pt x="266" y="1721"/>
                    <a:pt x="426" y="1792"/>
                  </a:cubicBezTo>
                  <a:cubicBezTo>
                    <a:pt x="532" y="2040"/>
                    <a:pt x="657" y="2324"/>
                    <a:pt x="603" y="2608"/>
                  </a:cubicBezTo>
                  <a:cubicBezTo>
                    <a:pt x="550" y="2874"/>
                    <a:pt x="266" y="3140"/>
                    <a:pt x="0" y="3034"/>
                  </a:cubicBezTo>
                </a:path>
              </a:pathLst>
            </a:custGeom>
            <a:solidFill>
              <a:srgbClr val="E97633"/>
            </a:solidFill>
            <a:ln w="75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Google Shape;1795;p27"/>
            <p:cNvSpPr/>
            <p:nvPr/>
          </p:nvSpPr>
          <p:spPr>
            <a:xfrm>
              <a:off x="1176875" y="1961150"/>
              <a:ext cx="649650" cy="70450"/>
            </a:xfrm>
            <a:custGeom>
              <a:avLst/>
              <a:gdLst/>
              <a:ahLst/>
              <a:cxnLst/>
              <a:rect l="l" t="t" r="r" b="b"/>
              <a:pathLst>
                <a:path w="25986" h="2818" extrusionOk="0">
                  <a:moveTo>
                    <a:pt x="0" y="1"/>
                  </a:moveTo>
                  <a:cubicBezTo>
                    <a:pt x="3566" y="2095"/>
                    <a:pt x="8686" y="2805"/>
                    <a:pt x="14767" y="2805"/>
                  </a:cubicBezTo>
                  <a:cubicBezTo>
                    <a:pt x="14917" y="2805"/>
                    <a:pt x="15068" y="2804"/>
                    <a:pt x="15219" y="2803"/>
                  </a:cubicBezTo>
                  <a:cubicBezTo>
                    <a:pt x="15921" y="2803"/>
                    <a:pt x="16628" y="2817"/>
                    <a:pt x="17335" y="2817"/>
                  </a:cubicBezTo>
                  <a:cubicBezTo>
                    <a:pt x="19025" y="2817"/>
                    <a:pt x="20714" y="2738"/>
                    <a:pt x="22314" y="2200"/>
                  </a:cubicBezTo>
                  <a:cubicBezTo>
                    <a:pt x="23680" y="1757"/>
                    <a:pt x="24939" y="994"/>
                    <a:pt x="2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Google Shape;1796;p27"/>
            <p:cNvSpPr/>
            <p:nvPr/>
          </p:nvSpPr>
          <p:spPr>
            <a:xfrm>
              <a:off x="1545825" y="2078050"/>
              <a:ext cx="197775" cy="134475"/>
            </a:xfrm>
            <a:custGeom>
              <a:avLst/>
              <a:gdLst/>
              <a:ahLst/>
              <a:cxnLst/>
              <a:rect l="l" t="t" r="r" b="b"/>
              <a:pathLst>
                <a:path w="7911" h="5379" extrusionOk="0">
                  <a:moveTo>
                    <a:pt x="1868" y="1"/>
                  </a:moveTo>
                  <a:cubicBezTo>
                    <a:pt x="1630" y="1"/>
                    <a:pt x="1418" y="58"/>
                    <a:pt x="1242" y="185"/>
                  </a:cubicBezTo>
                  <a:cubicBezTo>
                    <a:pt x="1561" y="1462"/>
                    <a:pt x="0" y="2774"/>
                    <a:pt x="727" y="3874"/>
                  </a:cubicBezTo>
                  <a:cubicBezTo>
                    <a:pt x="1043" y="4357"/>
                    <a:pt x="5058" y="5198"/>
                    <a:pt x="6038" y="5198"/>
                  </a:cubicBezTo>
                  <a:cubicBezTo>
                    <a:pt x="6103" y="5198"/>
                    <a:pt x="6154" y="5194"/>
                    <a:pt x="6190" y="5187"/>
                  </a:cubicBezTo>
                  <a:cubicBezTo>
                    <a:pt x="6217" y="5180"/>
                    <a:pt x="6242" y="5178"/>
                    <a:pt x="6265" y="5178"/>
                  </a:cubicBezTo>
                  <a:cubicBezTo>
                    <a:pt x="6460" y="5178"/>
                    <a:pt x="6539" y="5379"/>
                    <a:pt x="6686" y="5379"/>
                  </a:cubicBezTo>
                  <a:cubicBezTo>
                    <a:pt x="6718" y="5379"/>
                    <a:pt x="6753" y="5369"/>
                    <a:pt x="6793" y="5346"/>
                  </a:cubicBezTo>
                  <a:cubicBezTo>
                    <a:pt x="7184" y="5116"/>
                    <a:pt x="7911" y="4726"/>
                    <a:pt x="7645" y="4353"/>
                  </a:cubicBezTo>
                  <a:cubicBezTo>
                    <a:pt x="6710" y="3013"/>
                    <a:pt x="3596" y="1"/>
                    <a:pt x="1868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Google Shape;1797;p27"/>
            <p:cNvSpPr/>
            <p:nvPr/>
          </p:nvSpPr>
          <p:spPr>
            <a:xfrm>
              <a:off x="1683725" y="2165125"/>
              <a:ext cx="88700" cy="63875"/>
            </a:xfrm>
            <a:custGeom>
              <a:avLst/>
              <a:gdLst/>
              <a:ahLst/>
              <a:cxnLst/>
              <a:rect l="l" t="t" r="r" b="b"/>
              <a:pathLst>
                <a:path w="3548" h="2555" extrusionOk="0">
                  <a:moveTo>
                    <a:pt x="1509" y="1"/>
                  </a:moveTo>
                  <a:cubicBezTo>
                    <a:pt x="896" y="1"/>
                    <a:pt x="370" y="981"/>
                    <a:pt x="54" y="1438"/>
                  </a:cubicBezTo>
                  <a:cubicBezTo>
                    <a:pt x="36" y="1473"/>
                    <a:pt x="18" y="1509"/>
                    <a:pt x="0" y="1562"/>
                  </a:cubicBezTo>
                  <a:cubicBezTo>
                    <a:pt x="0" y="1597"/>
                    <a:pt x="18" y="1651"/>
                    <a:pt x="36" y="1686"/>
                  </a:cubicBezTo>
                  <a:cubicBezTo>
                    <a:pt x="178" y="1970"/>
                    <a:pt x="426" y="2165"/>
                    <a:pt x="710" y="2289"/>
                  </a:cubicBezTo>
                  <a:cubicBezTo>
                    <a:pt x="994" y="2413"/>
                    <a:pt x="1313" y="2466"/>
                    <a:pt x="1614" y="2502"/>
                  </a:cubicBezTo>
                  <a:cubicBezTo>
                    <a:pt x="1804" y="2531"/>
                    <a:pt x="1999" y="2554"/>
                    <a:pt x="2190" y="2554"/>
                  </a:cubicBezTo>
                  <a:cubicBezTo>
                    <a:pt x="2465" y="2554"/>
                    <a:pt x="2732" y="2506"/>
                    <a:pt x="2963" y="2360"/>
                  </a:cubicBezTo>
                  <a:cubicBezTo>
                    <a:pt x="2980" y="2342"/>
                    <a:pt x="3016" y="2307"/>
                    <a:pt x="3033" y="2271"/>
                  </a:cubicBezTo>
                  <a:cubicBezTo>
                    <a:pt x="3087" y="2147"/>
                    <a:pt x="2909" y="2041"/>
                    <a:pt x="2945" y="1899"/>
                  </a:cubicBezTo>
                  <a:cubicBezTo>
                    <a:pt x="3104" y="1810"/>
                    <a:pt x="3264" y="1704"/>
                    <a:pt x="3441" y="1597"/>
                  </a:cubicBezTo>
                  <a:cubicBezTo>
                    <a:pt x="3477" y="1562"/>
                    <a:pt x="3512" y="1544"/>
                    <a:pt x="3530" y="1509"/>
                  </a:cubicBezTo>
                  <a:cubicBezTo>
                    <a:pt x="3548" y="1438"/>
                    <a:pt x="3512" y="1367"/>
                    <a:pt x="3459" y="1314"/>
                  </a:cubicBezTo>
                  <a:cubicBezTo>
                    <a:pt x="3104" y="906"/>
                    <a:pt x="2111" y="19"/>
                    <a:pt x="1526" y="1"/>
                  </a:cubicBezTo>
                  <a:cubicBezTo>
                    <a:pt x="1520" y="1"/>
                    <a:pt x="1515" y="1"/>
                    <a:pt x="1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Google Shape;1798;p27"/>
            <p:cNvSpPr/>
            <p:nvPr/>
          </p:nvSpPr>
          <p:spPr>
            <a:xfrm>
              <a:off x="1422550" y="2428450"/>
              <a:ext cx="148575" cy="124875"/>
            </a:xfrm>
            <a:custGeom>
              <a:avLst/>
              <a:gdLst/>
              <a:ahLst/>
              <a:cxnLst/>
              <a:rect l="l" t="t" r="r" b="b"/>
              <a:pathLst>
                <a:path w="5943" h="4995" extrusionOk="0">
                  <a:moveTo>
                    <a:pt x="699" y="1"/>
                  </a:moveTo>
                  <a:cubicBezTo>
                    <a:pt x="618" y="1"/>
                    <a:pt x="539" y="13"/>
                    <a:pt x="461" y="39"/>
                  </a:cubicBezTo>
                  <a:cubicBezTo>
                    <a:pt x="319" y="93"/>
                    <a:pt x="231" y="217"/>
                    <a:pt x="213" y="359"/>
                  </a:cubicBezTo>
                  <a:cubicBezTo>
                    <a:pt x="106" y="1512"/>
                    <a:pt x="0" y="2665"/>
                    <a:pt x="124" y="3818"/>
                  </a:cubicBezTo>
                  <a:cubicBezTo>
                    <a:pt x="177" y="4314"/>
                    <a:pt x="568" y="4722"/>
                    <a:pt x="1064" y="4793"/>
                  </a:cubicBezTo>
                  <a:cubicBezTo>
                    <a:pt x="1893" y="4927"/>
                    <a:pt x="2731" y="4994"/>
                    <a:pt x="3571" y="4994"/>
                  </a:cubicBezTo>
                  <a:cubicBezTo>
                    <a:pt x="3953" y="4994"/>
                    <a:pt x="4336" y="4980"/>
                    <a:pt x="4718" y="4953"/>
                  </a:cubicBezTo>
                  <a:cubicBezTo>
                    <a:pt x="4984" y="4935"/>
                    <a:pt x="5268" y="4917"/>
                    <a:pt x="5516" y="4793"/>
                  </a:cubicBezTo>
                  <a:cubicBezTo>
                    <a:pt x="5747" y="4669"/>
                    <a:pt x="5942" y="4403"/>
                    <a:pt x="5924" y="4137"/>
                  </a:cubicBezTo>
                  <a:cubicBezTo>
                    <a:pt x="5907" y="3747"/>
                    <a:pt x="5481" y="3516"/>
                    <a:pt x="5108" y="3356"/>
                  </a:cubicBezTo>
                  <a:cubicBezTo>
                    <a:pt x="4241" y="3016"/>
                    <a:pt x="3320" y="2716"/>
                    <a:pt x="2381" y="2716"/>
                  </a:cubicBezTo>
                  <a:cubicBezTo>
                    <a:pt x="2244" y="2716"/>
                    <a:pt x="2106" y="2722"/>
                    <a:pt x="1969" y="2736"/>
                  </a:cubicBezTo>
                  <a:cubicBezTo>
                    <a:pt x="1968" y="2736"/>
                    <a:pt x="1967" y="2736"/>
                    <a:pt x="1966" y="2736"/>
                  </a:cubicBezTo>
                  <a:cubicBezTo>
                    <a:pt x="1756" y="2736"/>
                    <a:pt x="1738" y="943"/>
                    <a:pt x="1703" y="767"/>
                  </a:cubicBezTo>
                  <a:cubicBezTo>
                    <a:pt x="1612" y="390"/>
                    <a:pt x="1151" y="1"/>
                    <a:pt x="699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Google Shape;1799;p27"/>
            <p:cNvSpPr/>
            <p:nvPr/>
          </p:nvSpPr>
          <p:spPr>
            <a:xfrm>
              <a:off x="1262025" y="2376300"/>
              <a:ext cx="149000" cy="171850"/>
            </a:xfrm>
            <a:custGeom>
              <a:avLst/>
              <a:gdLst/>
              <a:ahLst/>
              <a:cxnLst/>
              <a:rect l="l" t="t" r="r" b="b"/>
              <a:pathLst>
                <a:path w="5960" h="6874" extrusionOk="0">
                  <a:moveTo>
                    <a:pt x="830" y="0"/>
                  </a:moveTo>
                  <a:cubicBezTo>
                    <a:pt x="710" y="0"/>
                    <a:pt x="596" y="16"/>
                    <a:pt x="497" y="50"/>
                  </a:cubicBezTo>
                  <a:cubicBezTo>
                    <a:pt x="355" y="86"/>
                    <a:pt x="248" y="2108"/>
                    <a:pt x="231" y="2250"/>
                  </a:cubicBezTo>
                  <a:cubicBezTo>
                    <a:pt x="124" y="3403"/>
                    <a:pt x="0" y="4555"/>
                    <a:pt x="142" y="5691"/>
                  </a:cubicBezTo>
                  <a:cubicBezTo>
                    <a:pt x="195" y="6205"/>
                    <a:pt x="585" y="6613"/>
                    <a:pt x="1082" y="6684"/>
                  </a:cubicBezTo>
                  <a:cubicBezTo>
                    <a:pt x="1944" y="6811"/>
                    <a:pt x="2814" y="6874"/>
                    <a:pt x="3681" y="6874"/>
                  </a:cubicBezTo>
                  <a:cubicBezTo>
                    <a:pt x="4028" y="6874"/>
                    <a:pt x="4374" y="6864"/>
                    <a:pt x="4718" y="6844"/>
                  </a:cubicBezTo>
                  <a:cubicBezTo>
                    <a:pt x="5002" y="6826"/>
                    <a:pt x="5286" y="6808"/>
                    <a:pt x="5516" y="6684"/>
                  </a:cubicBezTo>
                  <a:cubicBezTo>
                    <a:pt x="5765" y="6560"/>
                    <a:pt x="5960" y="6294"/>
                    <a:pt x="5942" y="6028"/>
                  </a:cubicBezTo>
                  <a:cubicBezTo>
                    <a:pt x="5924" y="5637"/>
                    <a:pt x="5499" y="5407"/>
                    <a:pt x="5126" y="5247"/>
                  </a:cubicBezTo>
                  <a:cubicBezTo>
                    <a:pt x="4244" y="4907"/>
                    <a:pt x="3321" y="4607"/>
                    <a:pt x="2392" y="4607"/>
                  </a:cubicBezTo>
                  <a:cubicBezTo>
                    <a:pt x="2257" y="4607"/>
                    <a:pt x="2122" y="4613"/>
                    <a:pt x="1987" y="4626"/>
                  </a:cubicBezTo>
                  <a:cubicBezTo>
                    <a:pt x="1986" y="4626"/>
                    <a:pt x="1986" y="4626"/>
                    <a:pt x="1985" y="4626"/>
                  </a:cubicBezTo>
                  <a:cubicBezTo>
                    <a:pt x="1758" y="4626"/>
                    <a:pt x="2093" y="812"/>
                    <a:pt x="2040" y="636"/>
                  </a:cubicBezTo>
                  <a:cubicBezTo>
                    <a:pt x="1954" y="277"/>
                    <a:pt x="1336" y="0"/>
                    <a:pt x="830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Google Shape;1800;p27"/>
            <p:cNvSpPr/>
            <p:nvPr/>
          </p:nvSpPr>
          <p:spPr>
            <a:xfrm>
              <a:off x="1181300" y="1967625"/>
              <a:ext cx="452775" cy="475400"/>
            </a:xfrm>
            <a:custGeom>
              <a:avLst/>
              <a:gdLst/>
              <a:ahLst/>
              <a:cxnLst/>
              <a:rect l="l" t="t" r="r" b="b"/>
              <a:pathLst>
                <a:path w="18111" h="19016" extrusionOk="0">
                  <a:moveTo>
                    <a:pt x="6217" y="0"/>
                  </a:moveTo>
                  <a:cubicBezTo>
                    <a:pt x="5719" y="0"/>
                    <a:pt x="5479" y="179"/>
                    <a:pt x="5074" y="700"/>
                  </a:cubicBezTo>
                  <a:cubicBezTo>
                    <a:pt x="4453" y="1480"/>
                    <a:pt x="3992" y="2349"/>
                    <a:pt x="3548" y="3236"/>
                  </a:cubicBezTo>
                  <a:cubicBezTo>
                    <a:pt x="1917" y="6500"/>
                    <a:pt x="764" y="10012"/>
                    <a:pt x="125" y="13612"/>
                  </a:cubicBezTo>
                  <a:cubicBezTo>
                    <a:pt x="54" y="14003"/>
                    <a:pt x="1" y="14411"/>
                    <a:pt x="90" y="14801"/>
                  </a:cubicBezTo>
                  <a:cubicBezTo>
                    <a:pt x="231" y="15280"/>
                    <a:pt x="604" y="15652"/>
                    <a:pt x="994" y="15989"/>
                  </a:cubicBezTo>
                  <a:cubicBezTo>
                    <a:pt x="2874" y="17532"/>
                    <a:pt x="5287" y="18313"/>
                    <a:pt x="7681" y="18721"/>
                  </a:cubicBezTo>
                  <a:cubicBezTo>
                    <a:pt x="8692" y="18894"/>
                    <a:pt x="9721" y="19015"/>
                    <a:pt x="10744" y="19015"/>
                  </a:cubicBezTo>
                  <a:cubicBezTo>
                    <a:pt x="11498" y="19015"/>
                    <a:pt x="12247" y="18950"/>
                    <a:pt x="12985" y="18792"/>
                  </a:cubicBezTo>
                  <a:cubicBezTo>
                    <a:pt x="13942" y="18597"/>
                    <a:pt x="14865" y="18242"/>
                    <a:pt x="15787" y="17887"/>
                  </a:cubicBezTo>
                  <a:cubicBezTo>
                    <a:pt x="16195" y="17745"/>
                    <a:pt x="16621" y="17568"/>
                    <a:pt x="16922" y="17266"/>
                  </a:cubicBezTo>
                  <a:cubicBezTo>
                    <a:pt x="17277" y="16929"/>
                    <a:pt x="17437" y="16433"/>
                    <a:pt x="17561" y="15971"/>
                  </a:cubicBezTo>
                  <a:cubicBezTo>
                    <a:pt x="17809" y="14960"/>
                    <a:pt x="17898" y="13914"/>
                    <a:pt x="17933" y="12885"/>
                  </a:cubicBezTo>
                  <a:cubicBezTo>
                    <a:pt x="18111" y="8770"/>
                    <a:pt x="17454" y="4620"/>
                    <a:pt x="16071" y="735"/>
                  </a:cubicBezTo>
                  <a:cubicBezTo>
                    <a:pt x="16036" y="664"/>
                    <a:pt x="16000" y="558"/>
                    <a:pt x="15929" y="504"/>
                  </a:cubicBezTo>
                  <a:cubicBezTo>
                    <a:pt x="15823" y="416"/>
                    <a:pt x="15681" y="416"/>
                    <a:pt x="15557" y="416"/>
                  </a:cubicBezTo>
                  <a:cubicBezTo>
                    <a:pt x="15306" y="418"/>
                    <a:pt x="15055" y="419"/>
                    <a:pt x="14804" y="419"/>
                  </a:cubicBezTo>
                  <a:cubicBezTo>
                    <a:pt x="13047" y="419"/>
                    <a:pt x="11280" y="365"/>
                    <a:pt x="9526" y="256"/>
                  </a:cubicBezTo>
                  <a:cubicBezTo>
                    <a:pt x="8550" y="203"/>
                    <a:pt x="7575" y="132"/>
                    <a:pt x="6599" y="26"/>
                  </a:cubicBezTo>
                  <a:cubicBezTo>
                    <a:pt x="6455" y="9"/>
                    <a:pt x="6330" y="0"/>
                    <a:pt x="6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Google Shape;1801;p27"/>
            <p:cNvSpPr/>
            <p:nvPr/>
          </p:nvSpPr>
          <p:spPr>
            <a:xfrm>
              <a:off x="1285075" y="2056750"/>
              <a:ext cx="281100" cy="314400"/>
            </a:xfrm>
            <a:custGeom>
              <a:avLst/>
              <a:gdLst/>
              <a:ahLst/>
              <a:cxnLst/>
              <a:rect l="l" t="t" r="r" b="b"/>
              <a:pathLst>
                <a:path w="11244" h="12576" extrusionOk="0">
                  <a:moveTo>
                    <a:pt x="7130" y="1"/>
                  </a:moveTo>
                  <a:cubicBezTo>
                    <a:pt x="6918" y="1"/>
                    <a:pt x="6693" y="20"/>
                    <a:pt x="6457" y="61"/>
                  </a:cubicBezTo>
                  <a:cubicBezTo>
                    <a:pt x="5233" y="274"/>
                    <a:pt x="4080" y="771"/>
                    <a:pt x="3264" y="1746"/>
                  </a:cubicBezTo>
                  <a:cubicBezTo>
                    <a:pt x="2909" y="2137"/>
                    <a:pt x="2643" y="2598"/>
                    <a:pt x="2360" y="3041"/>
                  </a:cubicBezTo>
                  <a:cubicBezTo>
                    <a:pt x="1987" y="3662"/>
                    <a:pt x="1615" y="4283"/>
                    <a:pt x="1260" y="4921"/>
                  </a:cubicBezTo>
                  <a:cubicBezTo>
                    <a:pt x="657" y="6057"/>
                    <a:pt x="142" y="7263"/>
                    <a:pt x="71" y="8540"/>
                  </a:cubicBezTo>
                  <a:cubicBezTo>
                    <a:pt x="0" y="9835"/>
                    <a:pt x="426" y="11183"/>
                    <a:pt x="1402" y="11999"/>
                  </a:cubicBezTo>
                  <a:cubicBezTo>
                    <a:pt x="1597" y="12158"/>
                    <a:pt x="1810" y="12300"/>
                    <a:pt x="2040" y="12389"/>
                  </a:cubicBezTo>
                  <a:cubicBezTo>
                    <a:pt x="2306" y="12477"/>
                    <a:pt x="2590" y="12495"/>
                    <a:pt x="2856" y="12513"/>
                  </a:cubicBezTo>
                  <a:cubicBezTo>
                    <a:pt x="3653" y="12553"/>
                    <a:pt x="4450" y="12576"/>
                    <a:pt x="5244" y="12576"/>
                  </a:cubicBezTo>
                  <a:cubicBezTo>
                    <a:pt x="5863" y="12576"/>
                    <a:pt x="6481" y="12562"/>
                    <a:pt x="7095" y="12531"/>
                  </a:cubicBezTo>
                  <a:cubicBezTo>
                    <a:pt x="8089" y="12477"/>
                    <a:pt x="9206" y="12336"/>
                    <a:pt x="9827" y="11573"/>
                  </a:cubicBezTo>
                  <a:cubicBezTo>
                    <a:pt x="10146" y="11183"/>
                    <a:pt x="10288" y="10686"/>
                    <a:pt x="10395" y="10189"/>
                  </a:cubicBezTo>
                  <a:cubicBezTo>
                    <a:pt x="11035" y="7356"/>
                    <a:pt x="11243" y="1"/>
                    <a:pt x="7130" y="1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Google Shape;1802;p27"/>
            <p:cNvSpPr/>
            <p:nvPr/>
          </p:nvSpPr>
          <p:spPr>
            <a:xfrm>
              <a:off x="1264225" y="2049275"/>
              <a:ext cx="151600" cy="180625"/>
            </a:xfrm>
            <a:custGeom>
              <a:avLst/>
              <a:gdLst/>
              <a:ahLst/>
              <a:cxnLst/>
              <a:rect l="l" t="t" r="r" b="b"/>
              <a:pathLst>
                <a:path w="6064" h="7225" extrusionOk="0">
                  <a:moveTo>
                    <a:pt x="2583" y="0"/>
                  </a:moveTo>
                  <a:cubicBezTo>
                    <a:pt x="2550" y="0"/>
                    <a:pt x="2517" y="2"/>
                    <a:pt x="2484" y="6"/>
                  </a:cubicBezTo>
                  <a:cubicBezTo>
                    <a:pt x="1" y="591"/>
                    <a:pt x="143" y="1655"/>
                    <a:pt x="214" y="2968"/>
                  </a:cubicBezTo>
                  <a:cubicBezTo>
                    <a:pt x="267" y="3571"/>
                    <a:pt x="3761" y="6622"/>
                    <a:pt x="4346" y="6799"/>
                  </a:cubicBezTo>
                  <a:cubicBezTo>
                    <a:pt x="4630" y="6888"/>
                    <a:pt x="4488" y="7225"/>
                    <a:pt x="4790" y="7225"/>
                  </a:cubicBezTo>
                  <a:cubicBezTo>
                    <a:pt x="4823" y="7225"/>
                    <a:pt x="4858" y="7225"/>
                    <a:pt x="4894" y="7225"/>
                  </a:cubicBezTo>
                  <a:cubicBezTo>
                    <a:pt x="5352" y="7225"/>
                    <a:pt x="6063" y="7210"/>
                    <a:pt x="6014" y="6799"/>
                  </a:cubicBezTo>
                  <a:cubicBezTo>
                    <a:pt x="5840" y="4971"/>
                    <a:pt x="4316" y="0"/>
                    <a:pt x="2583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Google Shape;1803;p27"/>
            <p:cNvSpPr/>
            <p:nvPr/>
          </p:nvSpPr>
          <p:spPr>
            <a:xfrm>
              <a:off x="1358250" y="2190350"/>
              <a:ext cx="80275" cy="71100"/>
            </a:xfrm>
            <a:custGeom>
              <a:avLst/>
              <a:gdLst/>
              <a:ahLst/>
              <a:cxnLst/>
              <a:rect l="l" t="t" r="r" b="b"/>
              <a:pathLst>
                <a:path w="3211" h="2844" extrusionOk="0">
                  <a:moveTo>
                    <a:pt x="1781" y="1"/>
                  </a:moveTo>
                  <a:cubicBezTo>
                    <a:pt x="1248" y="1"/>
                    <a:pt x="560" y="425"/>
                    <a:pt x="177" y="624"/>
                  </a:cubicBezTo>
                  <a:cubicBezTo>
                    <a:pt x="124" y="642"/>
                    <a:pt x="89" y="659"/>
                    <a:pt x="53" y="695"/>
                  </a:cubicBezTo>
                  <a:cubicBezTo>
                    <a:pt x="36" y="730"/>
                    <a:pt x="36" y="783"/>
                    <a:pt x="36" y="819"/>
                  </a:cubicBezTo>
                  <a:cubicBezTo>
                    <a:pt x="0" y="1138"/>
                    <a:pt x="142" y="1440"/>
                    <a:pt x="319" y="1688"/>
                  </a:cubicBezTo>
                  <a:cubicBezTo>
                    <a:pt x="514" y="1936"/>
                    <a:pt x="745" y="2131"/>
                    <a:pt x="993" y="2309"/>
                  </a:cubicBezTo>
                  <a:cubicBezTo>
                    <a:pt x="1345" y="2576"/>
                    <a:pt x="1727" y="2844"/>
                    <a:pt x="2156" y="2844"/>
                  </a:cubicBezTo>
                  <a:cubicBezTo>
                    <a:pt x="2182" y="2844"/>
                    <a:pt x="2209" y="2843"/>
                    <a:pt x="2235" y="2841"/>
                  </a:cubicBezTo>
                  <a:cubicBezTo>
                    <a:pt x="2270" y="2841"/>
                    <a:pt x="2324" y="2823"/>
                    <a:pt x="2341" y="2806"/>
                  </a:cubicBezTo>
                  <a:cubicBezTo>
                    <a:pt x="2448" y="2735"/>
                    <a:pt x="2359" y="2539"/>
                    <a:pt x="2448" y="2451"/>
                  </a:cubicBezTo>
                  <a:cubicBezTo>
                    <a:pt x="2643" y="2433"/>
                    <a:pt x="2838" y="2415"/>
                    <a:pt x="3033" y="2415"/>
                  </a:cubicBezTo>
                  <a:cubicBezTo>
                    <a:pt x="3069" y="2415"/>
                    <a:pt x="3122" y="2398"/>
                    <a:pt x="3157" y="2380"/>
                  </a:cubicBezTo>
                  <a:cubicBezTo>
                    <a:pt x="3211" y="2327"/>
                    <a:pt x="3211" y="2238"/>
                    <a:pt x="3193" y="2167"/>
                  </a:cubicBezTo>
                  <a:cubicBezTo>
                    <a:pt x="3086" y="1635"/>
                    <a:pt x="2643" y="393"/>
                    <a:pt x="2146" y="92"/>
                  </a:cubicBezTo>
                  <a:cubicBezTo>
                    <a:pt x="2039" y="28"/>
                    <a:pt x="1915" y="1"/>
                    <a:pt x="17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55" name="Google Shape;1842;p27"/>
          <p:cNvGrpSpPr/>
          <p:nvPr/>
        </p:nvGrpSpPr>
        <p:grpSpPr>
          <a:xfrm>
            <a:off x="911525" y="3643137"/>
            <a:ext cx="964920" cy="674305"/>
            <a:chOff x="4233475" y="1961150"/>
            <a:chExt cx="863850" cy="603675"/>
          </a:xfrm>
        </p:grpSpPr>
        <p:sp>
          <p:nvSpPr>
            <p:cNvPr id="56" name="Google Shape;1843;p27"/>
            <p:cNvSpPr/>
            <p:nvPr/>
          </p:nvSpPr>
          <p:spPr>
            <a:xfrm>
              <a:off x="4287575" y="1961150"/>
              <a:ext cx="652775" cy="82150"/>
            </a:xfrm>
            <a:custGeom>
              <a:avLst/>
              <a:gdLst/>
              <a:ahLst/>
              <a:cxnLst/>
              <a:rect l="l" t="t" r="r" b="b"/>
              <a:pathLst>
                <a:path w="26111" h="3286" extrusionOk="0">
                  <a:moveTo>
                    <a:pt x="1" y="1"/>
                  </a:moveTo>
                  <a:cubicBezTo>
                    <a:pt x="3456" y="2492"/>
                    <a:pt x="8751" y="3282"/>
                    <a:pt x="15095" y="3282"/>
                  </a:cubicBezTo>
                  <a:cubicBezTo>
                    <a:pt x="15166" y="3282"/>
                    <a:pt x="15237" y="3282"/>
                    <a:pt x="15308" y="3282"/>
                  </a:cubicBezTo>
                  <a:cubicBezTo>
                    <a:pt x="15450" y="3281"/>
                    <a:pt x="15592" y="3281"/>
                    <a:pt x="15734" y="3281"/>
                  </a:cubicBezTo>
                  <a:cubicBezTo>
                    <a:pt x="16208" y="3281"/>
                    <a:pt x="16683" y="3285"/>
                    <a:pt x="17157" y="3285"/>
                  </a:cubicBezTo>
                  <a:cubicBezTo>
                    <a:pt x="18857" y="3285"/>
                    <a:pt x="20549" y="3226"/>
                    <a:pt x="22137" y="2679"/>
                  </a:cubicBezTo>
                  <a:cubicBezTo>
                    <a:pt x="23645" y="2147"/>
                    <a:pt x="25028" y="1225"/>
                    <a:pt x="26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7" name="Google Shape;1844;p27"/>
            <p:cNvSpPr/>
            <p:nvPr/>
          </p:nvSpPr>
          <p:spPr>
            <a:xfrm>
              <a:off x="4684900" y="2365125"/>
              <a:ext cx="146800" cy="69850"/>
            </a:xfrm>
            <a:custGeom>
              <a:avLst/>
              <a:gdLst/>
              <a:ahLst/>
              <a:cxnLst/>
              <a:rect l="l" t="t" r="r" b="b"/>
              <a:pathLst>
                <a:path w="5872" h="2794" extrusionOk="0">
                  <a:moveTo>
                    <a:pt x="5605" y="1"/>
                  </a:moveTo>
                  <a:cubicBezTo>
                    <a:pt x="5499" y="852"/>
                    <a:pt x="4772" y="1437"/>
                    <a:pt x="4098" y="1934"/>
                  </a:cubicBezTo>
                  <a:cubicBezTo>
                    <a:pt x="3956" y="2023"/>
                    <a:pt x="3832" y="2111"/>
                    <a:pt x="3690" y="2182"/>
                  </a:cubicBezTo>
                  <a:cubicBezTo>
                    <a:pt x="3530" y="2235"/>
                    <a:pt x="3370" y="2253"/>
                    <a:pt x="3211" y="2271"/>
                  </a:cubicBezTo>
                  <a:cubicBezTo>
                    <a:pt x="3042" y="2292"/>
                    <a:pt x="2870" y="2310"/>
                    <a:pt x="2702" y="2310"/>
                  </a:cubicBezTo>
                  <a:cubicBezTo>
                    <a:pt x="2447" y="2310"/>
                    <a:pt x="2201" y="2268"/>
                    <a:pt x="1987" y="2129"/>
                  </a:cubicBezTo>
                  <a:cubicBezTo>
                    <a:pt x="1810" y="2023"/>
                    <a:pt x="1685" y="1845"/>
                    <a:pt x="1561" y="1686"/>
                  </a:cubicBezTo>
                  <a:cubicBezTo>
                    <a:pt x="1313" y="1349"/>
                    <a:pt x="1136" y="994"/>
                    <a:pt x="940" y="657"/>
                  </a:cubicBezTo>
                  <a:lnTo>
                    <a:pt x="940" y="657"/>
                  </a:lnTo>
                  <a:cubicBezTo>
                    <a:pt x="0" y="1278"/>
                    <a:pt x="1136" y="2289"/>
                    <a:pt x="1792" y="2608"/>
                  </a:cubicBezTo>
                  <a:cubicBezTo>
                    <a:pt x="2088" y="2744"/>
                    <a:pt x="2409" y="2793"/>
                    <a:pt x="2732" y="2793"/>
                  </a:cubicBezTo>
                  <a:cubicBezTo>
                    <a:pt x="2874" y="2793"/>
                    <a:pt x="3017" y="2784"/>
                    <a:pt x="3158" y="2768"/>
                  </a:cubicBezTo>
                  <a:cubicBezTo>
                    <a:pt x="4257" y="2626"/>
                    <a:pt x="5304" y="1934"/>
                    <a:pt x="5765" y="870"/>
                  </a:cubicBezTo>
                  <a:cubicBezTo>
                    <a:pt x="5818" y="728"/>
                    <a:pt x="5871" y="568"/>
                    <a:pt x="5871" y="391"/>
                  </a:cubicBezTo>
                  <a:cubicBezTo>
                    <a:pt x="5854" y="231"/>
                    <a:pt x="5765" y="54"/>
                    <a:pt x="5605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8" name="Google Shape;1845;p27"/>
            <p:cNvSpPr/>
            <p:nvPr/>
          </p:nvSpPr>
          <p:spPr>
            <a:xfrm>
              <a:off x="4311975" y="1981100"/>
              <a:ext cx="431475" cy="472625"/>
            </a:xfrm>
            <a:custGeom>
              <a:avLst/>
              <a:gdLst/>
              <a:ahLst/>
              <a:cxnLst/>
              <a:rect l="l" t="t" r="r" b="b"/>
              <a:pathLst>
                <a:path w="17259" h="18905" extrusionOk="0">
                  <a:moveTo>
                    <a:pt x="5672" y="1"/>
                  </a:moveTo>
                  <a:cubicBezTo>
                    <a:pt x="5165" y="1"/>
                    <a:pt x="4928" y="175"/>
                    <a:pt x="4541" y="710"/>
                  </a:cubicBezTo>
                  <a:cubicBezTo>
                    <a:pt x="3973" y="1509"/>
                    <a:pt x="3530" y="2396"/>
                    <a:pt x="3140" y="3300"/>
                  </a:cubicBezTo>
                  <a:cubicBezTo>
                    <a:pt x="1650" y="6617"/>
                    <a:pt x="621" y="10147"/>
                    <a:pt x="107" y="13747"/>
                  </a:cubicBezTo>
                  <a:cubicBezTo>
                    <a:pt x="36" y="14155"/>
                    <a:pt x="0" y="14563"/>
                    <a:pt x="107" y="14936"/>
                  </a:cubicBezTo>
                  <a:cubicBezTo>
                    <a:pt x="231" y="15415"/>
                    <a:pt x="603" y="15787"/>
                    <a:pt x="993" y="16107"/>
                  </a:cubicBezTo>
                  <a:cubicBezTo>
                    <a:pt x="2838" y="17614"/>
                    <a:pt x="5162" y="18324"/>
                    <a:pt x="7485" y="18678"/>
                  </a:cubicBezTo>
                  <a:cubicBezTo>
                    <a:pt x="8350" y="18815"/>
                    <a:pt x="9233" y="18905"/>
                    <a:pt x="10111" y="18905"/>
                  </a:cubicBezTo>
                  <a:cubicBezTo>
                    <a:pt x="10944" y="18905"/>
                    <a:pt x="11773" y="18824"/>
                    <a:pt x="12576" y="18625"/>
                  </a:cubicBezTo>
                  <a:cubicBezTo>
                    <a:pt x="13498" y="18395"/>
                    <a:pt x="14385" y="18022"/>
                    <a:pt x="15254" y="17650"/>
                  </a:cubicBezTo>
                  <a:cubicBezTo>
                    <a:pt x="15645" y="17490"/>
                    <a:pt x="16053" y="17313"/>
                    <a:pt x="16336" y="16993"/>
                  </a:cubicBezTo>
                  <a:cubicBezTo>
                    <a:pt x="16656" y="16639"/>
                    <a:pt x="16815" y="16142"/>
                    <a:pt x="16922" y="15681"/>
                  </a:cubicBezTo>
                  <a:cubicBezTo>
                    <a:pt x="17134" y="14670"/>
                    <a:pt x="17188" y="13623"/>
                    <a:pt x="17205" y="12595"/>
                  </a:cubicBezTo>
                  <a:cubicBezTo>
                    <a:pt x="17259" y="8462"/>
                    <a:pt x="16549" y="4329"/>
                    <a:pt x="15112" y="498"/>
                  </a:cubicBezTo>
                  <a:cubicBezTo>
                    <a:pt x="15077" y="409"/>
                    <a:pt x="15041" y="320"/>
                    <a:pt x="14971" y="267"/>
                  </a:cubicBezTo>
                  <a:cubicBezTo>
                    <a:pt x="14882" y="178"/>
                    <a:pt x="14740" y="178"/>
                    <a:pt x="14616" y="178"/>
                  </a:cubicBezTo>
                  <a:cubicBezTo>
                    <a:pt x="13649" y="214"/>
                    <a:pt x="12682" y="232"/>
                    <a:pt x="11716" y="232"/>
                  </a:cubicBezTo>
                  <a:cubicBezTo>
                    <a:pt x="10749" y="232"/>
                    <a:pt x="9782" y="214"/>
                    <a:pt x="8816" y="178"/>
                  </a:cubicBezTo>
                  <a:cubicBezTo>
                    <a:pt x="7876" y="143"/>
                    <a:pt x="6935" y="107"/>
                    <a:pt x="5995" y="19"/>
                  </a:cubicBezTo>
                  <a:cubicBezTo>
                    <a:pt x="5876" y="7"/>
                    <a:pt x="5769" y="1"/>
                    <a:pt x="5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9" name="Google Shape;1846;p27"/>
            <p:cNvSpPr/>
            <p:nvPr/>
          </p:nvSpPr>
          <p:spPr>
            <a:xfrm>
              <a:off x="4410850" y="2066925"/>
              <a:ext cx="264725" cy="315700"/>
            </a:xfrm>
            <a:custGeom>
              <a:avLst/>
              <a:gdLst/>
              <a:ahLst/>
              <a:cxnLst/>
              <a:rect l="l" t="t" r="r" b="b"/>
              <a:pathLst>
                <a:path w="10589" h="12628" extrusionOk="0">
                  <a:moveTo>
                    <a:pt x="6724" y="1"/>
                  </a:moveTo>
                  <a:cubicBezTo>
                    <a:pt x="6495" y="1"/>
                    <a:pt x="6253" y="26"/>
                    <a:pt x="5996" y="80"/>
                  </a:cubicBezTo>
                  <a:cubicBezTo>
                    <a:pt x="4807" y="311"/>
                    <a:pt x="3725" y="860"/>
                    <a:pt x="2945" y="1836"/>
                  </a:cubicBezTo>
                  <a:cubicBezTo>
                    <a:pt x="2626" y="2244"/>
                    <a:pt x="2377" y="2705"/>
                    <a:pt x="2129" y="3166"/>
                  </a:cubicBezTo>
                  <a:cubicBezTo>
                    <a:pt x="1774" y="3787"/>
                    <a:pt x="1420" y="4426"/>
                    <a:pt x="1100" y="5064"/>
                  </a:cubicBezTo>
                  <a:cubicBezTo>
                    <a:pt x="550" y="6217"/>
                    <a:pt x="89" y="7441"/>
                    <a:pt x="36" y="8718"/>
                  </a:cubicBezTo>
                  <a:cubicBezTo>
                    <a:pt x="1" y="9995"/>
                    <a:pt x="444" y="11343"/>
                    <a:pt x="1420" y="12141"/>
                  </a:cubicBezTo>
                  <a:cubicBezTo>
                    <a:pt x="1597" y="12301"/>
                    <a:pt x="1810" y="12425"/>
                    <a:pt x="2040" y="12514"/>
                  </a:cubicBezTo>
                  <a:cubicBezTo>
                    <a:pt x="2289" y="12585"/>
                    <a:pt x="2555" y="12603"/>
                    <a:pt x="2821" y="12603"/>
                  </a:cubicBezTo>
                  <a:cubicBezTo>
                    <a:pt x="3259" y="12620"/>
                    <a:pt x="3695" y="12628"/>
                    <a:pt x="4130" y="12628"/>
                  </a:cubicBezTo>
                  <a:cubicBezTo>
                    <a:pt x="5053" y="12628"/>
                    <a:pt x="5972" y="12592"/>
                    <a:pt x="6900" y="12532"/>
                  </a:cubicBezTo>
                  <a:cubicBezTo>
                    <a:pt x="7858" y="12461"/>
                    <a:pt x="8923" y="12283"/>
                    <a:pt x="9508" y="11503"/>
                  </a:cubicBezTo>
                  <a:cubicBezTo>
                    <a:pt x="9792" y="11095"/>
                    <a:pt x="9916" y="10598"/>
                    <a:pt x="10022" y="10102"/>
                  </a:cubicBezTo>
                  <a:cubicBezTo>
                    <a:pt x="10558" y="7288"/>
                    <a:pt x="10588" y="1"/>
                    <a:pt x="6724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0" name="Google Shape;1847;p27"/>
            <p:cNvSpPr/>
            <p:nvPr/>
          </p:nvSpPr>
          <p:spPr>
            <a:xfrm>
              <a:off x="4685350" y="2128825"/>
              <a:ext cx="172950" cy="128450"/>
            </a:xfrm>
            <a:custGeom>
              <a:avLst/>
              <a:gdLst/>
              <a:ahLst/>
              <a:cxnLst/>
              <a:rect l="l" t="t" r="r" b="b"/>
              <a:pathLst>
                <a:path w="6918" h="5138" extrusionOk="0">
                  <a:moveTo>
                    <a:pt x="975" y="1"/>
                  </a:moveTo>
                  <a:cubicBezTo>
                    <a:pt x="689" y="1"/>
                    <a:pt x="377" y="167"/>
                    <a:pt x="0" y="602"/>
                  </a:cubicBezTo>
                  <a:cubicBezTo>
                    <a:pt x="550" y="1790"/>
                    <a:pt x="1579" y="2890"/>
                    <a:pt x="2483" y="3812"/>
                  </a:cubicBezTo>
                  <a:cubicBezTo>
                    <a:pt x="2891" y="4238"/>
                    <a:pt x="3335" y="4646"/>
                    <a:pt x="3867" y="4912"/>
                  </a:cubicBezTo>
                  <a:cubicBezTo>
                    <a:pt x="4170" y="5053"/>
                    <a:pt x="4508" y="5137"/>
                    <a:pt x="4841" y="5137"/>
                  </a:cubicBezTo>
                  <a:cubicBezTo>
                    <a:pt x="5092" y="5137"/>
                    <a:pt x="5341" y="5089"/>
                    <a:pt x="5570" y="4983"/>
                  </a:cubicBezTo>
                  <a:cubicBezTo>
                    <a:pt x="5836" y="4859"/>
                    <a:pt x="6049" y="4663"/>
                    <a:pt x="6261" y="4468"/>
                  </a:cubicBezTo>
                  <a:cubicBezTo>
                    <a:pt x="6598" y="4167"/>
                    <a:pt x="6918" y="3777"/>
                    <a:pt x="6882" y="3315"/>
                  </a:cubicBezTo>
                  <a:cubicBezTo>
                    <a:pt x="6847" y="3103"/>
                    <a:pt x="6740" y="2925"/>
                    <a:pt x="6616" y="2748"/>
                  </a:cubicBezTo>
                  <a:cubicBezTo>
                    <a:pt x="5694" y="1648"/>
                    <a:pt x="3867" y="2056"/>
                    <a:pt x="2714" y="1205"/>
                  </a:cubicBezTo>
                  <a:cubicBezTo>
                    <a:pt x="2033" y="703"/>
                    <a:pt x="1562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1" name="Google Shape;1848;p27"/>
            <p:cNvSpPr/>
            <p:nvPr/>
          </p:nvSpPr>
          <p:spPr>
            <a:xfrm>
              <a:off x="4233475" y="2073100"/>
              <a:ext cx="183600" cy="110925"/>
            </a:xfrm>
            <a:custGeom>
              <a:avLst/>
              <a:gdLst/>
              <a:ahLst/>
              <a:cxnLst/>
              <a:rect l="l" t="t" r="r" b="b"/>
              <a:pathLst>
                <a:path w="7344" h="4437" extrusionOk="0">
                  <a:moveTo>
                    <a:pt x="6299" y="0"/>
                  </a:moveTo>
                  <a:cubicBezTo>
                    <a:pt x="5750" y="0"/>
                    <a:pt x="5224" y="548"/>
                    <a:pt x="4524" y="915"/>
                  </a:cubicBezTo>
                  <a:cubicBezTo>
                    <a:pt x="3282" y="1571"/>
                    <a:pt x="1473" y="897"/>
                    <a:pt x="426" y="1837"/>
                  </a:cubicBezTo>
                  <a:cubicBezTo>
                    <a:pt x="267" y="1979"/>
                    <a:pt x="143" y="2157"/>
                    <a:pt x="89" y="2352"/>
                  </a:cubicBezTo>
                  <a:cubicBezTo>
                    <a:pt x="1" y="2777"/>
                    <a:pt x="284" y="3221"/>
                    <a:pt x="586" y="3558"/>
                  </a:cubicBezTo>
                  <a:cubicBezTo>
                    <a:pt x="781" y="3771"/>
                    <a:pt x="976" y="4001"/>
                    <a:pt x="1242" y="4161"/>
                  </a:cubicBezTo>
                  <a:cubicBezTo>
                    <a:pt x="1553" y="4354"/>
                    <a:pt x="1910" y="4437"/>
                    <a:pt x="2268" y="4437"/>
                  </a:cubicBezTo>
                  <a:cubicBezTo>
                    <a:pt x="2503" y="4437"/>
                    <a:pt x="2738" y="4401"/>
                    <a:pt x="2963" y="4338"/>
                  </a:cubicBezTo>
                  <a:cubicBezTo>
                    <a:pt x="3530" y="4179"/>
                    <a:pt x="4027" y="3842"/>
                    <a:pt x="4488" y="3487"/>
                  </a:cubicBezTo>
                  <a:cubicBezTo>
                    <a:pt x="5499" y="2724"/>
                    <a:pt x="6652" y="1802"/>
                    <a:pt x="7344" y="738"/>
                  </a:cubicBezTo>
                  <a:cubicBezTo>
                    <a:pt x="6960" y="195"/>
                    <a:pt x="6625" y="0"/>
                    <a:pt x="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2" name="Google Shape;1849;p27"/>
            <p:cNvSpPr/>
            <p:nvPr/>
          </p:nvSpPr>
          <p:spPr>
            <a:xfrm>
              <a:off x="4363850" y="2415275"/>
              <a:ext cx="145025" cy="137400"/>
            </a:xfrm>
            <a:custGeom>
              <a:avLst/>
              <a:gdLst/>
              <a:ahLst/>
              <a:cxnLst/>
              <a:rect l="l" t="t" r="r" b="b"/>
              <a:pathLst>
                <a:path w="5801" h="5496" extrusionOk="0">
                  <a:moveTo>
                    <a:pt x="5225" y="0"/>
                  </a:moveTo>
                  <a:cubicBezTo>
                    <a:pt x="4796" y="0"/>
                    <a:pt x="4361" y="401"/>
                    <a:pt x="4257" y="815"/>
                  </a:cubicBezTo>
                  <a:cubicBezTo>
                    <a:pt x="4205" y="1008"/>
                    <a:pt x="4117" y="3015"/>
                    <a:pt x="3908" y="3015"/>
                  </a:cubicBezTo>
                  <a:cubicBezTo>
                    <a:pt x="3906" y="3015"/>
                    <a:pt x="3904" y="3015"/>
                    <a:pt x="3903" y="3014"/>
                  </a:cubicBezTo>
                  <a:cubicBezTo>
                    <a:pt x="3717" y="2985"/>
                    <a:pt x="3531" y="2972"/>
                    <a:pt x="3346" y="2972"/>
                  </a:cubicBezTo>
                  <a:cubicBezTo>
                    <a:pt x="2504" y="2972"/>
                    <a:pt x="1666" y="3244"/>
                    <a:pt x="852" y="3564"/>
                  </a:cubicBezTo>
                  <a:cubicBezTo>
                    <a:pt x="497" y="3706"/>
                    <a:pt x="71" y="3937"/>
                    <a:pt x="36" y="4380"/>
                  </a:cubicBezTo>
                  <a:cubicBezTo>
                    <a:pt x="0" y="4699"/>
                    <a:pt x="178" y="4983"/>
                    <a:pt x="408" y="5143"/>
                  </a:cubicBezTo>
                  <a:cubicBezTo>
                    <a:pt x="639" y="5302"/>
                    <a:pt x="905" y="5338"/>
                    <a:pt x="1171" y="5373"/>
                  </a:cubicBezTo>
                  <a:cubicBezTo>
                    <a:pt x="1765" y="5455"/>
                    <a:pt x="2367" y="5495"/>
                    <a:pt x="2970" y="5495"/>
                  </a:cubicBezTo>
                  <a:cubicBezTo>
                    <a:pt x="3538" y="5495"/>
                    <a:pt x="4106" y="5460"/>
                    <a:pt x="4665" y="5391"/>
                  </a:cubicBezTo>
                  <a:cubicBezTo>
                    <a:pt x="5162" y="5338"/>
                    <a:pt x="5552" y="4894"/>
                    <a:pt x="5623" y="4327"/>
                  </a:cubicBezTo>
                  <a:cubicBezTo>
                    <a:pt x="5801" y="3050"/>
                    <a:pt x="5747" y="1737"/>
                    <a:pt x="5694" y="442"/>
                  </a:cubicBezTo>
                  <a:cubicBezTo>
                    <a:pt x="5694" y="283"/>
                    <a:pt x="5605" y="123"/>
                    <a:pt x="5481" y="52"/>
                  </a:cubicBezTo>
                  <a:cubicBezTo>
                    <a:pt x="5398" y="16"/>
                    <a:pt x="5312" y="0"/>
                    <a:pt x="5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Google Shape;1850;p27"/>
            <p:cNvSpPr/>
            <p:nvPr/>
          </p:nvSpPr>
          <p:spPr>
            <a:xfrm>
              <a:off x="4540775" y="2423925"/>
              <a:ext cx="143250" cy="140900"/>
            </a:xfrm>
            <a:custGeom>
              <a:avLst/>
              <a:gdLst/>
              <a:ahLst/>
              <a:cxnLst/>
              <a:rect l="l" t="t" r="r" b="b"/>
              <a:pathLst>
                <a:path w="5730" h="5636" extrusionOk="0">
                  <a:moveTo>
                    <a:pt x="675" y="1"/>
                  </a:moveTo>
                  <a:cubicBezTo>
                    <a:pt x="598" y="1"/>
                    <a:pt x="520" y="14"/>
                    <a:pt x="444" y="43"/>
                  </a:cubicBezTo>
                  <a:cubicBezTo>
                    <a:pt x="302" y="96"/>
                    <a:pt x="231" y="238"/>
                    <a:pt x="213" y="416"/>
                  </a:cubicBezTo>
                  <a:cubicBezTo>
                    <a:pt x="107" y="1693"/>
                    <a:pt x="1" y="3023"/>
                    <a:pt x="125" y="4300"/>
                  </a:cubicBezTo>
                  <a:cubicBezTo>
                    <a:pt x="178" y="4868"/>
                    <a:pt x="551" y="5329"/>
                    <a:pt x="1029" y="5418"/>
                  </a:cubicBezTo>
                  <a:cubicBezTo>
                    <a:pt x="1841" y="5565"/>
                    <a:pt x="2653" y="5636"/>
                    <a:pt x="3465" y="5636"/>
                  </a:cubicBezTo>
                  <a:cubicBezTo>
                    <a:pt x="3824" y="5636"/>
                    <a:pt x="4182" y="5622"/>
                    <a:pt x="4541" y="5595"/>
                  </a:cubicBezTo>
                  <a:cubicBezTo>
                    <a:pt x="4790" y="5577"/>
                    <a:pt x="5074" y="5542"/>
                    <a:pt x="5304" y="5400"/>
                  </a:cubicBezTo>
                  <a:cubicBezTo>
                    <a:pt x="5535" y="5258"/>
                    <a:pt x="5730" y="4974"/>
                    <a:pt x="5712" y="4673"/>
                  </a:cubicBezTo>
                  <a:cubicBezTo>
                    <a:pt x="5694" y="4229"/>
                    <a:pt x="5286" y="3963"/>
                    <a:pt x="4914" y="3803"/>
                  </a:cubicBezTo>
                  <a:cubicBezTo>
                    <a:pt x="4079" y="3417"/>
                    <a:pt x="3190" y="3071"/>
                    <a:pt x="2294" y="3071"/>
                  </a:cubicBezTo>
                  <a:cubicBezTo>
                    <a:pt x="2162" y="3071"/>
                    <a:pt x="2030" y="3078"/>
                    <a:pt x="1899" y="3094"/>
                  </a:cubicBezTo>
                  <a:cubicBezTo>
                    <a:pt x="1898" y="3094"/>
                    <a:pt x="1897" y="3094"/>
                    <a:pt x="1896" y="3094"/>
                  </a:cubicBezTo>
                  <a:cubicBezTo>
                    <a:pt x="1686" y="3094"/>
                    <a:pt x="1685" y="1071"/>
                    <a:pt x="1632" y="877"/>
                  </a:cubicBezTo>
                  <a:cubicBezTo>
                    <a:pt x="1542" y="439"/>
                    <a:pt x="1117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Google Shape;1851;p27"/>
            <p:cNvSpPr/>
            <p:nvPr/>
          </p:nvSpPr>
          <p:spPr>
            <a:xfrm>
              <a:off x="4469825" y="1961150"/>
              <a:ext cx="627500" cy="167450"/>
            </a:xfrm>
            <a:custGeom>
              <a:avLst/>
              <a:gdLst/>
              <a:ahLst/>
              <a:cxnLst/>
              <a:rect l="l" t="t" r="r" b="b"/>
              <a:pathLst>
                <a:path w="25100" h="6698" extrusionOk="0">
                  <a:moveTo>
                    <a:pt x="1" y="1"/>
                  </a:moveTo>
                  <a:cubicBezTo>
                    <a:pt x="1349" y="1881"/>
                    <a:pt x="4133" y="3247"/>
                    <a:pt x="5978" y="4293"/>
                  </a:cubicBezTo>
                  <a:cubicBezTo>
                    <a:pt x="7539" y="5180"/>
                    <a:pt x="9260" y="5641"/>
                    <a:pt x="10998" y="6014"/>
                  </a:cubicBezTo>
                  <a:cubicBezTo>
                    <a:pt x="12692" y="6396"/>
                    <a:pt x="14434" y="6697"/>
                    <a:pt x="16171" y="6697"/>
                  </a:cubicBezTo>
                  <a:cubicBezTo>
                    <a:pt x="17016" y="6697"/>
                    <a:pt x="17860" y="6626"/>
                    <a:pt x="18696" y="6457"/>
                  </a:cubicBezTo>
                  <a:cubicBezTo>
                    <a:pt x="19689" y="6262"/>
                    <a:pt x="20665" y="5925"/>
                    <a:pt x="21498" y="5322"/>
                  </a:cubicBezTo>
                  <a:cubicBezTo>
                    <a:pt x="22190" y="4808"/>
                    <a:pt x="22758" y="4134"/>
                    <a:pt x="23254" y="3442"/>
                  </a:cubicBezTo>
                  <a:cubicBezTo>
                    <a:pt x="23999" y="2378"/>
                    <a:pt x="24620" y="1225"/>
                    <a:pt x="25099" y="1"/>
                  </a:cubicBezTo>
                  <a:lnTo>
                    <a:pt x="21250" y="1"/>
                  </a:lnTo>
                  <a:cubicBezTo>
                    <a:pt x="20207" y="483"/>
                    <a:pt x="19072" y="724"/>
                    <a:pt x="17934" y="724"/>
                  </a:cubicBezTo>
                  <a:cubicBezTo>
                    <a:pt x="17272" y="724"/>
                    <a:pt x="16610" y="643"/>
                    <a:pt x="15964" y="480"/>
                  </a:cubicBezTo>
                  <a:cubicBezTo>
                    <a:pt x="15539" y="356"/>
                    <a:pt x="15095" y="196"/>
                    <a:pt x="14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Google Shape;1852;p27"/>
            <p:cNvSpPr/>
            <p:nvPr/>
          </p:nvSpPr>
          <p:spPr>
            <a:xfrm>
              <a:off x="4782900" y="1977600"/>
              <a:ext cx="26175" cy="67425"/>
            </a:xfrm>
            <a:custGeom>
              <a:avLst/>
              <a:gdLst/>
              <a:ahLst/>
              <a:cxnLst/>
              <a:rect l="l" t="t" r="r" b="b"/>
              <a:pathLst>
                <a:path w="1047" h="2697" fill="none" extrusionOk="0">
                  <a:moveTo>
                    <a:pt x="1047" y="1"/>
                  </a:moveTo>
                  <a:cubicBezTo>
                    <a:pt x="532" y="817"/>
                    <a:pt x="160" y="1739"/>
                    <a:pt x="0" y="2697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6" name="Google Shape;1853;p27"/>
            <p:cNvSpPr/>
            <p:nvPr/>
          </p:nvSpPr>
          <p:spPr>
            <a:xfrm>
              <a:off x="4840975" y="1991300"/>
              <a:ext cx="16450" cy="59450"/>
            </a:xfrm>
            <a:custGeom>
              <a:avLst/>
              <a:gdLst/>
              <a:ahLst/>
              <a:cxnLst/>
              <a:rect l="l" t="t" r="r" b="b"/>
              <a:pathLst>
                <a:path w="658" h="2378" fill="none" extrusionOk="0">
                  <a:moveTo>
                    <a:pt x="657" y="1"/>
                  </a:moveTo>
                  <a:cubicBezTo>
                    <a:pt x="196" y="693"/>
                    <a:pt x="1" y="1562"/>
                    <a:pt x="143" y="237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7" name="Google Shape;1854;p27"/>
            <p:cNvSpPr/>
            <p:nvPr/>
          </p:nvSpPr>
          <p:spPr>
            <a:xfrm>
              <a:off x="4904400" y="2013925"/>
              <a:ext cx="12875" cy="102900"/>
            </a:xfrm>
            <a:custGeom>
              <a:avLst/>
              <a:gdLst/>
              <a:ahLst/>
              <a:cxnLst/>
              <a:rect l="l" t="t" r="r" b="b"/>
              <a:pathLst>
                <a:path w="515" h="4116" fill="none" extrusionOk="0">
                  <a:moveTo>
                    <a:pt x="515" y="1"/>
                  </a:moveTo>
                  <a:cubicBezTo>
                    <a:pt x="54" y="1313"/>
                    <a:pt x="0" y="2785"/>
                    <a:pt x="391" y="4116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8" name="Google Shape;1855;p27"/>
            <p:cNvSpPr/>
            <p:nvPr/>
          </p:nvSpPr>
          <p:spPr>
            <a:xfrm>
              <a:off x="4997075" y="1988200"/>
              <a:ext cx="19975" cy="72300"/>
            </a:xfrm>
            <a:custGeom>
              <a:avLst/>
              <a:gdLst/>
              <a:ahLst/>
              <a:cxnLst/>
              <a:rect l="l" t="t" r="r" b="b"/>
              <a:pathLst>
                <a:path w="799" h="2892" fill="none" extrusionOk="0">
                  <a:moveTo>
                    <a:pt x="89" y="1"/>
                  </a:moveTo>
                  <a:cubicBezTo>
                    <a:pt x="0" y="1012"/>
                    <a:pt x="249" y="2058"/>
                    <a:pt x="799" y="2892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9" name="Google Shape;1856;p27"/>
            <p:cNvSpPr/>
            <p:nvPr/>
          </p:nvSpPr>
          <p:spPr>
            <a:xfrm>
              <a:off x="4804625" y="2309275"/>
              <a:ext cx="82050" cy="79825"/>
            </a:xfrm>
            <a:custGeom>
              <a:avLst/>
              <a:gdLst/>
              <a:ahLst/>
              <a:cxnLst/>
              <a:rect l="l" t="t" r="r" b="b"/>
              <a:pathLst>
                <a:path w="3282" h="3193" extrusionOk="0">
                  <a:moveTo>
                    <a:pt x="676" y="0"/>
                  </a:moveTo>
                  <a:cubicBezTo>
                    <a:pt x="605" y="0"/>
                    <a:pt x="533" y="28"/>
                    <a:pt x="479" y="88"/>
                  </a:cubicBezTo>
                  <a:cubicBezTo>
                    <a:pt x="284" y="337"/>
                    <a:pt x="142" y="638"/>
                    <a:pt x="89" y="975"/>
                  </a:cubicBezTo>
                  <a:cubicBezTo>
                    <a:pt x="0" y="1436"/>
                    <a:pt x="71" y="1933"/>
                    <a:pt x="213" y="2394"/>
                  </a:cubicBezTo>
                  <a:cubicBezTo>
                    <a:pt x="383" y="2934"/>
                    <a:pt x="888" y="3192"/>
                    <a:pt x="1401" y="3192"/>
                  </a:cubicBezTo>
                  <a:cubicBezTo>
                    <a:pt x="1478" y="3192"/>
                    <a:pt x="1556" y="3186"/>
                    <a:pt x="1632" y="3175"/>
                  </a:cubicBezTo>
                  <a:cubicBezTo>
                    <a:pt x="2005" y="3104"/>
                    <a:pt x="2359" y="2909"/>
                    <a:pt x="2643" y="2660"/>
                  </a:cubicBezTo>
                  <a:cubicBezTo>
                    <a:pt x="2998" y="2359"/>
                    <a:pt x="3282" y="1880"/>
                    <a:pt x="3158" y="1419"/>
                  </a:cubicBezTo>
                  <a:cubicBezTo>
                    <a:pt x="3117" y="1269"/>
                    <a:pt x="2971" y="1129"/>
                    <a:pt x="2841" y="1129"/>
                  </a:cubicBezTo>
                  <a:cubicBezTo>
                    <a:pt x="2802" y="1129"/>
                    <a:pt x="2765" y="1142"/>
                    <a:pt x="2732" y="1170"/>
                  </a:cubicBezTo>
                  <a:cubicBezTo>
                    <a:pt x="2750" y="1028"/>
                    <a:pt x="2785" y="869"/>
                    <a:pt x="2767" y="727"/>
                  </a:cubicBezTo>
                  <a:cubicBezTo>
                    <a:pt x="2732" y="585"/>
                    <a:pt x="2643" y="443"/>
                    <a:pt x="2501" y="425"/>
                  </a:cubicBezTo>
                  <a:cubicBezTo>
                    <a:pt x="2483" y="422"/>
                    <a:pt x="2466" y="420"/>
                    <a:pt x="2449" y="420"/>
                  </a:cubicBezTo>
                  <a:cubicBezTo>
                    <a:pt x="2197" y="420"/>
                    <a:pt x="2040" y="767"/>
                    <a:pt x="1774" y="833"/>
                  </a:cubicBezTo>
                  <a:cubicBezTo>
                    <a:pt x="1810" y="691"/>
                    <a:pt x="1845" y="532"/>
                    <a:pt x="1810" y="390"/>
                  </a:cubicBezTo>
                  <a:cubicBezTo>
                    <a:pt x="1774" y="248"/>
                    <a:pt x="1668" y="106"/>
                    <a:pt x="1526" y="88"/>
                  </a:cubicBezTo>
                  <a:cubicBezTo>
                    <a:pt x="1515" y="87"/>
                    <a:pt x="1504" y="86"/>
                    <a:pt x="1494" y="86"/>
                  </a:cubicBezTo>
                  <a:cubicBezTo>
                    <a:pt x="1378" y="86"/>
                    <a:pt x="1255" y="170"/>
                    <a:pt x="1207" y="283"/>
                  </a:cubicBezTo>
                  <a:cubicBezTo>
                    <a:pt x="1136" y="408"/>
                    <a:pt x="1118" y="549"/>
                    <a:pt x="1100" y="691"/>
                  </a:cubicBezTo>
                  <a:lnTo>
                    <a:pt x="940" y="195"/>
                  </a:lnTo>
                  <a:cubicBezTo>
                    <a:pt x="907" y="74"/>
                    <a:pt x="792" y="0"/>
                    <a:pt x="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0" name="Google Shape;1961;p27"/>
          <p:cNvGrpSpPr/>
          <p:nvPr/>
        </p:nvGrpSpPr>
        <p:grpSpPr>
          <a:xfrm>
            <a:off x="767376" y="1057357"/>
            <a:ext cx="980754" cy="676651"/>
            <a:chOff x="1038075" y="3208075"/>
            <a:chExt cx="878025" cy="605775"/>
          </a:xfrm>
        </p:grpSpPr>
        <p:sp>
          <p:nvSpPr>
            <p:cNvPr id="71" name="Google Shape;1962;p27"/>
            <p:cNvSpPr/>
            <p:nvPr/>
          </p:nvSpPr>
          <p:spPr>
            <a:xfrm>
              <a:off x="1038075" y="3208075"/>
              <a:ext cx="878025" cy="605775"/>
            </a:xfrm>
            <a:custGeom>
              <a:avLst/>
              <a:gdLst/>
              <a:ahLst/>
              <a:cxnLst/>
              <a:rect l="l" t="t" r="r" b="b"/>
              <a:pathLst>
                <a:path w="35121" h="24231" extrusionOk="0">
                  <a:moveTo>
                    <a:pt x="18701" y="0"/>
                  </a:moveTo>
                  <a:cubicBezTo>
                    <a:pt x="17263" y="0"/>
                    <a:pt x="15887" y="87"/>
                    <a:pt x="14740" y="267"/>
                  </a:cubicBezTo>
                  <a:cubicBezTo>
                    <a:pt x="12435" y="640"/>
                    <a:pt x="10182" y="1296"/>
                    <a:pt x="8053" y="2272"/>
                  </a:cubicBezTo>
                  <a:cubicBezTo>
                    <a:pt x="4808" y="3726"/>
                    <a:pt x="1703" y="6121"/>
                    <a:pt x="710" y="9526"/>
                  </a:cubicBezTo>
                  <a:cubicBezTo>
                    <a:pt x="373" y="10626"/>
                    <a:pt x="338" y="11797"/>
                    <a:pt x="267" y="12967"/>
                  </a:cubicBezTo>
                  <a:cubicBezTo>
                    <a:pt x="1" y="18608"/>
                    <a:pt x="1970" y="22120"/>
                    <a:pt x="5552" y="24231"/>
                  </a:cubicBezTo>
                  <a:lnTo>
                    <a:pt x="31538" y="24231"/>
                  </a:lnTo>
                  <a:cubicBezTo>
                    <a:pt x="32141" y="23663"/>
                    <a:pt x="32673" y="23007"/>
                    <a:pt x="33116" y="22297"/>
                  </a:cubicBezTo>
                  <a:cubicBezTo>
                    <a:pt x="34092" y="20701"/>
                    <a:pt x="34589" y="18856"/>
                    <a:pt x="34766" y="16994"/>
                  </a:cubicBezTo>
                  <a:cubicBezTo>
                    <a:pt x="35121" y="13535"/>
                    <a:pt x="34394" y="9952"/>
                    <a:pt x="32655" y="6937"/>
                  </a:cubicBezTo>
                  <a:cubicBezTo>
                    <a:pt x="31077" y="4205"/>
                    <a:pt x="29108" y="1562"/>
                    <a:pt x="25933" y="764"/>
                  </a:cubicBezTo>
                  <a:cubicBezTo>
                    <a:pt x="23934" y="267"/>
                    <a:pt x="21222" y="0"/>
                    <a:pt x="18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2" name="Google Shape;1963;p27"/>
            <p:cNvSpPr/>
            <p:nvPr/>
          </p:nvSpPr>
          <p:spPr>
            <a:xfrm>
              <a:off x="1337400" y="350962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8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58" y="1916"/>
                  </a:cubicBezTo>
                  <a:cubicBezTo>
                    <a:pt x="1490" y="1916"/>
                    <a:pt x="1916" y="1491"/>
                    <a:pt x="1916" y="959"/>
                  </a:cubicBezTo>
                  <a:cubicBezTo>
                    <a:pt x="1916" y="426"/>
                    <a:pt x="1490" y="1"/>
                    <a:pt x="95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3" name="Google Shape;1964;p27"/>
            <p:cNvSpPr/>
            <p:nvPr/>
          </p:nvSpPr>
          <p:spPr>
            <a:xfrm>
              <a:off x="1635825" y="353357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9" y="1"/>
                  </a:moveTo>
                  <a:cubicBezTo>
                    <a:pt x="426" y="1"/>
                    <a:pt x="1" y="426"/>
                    <a:pt x="1" y="958"/>
                  </a:cubicBezTo>
                  <a:cubicBezTo>
                    <a:pt x="1" y="1490"/>
                    <a:pt x="426" y="1916"/>
                    <a:pt x="959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26"/>
                    <a:pt x="1491" y="1"/>
                    <a:pt x="95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4" name="Google Shape;1965;p27"/>
            <p:cNvSpPr/>
            <p:nvPr/>
          </p:nvSpPr>
          <p:spPr>
            <a:xfrm>
              <a:off x="1415450" y="3571550"/>
              <a:ext cx="187600" cy="124475"/>
            </a:xfrm>
            <a:custGeom>
              <a:avLst/>
              <a:gdLst/>
              <a:ahLst/>
              <a:cxnLst/>
              <a:rect l="l" t="t" r="r" b="b"/>
              <a:pathLst>
                <a:path w="7504" h="4979" extrusionOk="0">
                  <a:moveTo>
                    <a:pt x="2794" y="0"/>
                  </a:moveTo>
                  <a:cubicBezTo>
                    <a:pt x="2328" y="0"/>
                    <a:pt x="1872" y="46"/>
                    <a:pt x="1526" y="202"/>
                  </a:cubicBezTo>
                  <a:cubicBezTo>
                    <a:pt x="0" y="876"/>
                    <a:pt x="1348" y="3306"/>
                    <a:pt x="2093" y="4051"/>
                  </a:cubicBezTo>
                  <a:cubicBezTo>
                    <a:pt x="2519" y="4441"/>
                    <a:pt x="3016" y="4796"/>
                    <a:pt x="3565" y="4920"/>
                  </a:cubicBezTo>
                  <a:cubicBezTo>
                    <a:pt x="3739" y="4960"/>
                    <a:pt x="3913" y="4979"/>
                    <a:pt x="4086" y="4979"/>
                  </a:cubicBezTo>
                  <a:cubicBezTo>
                    <a:pt x="5066" y="4979"/>
                    <a:pt x="6021" y="4379"/>
                    <a:pt x="6670" y="3625"/>
                  </a:cubicBezTo>
                  <a:cubicBezTo>
                    <a:pt x="7113" y="3129"/>
                    <a:pt x="7485" y="2508"/>
                    <a:pt x="7485" y="1852"/>
                  </a:cubicBezTo>
                  <a:cubicBezTo>
                    <a:pt x="7503" y="1603"/>
                    <a:pt x="7450" y="1355"/>
                    <a:pt x="7308" y="1160"/>
                  </a:cubicBezTo>
                  <a:cubicBezTo>
                    <a:pt x="7184" y="1018"/>
                    <a:pt x="7024" y="912"/>
                    <a:pt x="6865" y="805"/>
                  </a:cubicBezTo>
                  <a:cubicBezTo>
                    <a:pt x="6031" y="344"/>
                    <a:pt x="5091" y="149"/>
                    <a:pt x="4169" y="78"/>
                  </a:cubicBezTo>
                  <a:cubicBezTo>
                    <a:pt x="3778" y="51"/>
                    <a:pt x="3281" y="0"/>
                    <a:pt x="2794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5" name="Google Shape;1966;p27"/>
            <p:cNvSpPr/>
            <p:nvPr/>
          </p:nvSpPr>
          <p:spPr>
            <a:xfrm>
              <a:off x="1483300" y="3601875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37" y="0"/>
                  </a:moveTo>
                  <a:cubicBezTo>
                    <a:pt x="142" y="0"/>
                    <a:pt x="0" y="142"/>
                    <a:pt x="0" y="337"/>
                  </a:cubicBezTo>
                  <a:cubicBezTo>
                    <a:pt x="0" y="532"/>
                    <a:pt x="142" y="692"/>
                    <a:pt x="337" y="692"/>
                  </a:cubicBezTo>
                  <a:cubicBezTo>
                    <a:pt x="532" y="692"/>
                    <a:pt x="692" y="532"/>
                    <a:pt x="692" y="337"/>
                  </a:cubicBezTo>
                  <a:cubicBezTo>
                    <a:pt x="692" y="142"/>
                    <a:pt x="532" y="0"/>
                    <a:pt x="337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6" name="Google Shape;1967;p27"/>
            <p:cNvSpPr/>
            <p:nvPr/>
          </p:nvSpPr>
          <p:spPr>
            <a:xfrm>
              <a:off x="1552475" y="3610300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55" y="0"/>
                  </a:moveTo>
                  <a:cubicBezTo>
                    <a:pt x="160" y="0"/>
                    <a:pt x="0" y="160"/>
                    <a:pt x="0" y="355"/>
                  </a:cubicBezTo>
                  <a:cubicBezTo>
                    <a:pt x="0" y="532"/>
                    <a:pt x="160" y="692"/>
                    <a:pt x="355" y="692"/>
                  </a:cubicBezTo>
                  <a:cubicBezTo>
                    <a:pt x="532" y="692"/>
                    <a:pt x="692" y="532"/>
                    <a:pt x="692" y="355"/>
                  </a:cubicBezTo>
                  <a:cubicBezTo>
                    <a:pt x="692" y="160"/>
                    <a:pt x="532" y="0"/>
                    <a:pt x="355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7" name="Google Shape;1968;p27"/>
            <p:cNvSpPr/>
            <p:nvPr/>
          </p:nvSpPr>
          <p:spPr>
            <a:xfrm>
              <a:off x="1378200" y="3663500"/>
              <a:ext cx="128625" cy="85600"/>
            </a:xfrm>
            <a:custGeom>
              <a:avLst/>
              <a:gdLst/>
              <a:ahLst/>
              <a:cxnLst/>
              <a:rect l="l" t="t" r="r" b="b"/>
              <a:pathLst>
                <a:path w="5145" h="3424" fill="none" extrusionOk="0">
                  <a:moveTo>
                    <a:pt x="36" y="1"/>
                  </a:moveTo>
                  <a:cubicBezTo>
                    <a:pt x="0" y="1083"/>
                    <a:pt x="603" y="2147"/>
                    <a:pt x="1526" y="2732"/>
                  </a:cubicBezTo>
                  <a:cubicBezTo>
                    <a:pt x="2572" y="3388"/>
                    <a:pt x="3903" y="3424"/>
                    <a:pt x="5144" y="3264"/>
                  </a:cubicBezTo>
                </a:path>
              </a:pathLst>
            </a:custGeom>
            <a:solidFill>
              <a:srgbClr val="E97633"/>
            </a:solidFill>
            <a:ln w="11075" cap="rnd" cmpd="sng">
              <a:solidFill>
                <a:srgbClr val="E97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Google Shape;1969;p27"/>
            <p:cNvSpPr/>
            <p:nvPr/>
          </p:nvSpPr>
          <p:spPr>
            <a:xfrm>
              <a:off x="1050050" y="3225350"/>
              <a:ext cx="226625" cy="223575"/>
            </a:xfrm>
            <a:custGeom>
              <a:avLst/>
              <a:gdLst/>
              <a:ahLst/>
              <a:cxnLst/>
              <a:rect l="l" t="t" r="r" b="b"/>
              <a:pathLst>
                <a:path w="9065" h="8943" extrusionOk="0">
                  <a:moveTo>
                    <a:pt x="7253" y="1"/>
                  </a:moveTo>
                  <a:cubicBezTo>
                    <a:pt x="6633" y="1"/>
                    <a:pt x="5969" y="153"/>
                    <a:pt x="5481" y="233"/>
                  </a:cubicBezTo>
                  <a:cubicBezTo>
                    <a:pt x="3903" y="481"/>
                    <a:pt x="2306" y="889"/>
                    <a:pt x="958" y="1794"/>
                  </a:cubicBezTo>
                  <a:cubicBezTo>
                    <a:pt x="639" y="2006"/>
                    <a:pt x="320" y="2255"/>
                    <a:pt x="160" y="2609"/>
                  </a:cubicBezTo>
                  <a:cubicBezTo>
                    <a:pt x="1" y="2982"/>
                    <a:pt x="18" y="3390"/>
                    <a:pt x="89" y="3780"/>
                  </a:cubicBezTo>
                  <a:cubicBezTo>
                    <a:pt x="355" y="5554"/>
                    <a:pt x="1349" y="7221"/>
                    <a:pt x="2768" y="8321"/>
                  </a:cubicBezTo>
                  <a:cubicBezTo>
                    <a:pt x="3181" y="8648"/>
                    <a:pt x="3662" y="8942"/>
                    <a:pt x="4194" y="8942"/>
                  </a:cubicBezTo>
                  <a:cubicBezTo>
                    <a:pt x="4209" y="8942"/>
                    <a:pt x="4224" y="8942"/>
                    <a:pt x="4240" y="8942"/>
                  </a:cubicBezTo>
                  <a:cubicBezTo>
                    <a:pt x="5091" y="8924"/>
                    <a:pt x="5730" y="8197"/>
                    <a:pt x="6226" y="7505"/>
                  </a:cubicBezTo>
                  <a:cubicBezTo>
                    <a:pt x="7237" y="6050"/>
                    <a:pt x="8071" y="4454"/>
                    <a:pt x="8674" y="2787"/>
                  </a:cubicBezTo>
                  <a:cubicBezTo>
                    <a:pt x="8887" y="2237"/>
                    <a:pt x="9064" y="1652"/>
                    <a:pt x="8923" y="1084"/>
                  </a:cubicBezTo>
                  <a:cubicBezTo>
                    <a:pt x="8698" y="227"/>
                    <a:pt x="8009" y="1"/>
                    <a:pt x="7253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9" name="Google Shape;1970;p27"/>
            <p:cNvSpPr/>
            <p:nvPr/>
          </p:nvSpPr>
          <p:spPr>
            <a:xfrm>
              <a:off x="1686825" y="3220450"/>
              <a:ext cx="219525" cy="233400"/>
            </a:xfrm>
            <a:custGeom>
              <a:avLst/>
              <a:gdLst/>
              <a:ahLst/>
              <a:cxnLst/>
              <a:rect l="l" t="t" r="r" b="b"/>
              <a:pathLst>
                <a:path w="8781" h="9336" extrusionOk="0">
                  <a:moveTo>
                    <a:pt x="1607" y="0"/>
                  </a:moveTo>
                  <a:cubicBezTo>
                    <a:pt x="1024" y="0"/>
                    <a:pt x="507" y="210"/>
                    <a:pt x="231" y="872"/>
                  </a:cubicBezTo>
                  <a:cubicBezTo>
                    <a:pt x="1" y="1404"/>
                    <a:pt x="89" y="2007"/>
                    <a:pt x="213" y="2575"/>
                  </a:cubicBezTo>
                  <a:cubicBezTo>
                    <a:pt x="568" y="4331"/>
                    <a:pt x="1153" y="6016"/>
                    <a:pt x="1952" y="7612"/>
                  </a:cubicBezTo>
                  <a:cubicBezTo>
                    <a:pt x="2324" y="8375"/>
                    <a:pt x="2856" y="9191"/>
                    <a:pt x="3708" y="9315"/>
                  </a:cubicBezTo>
                  <a:cubicBezTo>
                    <a:pt x="3791" y="9329"/>
                    <a:pt x="3875" y="9335"/>
                    <a:pt x="3958" y="9335"/>
                  </a:cubicBezTo>
                  <a:cubicBezTo>
                    <a:pt x="4405" y="9335"/>
                    <a:pt x="4844" y="9149"/>
                    <a:pt x="5233" y="8925"/>
                  </a:cubicBezTo>
                  <a:cubicBezTo>
                    <a:pt x="6812" y="8038"/>
                    <a:pt x="8036" y="6548"/>
                    <a:pt x="8568" y="4828"/>
                  </a:cubicBezTo>
                  <a:cubicBezTo>
                    <a:pt x="8692" y="4437"/>
                    <a:pt x="8781" y="4047"/>
                    <a:pt x="8674" y="3657"/>
                  </a:cubicBezTo>
                  <a:cubicBezTo>
                    <a:pt x="8568" y="3284"/>
                    <a:pt x="8284" y="2983"/>
                    <a:pt x="7982" y="2717"/>
                  </a:cubicBezTo>
                  <a:cubicBezTo>
                    <a:pt x="6794" y="1635"/>
                    <a:pt x="5286" y="996"/>
                    <a:pt x="3761" y="517"/>
                  </a:cubicBezTo>
                  <a:cubicBezTo>
                    <a:pt x="3169" y="330"/>
                    <a:pt x="2336" y="0"/>
                    <a:pt x="1607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6" name="Google Shape;1997;p27"/>
          <p:cNvGrpSpPr/>
          <p:nvPr/>
        </p:nvGrpSpPr>
        <p:grpSpPr>
          <a:xfrm>
            <a:off x="595526" y="2975205"/>
            <a:ext cx="1278434" cy="695528"/>
            <a:chOff x="3993575" y="3196500"/>
            <a:chExt cx="1144525" cy="622675"/>
          </a:xfrm>
        </p:grpSpPr>
        <p:sp>
          <p:nvSpPr>
            <p:cNvPr id="107" name="Google Shape;1998;p27"/>
            <p:cNvSpPr/>
            <p:nvPr/>
          </p:nvSpPr>
          <p:spPr>
            <a:xfrm>
              <a:off x="3993575" y="3196500"/>
              <a:ext cx="429275" cy="441650"/>
            </a:xfrm>
            <a:custGeom>
              <a:avLst/>
              <a:gdLst/>
              <a:ahLst/>
              <a:cxnLst/>
              <a:rect l="l" t="t" r="r" b="b"/>
              <a:pathLst>
                <a:path w="17171" h="17666" extrusionOk="0">
                  <a:moveTo>
                    <a:pt x="10364" y="1"/>
                  </a:moveTo>
                  <a:cubicBezTo>
                    <a:pt x="10203" y="1"/>
                    <a:pt x="10042" y="20"/>
                    <a:pt x="9880" y="39"/>
                  </a:cubicBezTo>
                  <a:cubicBezTo>
                    <a:pt x="8869" y="163"/>
                    <a:pt x="7841" y="358"/>
                    <a:pt x="7007" y="961"/>
                  </a:cubicBezTo>
                  <a:cubicBezTo>
                    <a:pt x="6368" y="1422"/>
                    <a:pt x="5907" y="2114"/>
                    <a:pt x="5464" y="2788"/>
                  </a:cubicBezTo>
                  <a:cubicBezTo>
                    <a:pt x="3743" y="5378"/>
                    <a:pt x="2023" y="7967"/>
                    <a:pt x="586" y="10734"/>
                  </a:cubicBezTo>
                  <a:cubicBezTo>
                    <a:pt x="320" y="11266"/>
                    <a:pt x="36" y="11834"/>
                    <a:pt x="18" y="12455"/>
                  </a:cubicBezTo>
                  <a:cubicBezTo>
                    <a:pt x="1" y="13129"/>
                    <a:pt x="302" y="13785"/>
                    <a:pt x="692" y="14335"/>
                  </a:cubicBezTo>
                  <a:cubicBezTo>
                    <a:pt x="2023" y="16286"/>
                    <a:pt x="4346" y="17315"/>
                    <a:pt x="6634" y="17581"/>
                  </a:cubicBezTo>
                  <a:cubicBezTo>
                    <a:pt x="7142" y="17640"/>
                    <a:pt x="7651" y="17666"/>
                    <a:pt x="8160" y="17666"/>
                  </a:cubicBezTo>
                  <a:cubicBezTo>
                    <a:pt x="9945" y="17666"/>
                    <a:pt x="11733" y="17348"/>
                    <a:pt x="13499" y="17031"/>
                  </a:cubicBezTo>
                  <a:cubicBezTo>
                    <a:pt x="15113" y="14087"/>
                    <a:pt x="15344" y="10575"/>
                    <a:pt x="16053" y="7275"/>
                  </a:cubicBezTo>
                  <a:cubicBezTo>
                    <a:pt x="16301" y="6034"/>
                    <a:pt x="17170" y="4083"/>
                    <a:pt x="15947" y="3249"/>
                  </a:cubicBezTo>
                  <a:cubicBezTo>
                    <a:pt x="14474" y="2256"/>
                    <a:pt x="12931" y="1333"/>
                    <a:pt x="11424" y="376"/>
                  </a:cubicBezTo>
                  <a:cubicBezTo>
                    <a:pt x="11228" y="251"/>
                    <a:pt x="11016" y="110"/>
                    <a:pt x="10785" y="56"/>
                  </a:cubicBezTo>
                  <a:cubicBezTo>
                    <a:pt x="10645" y="15"/>
                    <a:pt x="10504" y="1"/>
                    <a:pt x="10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8" name="Google Shape;1999;p27"/>
            <p:cNvSpPr/>
            <p:nvPr/>
          </p:nvSpPr>
          <p:spPr>
            <a:xfrm>
              <a:off x="4088925" y="3309400"/>
              <a:ext cx="296675" cy="251250"/>
            </a:xfrm>
            <a:custGeom>
              <a:avLst/>
              <a:gdLst/>
              <a:ahLst/>
              <a:cxnLst/>
              <a:rect l="l" t="t" r="r" b="b"/>
              <a:pathLst>
                <a:path w="11867" h="10050" extrusionOk="0">
                  <a:moveTo>
                    <a:pt x="8652" y="1"/>
                  </a:moveTo>
                  <a:cubicBezTo>
                    <a:pt x="7434" y="1"/>
                    <a:pt x="6197" y="230"/>
                    <a:pt x="5109" y="755"/>
                  </a:cubicBezTo>
                  <a:cubicBezTo>
                    <a:pt x="4044" y="1287"/>
                    <a:pt x="3140" y="2103"/>
                    <a:pt x="2235" y="2901"/>
                  </a:cubicBezTo>
                  <a:cubicBezTo>
                    <a:pt x="1277" y="3753"/>
                    <a:pt x="266" y="4711"/>
                    <a:pt x="53" y="6005"/>
                  </a:cubicBezTo>
                  <a:cubicBezTo>
                    <a:pt x="0" y="6378"/>
                    <a:pt x="18" y="6786"/>
                    <a:pt x="195" y="7123"/>
                  </a:cubicBezTo>
                  <a:cubicBezTo>
                    <a:pt x="408" y="7549"/>
                    <a:pt x="852" y="7797"/>
                    <a:pt x="1260" y="8027"/>
                  </a:cubicBezTo>
                  <a:cubicBezTo>
                    <a:pt x="3071" y="9012"/>
                    <a:pt x="4970" y="10050"/>
                    <a:pt x="7008" y="10050"/>
                  </a:cubicBezTo>
                  <a:cubicBezTo>
                    <a:pt x="7025" y="10050"/>
                    <a:pt x="7042" y="10050"/>
                    <a:pt x="7060" y="10050"/>
                  </a:cubicBezTo>
                  <a:cubicBezTo>
                    <a:pt x="7166" y="10050"/>
                    <a:pt x="7273" y="10032"/>
                    <a:pt x="7379" y="9979"/>
                  </a:cubicBezTo>
                  <a:cubicBezTo>
                    <a:pt x="7468" y="9925"/>
                    <a:pt x="7521" y="9819"/>
                    <a:pt x="7574" y="9713"/>
                  </a:cubicBezTo>
                  <a:cubicBezTo>
                    <a:pt x="8621" y="7637"/>
                    <a:pt x="9667" y="5544"/>
                    <a:pt x="10572" y="3398"/>
                  </a:cubicBezTo>
                  <a:cubicBezTo>
                    <a:pt x="11086" y="2156"/>
                    <a:pt x="11867" y="347"/>
                    <a:pt x="10040" y="99"/>
                  </a:cubicBezTo>
                  <a:cubicBezTo>
                    <a:pt x="9586" y="35"/>
                    <a:pt x="9120" y="1"/>
                    <a:pt x="8652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9" name="Google Shape;2000;p27"/>
            <p:cNvSpPr/>
            <p:nvPr/>
          </p:nvSpPr>
          <p:spPr>
            <a:xfrm>
              <a:off x="4708400" y="3196500"/>
              <a:ext cx="429700" cy="441650"/>
            </a:xfrm>
            <a:custGeom>
              <a:avLst/>
              <a:gdLst/>
              <a:ahLst/>
              <a:cxnLst/>
              <a:rect l="l" t="t" r="r" b="b"/>
              <a:pathLst>
                <a:path w="17188" h="17666" extrusionOk="0">
                  <a:moveTo>
                    <a:pt x="6807" y="1"/>
                  </a:moveTo>
                  <a:cubicBezTo>
                    <a:pt x="6667" y="1"/>
                    <a:pt x="6526" y="15"/>
                    <a:pt x="6386" y="56"/>
                  </a:cubicBezTo>
                  <a:cubicBezTo>
                    <a:pt x="6155" y="110"/>
                    <a:pt x="5960" y="251"/>
                    <a:pt x="5747" y="376"/>
                  </a:cubicBezTo>
                  <a:cubicBezTo>
                    <a:pt x="4240" y="1333"/>
                    <a:pt x="2714" y="2256"/>
                    <a:pt x="1224" y="3249"/>
                  </a:cubicBezTo>
                  <a:cubicBezTo>
                    <a:pt x="0" y="4083"/>
                    <a:pt x="870" y="6034"/>
                    <a:pt x="1136" y="7275"/>
                  </a:cubicBezTo>
                  <a:cubicBezTo>
                    <a:pt x="1845" y="10575"/>
                    <a:pt x="2058" y="14087"/>
                    <a:pt x="3672" y="17031"/>
                  </a:cubicBezTo>
                  <a:cubicBezTo>
                    <a:pt x="5438" y="17348"/>
                    <a:pt x="7226" y="17666"/>
                    <a:pt x="9010" y="17666"/>
                  </a:cubicBezTo>
                  <a:cubicBezTo>
                    <a:pt x="9520" y="17666"/>
                    <a:pt x="10028" y="17640"/>
                    <a:pt x="10536" y="17581"/>
                  </a:cubicBezTo>
                  <a:cubicBezTo>
                    <a:pt x="12842" y="17315"/>
                    <a:pt x="15148" y="16286"/>
                    <a:pt x="16496" y="14335"/>
                  </a:cubicBezTo>
                  <a:cubicBezTo>
                    <a:pt x="16869" y="13785"/>
                    <a:pt x="17188" y="13129"/>
                    <a:pt x="17152" y="12455"/>
                  </a:cubicBezTo>
                  <a:cubicBezTo>
                    <a:pt x="17135" y="11834"/>
                    <a:pt x="16869" y="11266"/>
                    <a:pt x="16585" y="10734"/>
                  </a:cubicBezTo>
                  <a:cubicBezTo>
                    <a:pt x="15148" y="7967"/>
                    <a:pt x="13428" y="5378"/>
                    <a:pt x="11725" y="2788"/>
                  </a:cubicBezTo>
                  <a:cubicBezTo>
                    <a:pt x="11281" y="2114"/>
                    <a:pt x="10820" y="1422"/>
                    <a:pt x="10164" y="961"/>
                  </a:cubicBezTo>
                  <a:cubicBezTo>
                    <a:pt x="9348" y="358"/>
                    <a:pt x="8302" y="163"/>
                    <a:pt x="7290" y="39"/>
                  </a:cubicBezTo>
                  <a:cubicBezTo>
                    <a:pt x="7129" y="20"/>
                    <a:pt x="6968" y="1"/>
                    <a:pt x="6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0" name="Google Shape;2001;p27"/>
            <p:cNvSpPr/>
            <p:nvPr/>
          </p:nvSpPr>
          <p:spPr>
            <a:xfrm>
              <a:off x="4792200" y="3309400"/>
              <a:ext cx="296700" cy="251250"/>
            </a:xfrm>
            <a:custGeom>
              <a:avLst/>
              <a:gdLst/>
              <a:ahLst/>
              <a:cxnLst/>
              <a:rect l="l" t="t" r="r" b="b"/>
              <a:pathLst>
                <a:path w="11868" h="10050" extrusionOk="0">
                  <a:moveTo>
                    <a:pt x="3201" y="1"/>
                  </a:moveTo>
                  <a:cubicBezTo>
                    <a:pt x="2731" y="1"/>
                    <a:pt x="2263" y="35"/>
                    <a:pt x="1810" y="99"/>
                  </a:cubicBezTo>
                  <a:cubicBezTo>
                    <a:pt x="1" y="347"/>
                    <a:pt x="763" y="2156"/>
                    <a:pt x="1296" y="3398"/>
                  </a:cubicBezTo>
                  <a:cubicBezTo>
                    <a:pt x="2200" y="5544"/>
                    <a:pt x="3247" y="7637"/>
                    <a:pt x="4293" y="9713"/>
                  </a:cubicBezTo>
                  <a:cubicBezTo>
                    <a:pt x="4346" y="9819"/>
                    <a:pt x="4400" y="9925"/>
                    <a:pt x="4488" y="9979"/>
                  </a:cubicBezTo>
                  <a:cubicBezTo>
                    <a:pt x="4577" y="10032"/>
                    <a:pt x="4701" y="10050"/>
                    <a:pt x="4808" y="10050"/>
                  </a:cubicBezTo>
                  <a:cubicBezTo>
                    <a:pt x="4825" y="10050"/>
                    <a:pt x="4842" y="10050"/>
                    <a:pt x="4859" y="10050"/>
                  </a:cubicBezTo>
                  <a:cubicBezTo>
                    <a:pt x="6897" y="10050"/>
                    <a:pt x="8796" y="9012"/>
                    <a:pt x="10590" y="8027"/>
                  </a:cubicBezTo>
                  <a:cubicBezTo>
                    <a:pt x="11016" y="7797"/>
                    <a:pt x="11441" y="7549"/>
                    <a:pt x="11672" y="7123"/>
                  </a:cubicBezTo>
                  <a:cubicBezTo>
                    <a:pt x="11849" y="6786"/>
                    <a:pt x="11867" y="6378"/>
                    <a:pt x="11796" y="6005"/>
                  </a:cubicBezTo>
                  <a:cubicBezTo>
                    <a:pt x="11601" y="4711"/>
                    <a:pt x="10590" y="3753"/>
                    <a:pt x="9632" y="2901"/>
                  </a:cubicBezTo>
                  <a:cubicBezTo>
                    <a:pt x="8728" y="2103"/>
                    <a:pt x="7823" y="1287"/>
                    <a:pt x="6741" y="755"/>
                  </a:cubicBezTo>
                  <a:cubicBezTo>
                    <a:pt x="5665" y="230"/>
                    <a:pt x="4423" y="1"/>
                    <a:pt x="3201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1" name="Google Shape;2002;p27"/>
            <p:cNvSpPr/>
            <p:nvPr/>
          </p:nvSpPr>
          <p:spPr>
            <a:xfrm>
              <a:off x="4171400" y="3219600"/>
              <a:ext cx="843875" cy="594250"/>
            </a:xfrm>
            <a:custGeom>
              <a:avLst/>
              <a:gdLst/>
              <a:ahLst/>
              <a:cxnLst/>
              <a:rect l="l" t="t" r="r" b="b"/>
              <a:pathLst>
                <a:path w="33755" h="23770" extrusionOk="0">
                  <a:moveTo>
                    <a:pt x="17981" y="0"/>
                  </a:moveTo>
                  <a:cubicBezTo>
                    <a:pt x="16598" y="0"/>
                    <a:pt x="15274" y="87"/>
                    <a:pt x="14173" y="268"/>
                  </a:cubicBezTo>
                  <a:cubicBezTo>
                    <a:pt x="11955" y="640"/>
                    <a:pt x="9774" y="1296"/>
                    <a:pt x="7734" y="2272"/>
                  </a:cubicBezTo>
                  <a:cubicBezTo>
                    <a:pt x="4612" y="3726"/>
                    <a:pt x="1632" y="6121"/>
                    <a:pt x="674" y="9526"/>
                  </a:cubicBezTo>
                  <a:cubicBezTo>
                    <a:pt x="355" y="10626"/>
                    <a:pt x="320" y="11815"/>
                    <a:pt x="249" y="12967"/>
                  </a:cubicBezTo>
                  <a:cubicBezTo>
                    <a:pt x="0" y="18218"/>
                    <a:pt x="1632" y="21623"/>
                    <a:pt x="4648" y="23770"/>
                  </a:cubicBezTo>
                  <a:lnTo>
                    <a:pt x="30757" y="23770"/>
                  </a:lnTo>
                  <a:cubicBezTo>
                    <a:pt x="31165" y="23326"/>
                    <a:pt x="31520" y="22829"/>
                    <a:pt x="31839" y="22297"/>
                  </a:cubicBezTo>
                  <a:cubicBezTo>
                    <a:pt x="32779" y="20701"/>
                    <a:pt x="33258" y="18856"/>
                    <a:pt x="33435" y="16994"/>
                  </a:cubicBezTo>
                  <a:cubicBezTo>
                    <a:pt x="33755" y="13535"/>
                    <a:pt x="33063" y="9952"/>
                    <a:pt x="31396" y="6937"/>
                  </a:cubicBezTo>
                  <a:cubicBezTo>
                    <a:pt x="29888" y="4205"/>
                    <a:pt x="27990" y="1562"/>
                    <a:pt x="24921" y="764"/>
                  </a:cubicBezTo>
                  <a:cubicBezTo>
                    <a:pt x="23013" y="267"/>
                    <a:pt x="20406" y="0"/>
                    <a:pt x="17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2" name="Google Shape;2003;p27"/>
            <p:cNvSpPr/>
            <p:nvPr/>
          </p:nvSpPr>
          <p:spPr>
            <a:xfrm>
              <a:off x="4413075" y="3521150"/>
              <a:ext cx="46125" cy="47925"/>
            </a:xfrm>
            <a:custGeom>
              <a:avLst/>
              <a:gdLst/>
              <a:ahLst/>
              <a:cxnLst/>
              <a:rect l="l" t="t" r="r" b="b"/>
              <a:pathLst>
                <a:path w="1845" h="1917" extrusionOk="0">
                  <a:moveTo>
                    <a:pt x="923" y="1"/>
                  </a:moveTo>
                  <a:cubicBezTo>
                    <a:pt x="408" y="1"/>
                    <a:pt x="0" y="444"/>
                    <a:pt x="0" y="959"/>
                  </a:cubicBezTo>
                  <a:cubicBezTo>
                    <a:pt x="0" y="1491"/>
                    <a:pt x="408" y="1917"/>
                    <a:pt x="923" y="1917"/>
                  </a:cubicBezTo>
                  <a:cubicBezTo>
                    <a:pt x="1419" y="1917"/>
                    <a:pt x="1845" y="1491"/>
                    <a:pt x="1845" y="959"/>
                  </a:cubicBezTo>
                  <a:cubicBezTo>
                    <a:pt x="1845" y="444"/>
                    <a:pt x="1419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3" name="Google Shape;2004;p27"/>
            <p:cNvSpPr/>
            <p:nvPr/>
          </p:nvSpPr>
          <p:spPr>
            <a:xfrm>
              <a:off x="4699975" y="3545100"/>
              <a:ext cx="46150" cy="47925"/>
            </a:xfrm>
            <a:custGeom>
              <a:avLst/>
              <a:gdLst/>
              <a:ahLst/>
              <a:cxnLst/>
              <a:rect l="l" t="t" r="r" b="b"/>
              <a:pathLst>
                <a:path w="1846" h="1917" extrusionOk="0">
                  <a:moveTo>
                    <a:pt x="923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23" y="1916"/>
                  </a:cubicBezTo>
                  <a:cubicBezTo>
                    <a:pt x="1437" y="1916"/>
                    <a:pt x="1845" y="1491"/>
                    <a:pt x="1845" y="959"/>
                  </a:cubicBezTo>
                  <a:cubicBezTo>
                    <a:pt x="1845" y="426"/>
                    <a:pt x="1437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4" name="Google Shape;2005;p27"/>
            <p:cNvSpPr/>
            <p:nvPr/>
          </p:nvSpPr>
          <p:spPr>
            <a:xfrm>
              <a:off x="5001075" y="3696875"/>
              <a:ext cx="119750" cy="116975"/>
            </a:xfrm>
            <a:custGeom>
              <a:avLst/>
              <a:gdLst/>
              <a:ahLst/>
              <a:cxnLst/>
              <a:rect l="l" t="t" r="r" b="b"/>
              <a:pathLst>
                <a:path w="4790" h="4679" extrusionOk="0">
                  <a:moveTo>
                    <a:pt x="3013" y="1"/>
                  </a:moveTo>
                  <a:cubicBezTo>
                    <a:pt x="2927" y="1"/>
                    <a:pt x="2842" y="21"/>
                    <a:pt x="2767" y="67"/>
                  </a:cubicBezTo>
                  <a:cubicBezTo>
                    <a:pt x="2466" y="280"/>
                    <a:pt x="2377" y="688"/>
                    <a:pt x="2306" y="1060"/>
                  </a:cubicBezTo>
                  <a:cubicBezTo>
                    <a:pt x="2164" y="2000"/>
                    <a:pt x="2040" y="3011"/>
                    <a:pt x="1419" y="3721"/>
                  </a:cubicBezTo>
                  <a:cubicBezTo>
                    <a:pt x="1135" y="4058"/>
                    <a:pt x="745" y="4306"/>
                    <a:pt x="355" y="4501"/>
                  </a:cubicBezTo>
                  <a:cubicBezTo>
                    <a:pt x="248" y="4572"/>
                    <a:pt x="124" y="4625"/>
                    <a:pt x="0" y="4679"/>
                  </a:cubicBezTo>
                  <a:lnTo>
                    <a:pt x="3849" y="4679"/>
                  </a:lnTo>
                  <a:cubicBezTo>
                    <a:pt x="4257" y="3632"/>
                    <a:pt x="4559" y="2532"/>
                    <a:pt x="4736" y="1415"/>
                  </a:cubicBezTo>
                  <a:cubicBezTo>
                    <a:pt x="4771" y="1220"/>
                    <a:pt x="4789" y="1007"/>
                    <a:pt x="4754" y="812"/>
                  </a:cubicBezTo>
                  <a:cubicBezTo>
                    <a:pt x="4664" y="476"/>
                    <a:pt x="4327" y="274"/>
                    <a:pt x="4005" y="274"/>
                  </a:cubicBezTo>
                  <a:cubicBezTo>
                    <a:pt x="3818" y="274"/>
                    <a:pt x="3636" y="342"/>
                    <a:pt x="3512" y="493"/>
                  </a:cubicBezTo>
                  <a:cubicBezTo>
                    <a:pt x="3580" y="221"/>
                    <a:pt x="3294" y="1"/>
                    <a:pt x="3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5" name="Google Shape;2006;p27"/>
            <p:cNvSpPr/>
            <p:nvPr/>
          </p:nvSpPr>
          <p:spPr>
            <a:xfrm>
              <a:off x="4442325" y="3583825"/>
              <a:ext cx="394700" cy="230025"/>
            </a:xfrm>
            <a:custGeom>
              <a:avLst/>
              <a:gdLst/>
              <a:ahLst/>
              <a:cxnLst/>
              <a:rect l="l" t="t" r="r" b="b"/>
              <a:pathLst>
                <a:path w="15788" h="9201" extrusionOk="0">
                  <a:moveTo>
                    <a:pt x="5599" y="1"/>
                  </a:moveTo>
                  <a:cubicBezTo>
                    <a:pt x="5172" y="1"/>
                    <a:pt x="4775" y="53"/>
                    <a:pt x="4453" y="172"/>
                  </a:cubicBezTo>
                  <a:cubicBezTo>
                    <a:pt x="1988" y="1059"/>
                    <a:pt x="1739" y="1148"/>
                    <a:pt x="480" y="4341"/>
                  </a:cubicBezTo>
                  <a:cubicBezTo>
                    <a:pt x="427" y="4500"/>
                    <a:pt x="1" y="5777"/>
                    <a:pt x="391" y="7640"/>
                  </a:cubicBezTo>
                  <a:cubicBezTo>
                    <a:pt x="498" y="8207"/>
                    <a:pt x="764" y="8722"/>
                    <a:pt x="1101" y="9201"/>
                  </a:cubicBezTo>
                  <a:lnTo>
                    <a:pt x="15787" y="9201"/>
                  </a:lnTo>
                  <a:cubicBezTo>
                    <a:pt x="14439" y="8580"/>
                    <a:pt x="13251" y="7586"/>
                    <a:pt x="12399" y="6327"/>
                  </a:cubicBezTo>
                  <a:cubicBezTo>
                    <a:pt x="11938" y="5635"/>
                    <a:pt x="11566" y="4873"/>
                    <a:pt x="11176" y="4128"/>
                  </a:cubicBezTo>
                  <a:cubicBezTo>
                    <a:pt x="10342" y="2567"/>
                    <a:pt x="10253" y="1715"/>
                    <a:pt x="8781" y="811"/>
                  </a:cubicBezTo>
                  <a:cubicBezTo>
                    <a:pt x="8014" y="351"/>
                    <a:pt x="6703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6" name="Google Shape;2007;p27"/>
            <p:cNvSpPr/>
            <p:nvPr/>
          </p:nvSpPr>
          <p:spPr>
            <a:xfrm>
              <a:off x="4476475" y="3706075"/>
              <a:ext cx="92275" cy="113100"/>
            </a:xfrm>
            <a:custGeom>
              <a:avLst/>
              <a:gdLst/>
              <a:ahLst/>
              <a:cxnLst/>
              <a:rect l="l" t="t" r="r" b="b"/>
              <a:pathLst>
                <a:path w="3691" h="4524" fill="none" extrusionOk="0">
                  <a:moveTo>
                    <a:pt x="3690" y="0"/>
                  </a:moveTo>
                  <a:cubicBezTo>
                    <a:pt x="3424" y="142"/>
                    <a:pt x="3158" y="266"/>
                    <a:pt x="2910" y="426"/>
                  </a:cubicBezTo>
                  <a:cubicBezTo>
                    <a:pt x="2165" y="852"/>
                    <a:pt x="1455" y="1384"/>
                    <a:pt x="923" y="2076"/>
                  </a:cubicBezTo>
                  <a:cubicBezTo>
                    <a:pt x="373" y="2785"/>
                    <a:pt x="18" y="3637"/>
                    <a:pt x="1" y="452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7" name="Google Shape;2008;p27"/>
            <p:cNvSpPr/>
            <p:nvPr/>
          </p:nvSpPr>
          <p:spPr>
            <a:xfrm>
              <a:off x="5044075" y="3782775"/>
              <a:ext cx="23525" cy="31075"/>
            </a:xfrm>
            <a:custGeom>
              <a:avLst/>
              <a:gdLst/>
              <a:ahLst/>
              <a:cxnLst/>
              <a:rect l="l" t="t" r="r" b="b"/>
              <a:pathLst>
                <a:path w="941" h="1243" fill="none" extrusionOk="0">
                  <a:moveTo>
                    <a:pt x="1" y="1"/>
                  </a:moveTo>
                  <a:cubicBezTo>
                    <a:pt x="143" y="515"/>
                    <a:pt x="497" y="976"/>
                    <a:pt x="941" y="124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8" name="Google Shape;2009;p27"/>
            <p:cNvSpPr/>
            <p:nvPr/>
          </p:nvSpPr>
          <p:spPr>
            <a:xfrm>
              <a:off x="5066250" y="3758850"/>
              <a:ext cx="39925" cy="27950"/>
            </a:xfrm>
            <a:custGeom>
              <a:avLst/>
              <a:gdLst/>
              <a:ahLst/>
              <a:cxnLst/>
              <a:rect l="l" t="t" r="r" b="b"/>
              <a:pathLst>
                <a:path w="1597" h="1118" fill="none" extrusionOk="0">
                  <a:moveTo>
                    <a:pt x="0" y="0"/>
                  </a:moveTo>
                  <a:cubicBezTo>
                    <a:pt x="284" y="621"/>
                    <a:pt x="923" y="1064"/>
                    <a:pt x="1597" y="111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150773" y="3120716"/>
            <a:ext cx="60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Phát triển khả năng tư duy, tìm tòi, khám phá môn học.</a:t>
            </a:r>
            <a:endParaRPr lang="en-US" sz="2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736;p24"/>
          <p:cNvSpPr txBox="1">
            <a:spLocks/>
          </p:cNvSpPr>
          <p:nvPr/>
        </p:nvSpPr>
        <p:spPr>
          <a:xfrm>
            <a:off x="726225" y="1811252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864873" y="2550167"/>
            <a:ext cx="5234152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</a:t>
            </a:r>
            <a:endParaRPr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2255599" y="1631789"/>
            <a:ext cx="4510883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1" y="871197"/>
            <a:ext cx="2050359" cy="12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huot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76" y="912622"/>
            <a:ext cx="2476500" cy="13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chuot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58" y="3070195"/>
            <a:ext cx="1945882" cy="12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chuot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3058932"/>
            <a:ext cx="1807176" cy="11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chuot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42" y="3070195"/>
            <a:ext cx="1941041" cy="12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3403357" y="430441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b="1" dirty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661116" y="2346902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4441739" y="2278000"/>
            <a:ext cx="1003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945380" y="428578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6769442" y="4331751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5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-51655" y="314872"/>
            <a:ext cx="8031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736257" y="980563"/>
            <a:ext cx="260130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91708" y="2678432"/>
            <a:ext cx="221520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44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321662"/>
            <a:ext cx="3061372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245522" y="2254965"/>
            <a:ext cx="1425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400" b="1" dirty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211826" y="417728"/>
            <a:ext cx="37428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8330" y="2258588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6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225</TotalTime>
  <Words>727</Words>
  <Application>Microsoft Office PowerPoint</Application>
  <PresentationFormat>On-screen Show (16:9)</PresentationFormat>
  <Paragraphs>162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Times New Roman</vt:lpstr>
      <vt:lpstr>Calibri</vt:lpstr>
      <vt:lpstr>Quicksand Light</vt:lpstr>
      <vt:lpstr>SimSun</vt:lpstr>
      <vt:lpstr>Jua</vt:lpstr>
      <vt:lpstr>Arial</vt:lpstr>
      <vt:lpstr>Tahoma</vt:lpstr>
      <vt:lpstr>Nature Activities Binder by Slidesgo</vt:lpstr>
      <vt:lpstr>Office Theme</vt:lpstr>
      <vt:lpstr>PowerPoint Presentation</vt:lpstr>
      <vt:lpstr>PowerPoint Presentation</vt:lpstr>
      <vt:lpstr>Hoàn thành sơ đồ sau:</vt:lpstr>
      <vt:lpstr>Bài 62: Động vật cần gì để sống?</vt:lpstr>
      <vt:lpstr>Yêu cầu cần đạt</vt:lpstr>
      <vt:lpstr>PowerPoint Presentation</vt:lpstr>
      <vt:lpstr>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Yếu tố cần cho sự sống của động vật</vt:lpstr>
      <vt:lpstr>PowerPoint Presentation</vt:lpstr>
      <vt:lpstr>Nêu lí do vì sao chuột chết?</vt:lpstr>
      <vt:lpstr>PowerPoint Presentation</vt:lpstr>
      <vt:lpstr>Yêu cầu cần đạt</vt:lpstr>
      <vt:lpstr>Định hướng học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cp:lastModifiedBy>Admin</cp:lastModifiedBy>
  <cp:revision>31</cp:revision>
  <dcterms:modified xsi:type="dcterms:W3CDTF">2023-04-17T06:16:14Z</dcterms:modified>
</cp:coreProperties>
</file>