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8"/>
  </p:notesMasterIdLst>
  <p:sldIdLst>
    <p:sldId id="257" r:id="rId2"/>
    <p:sldId id="259" r:id="rId3"/>
    <p:sldId id="314" r:id="rId4"/>
    <p:sldId id="300" r:id="rId5"/>
    <p:sldId id="301" r:id="rId6"/>
    <p:sldId id="266" r:id="rId7"/>
    <p:sldId id="274" r:id="rId8"/>
    <p:sldId id="263" r:id="rId9"/>
    <p:sldId id="303" r:id="rId10"/>
    <p:sldId id="265" r:id="rId11"/>
    <p:sldId id="275" r:id="rId12"/>
    <p:sldId id="302" r:id="rId13"/>
    <p:sldId id="304" r:id="rId14"/>
    <p:sldId id="276" r:id="rId15"/>
    <p:sldId id="309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3" r:id="rId8"/>
    <p:sldLayoutId id="2147483664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83" y="1676348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582082"/>
            <a:chOff x="1451314" y="2141289"/>
            <a:chExt cx="4985615" cy="2582082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582082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2180674"/>
              <a:chOff x="1149985" y="3194006"/>
              <a:chExt cx="4246982" cy="2180674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C5103-3D40-C70E-C1F9-F553DE8EAAFD}"/>
              </a:ext>
            </a:extLst>
          </p:cNvPr>
          <p:cNvSpPr txBox="1"/>
          <p:nvPr/>
        </p:nvSpPr>
        <p:spPr>
          <a:xfrm>
            <a:off x="1978814" y="924769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E3A2874-A034-1BAD-72F6-0B1FAE3289FE}"/>
              </a:ext>
            </a:extLst>
          </p:cNvPr>
          <p:cNvSpPr txBox="1"/>
          <p:nvPr/>
        </p:nvSpPr>
        <p:spPr>
          <a:xfrm>
            <a:off x="1322963" y="616461"/>
            <a:ext cx="934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 HƯỚNG HỌC TẬP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组合 25">
            <a:extLst>
              <a:ext uri="{FF2B5EF4-FFF2-40B4-BE49-F238E27FC236}">
                <a16:creationId xmlns:a16="http://schemas.microsoft.com/office/drawing/2014/main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0C1AF1F-48EC-9496-DE3F-ACEBDE0B934A}"/>
              </a:ext>
            </a:extLst>
          </p:cNvPr>
          <p:cNvSpPr txBox="1"/>
          <p:nvPr/>
        </p:nvSpPr>
        <p:spPr>
          <a:xfrm>
            <a:off x="3071137" y="2229037"/>
            <a:ext cx="88475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31" y="1524001"/>
            <a:ext cx="9328342" cy="30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7538022" cy="253884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loại hoa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22E9-D94C-8FCF-7933-6DFF063AE798}"/>
              </a:ext>
            </a:extLst>
          </p:cNvPr>
          <p:cNvSpPr txBox="1"/>
          <p:nvPr/>
        </p:nvSpPr>
        <p:spPr>
          <a:xfrm>
            <a:off x="4467069" y="2143125"/>
            <a:ext cx="74963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015663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349</Words>
  <Application>Microsoft Office PowerPoint</Application>
  <PresentationFormat>Widescreen</PresentationFormat>
  <Paragraphs>34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Cambria</vt:lpstr>
      <vt:lpstr>Times New Roman</vt:lpstr>
      <vt:lpstr>字魂73号-江南手书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2023-06-14T11:29:35Z</dcterms:created>
  <dcterms:modified xsi:type="dcterms:W3CDTF">2023-09-01T16:09:47Z</dcterms:modified>
</cp:coreProperties>
</file>