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11"/>
  </p:notesMasterIdLst>
  <p:sldIdLst>
    <p:sldId id="257" r:id="rId3"/>
    <p:sldId id="260" r:id="rId4"/>
    <p:sldId id="265" r:id="rId5"/>
    <p:sldId id="261" r:id="rId6"/>
    <p:sldId id="262" r:id="rId7"/>
    <p:sldId id="263" r:id="rId8"/>
    <p:sldId id="335" r:id="rId9"/>
    <p:sldId id="33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28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14153F-930C-4024-8FD7-A9DA3B90B896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B6923-6F1E-4228-AD36-8D2B24A1CD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51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4" name="Google Shape;123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3615E-B86A-4D4F-85B5-CADD6EE747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90D77D-58FF-42B8-A3A4-B9FEE4F88E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0845F2-92BC-4F24-8A16-885599E46E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AF91FC-3D0F-497C-8CDD-3716333F3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84E5DB-E85E-496E-AA35-319EB2C29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6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797D7-6B9E-43C9-A320-FADF39443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73CDCC-4F6E-43C3-A6BB-F989BAD06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74E1C-1370-4CD2-B02F-5ECD32191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E13F1-3819-4190-B57D-82B1D69B0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2941D5-3F00-47A6-BF4F-9E10EF63C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625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200C60-C56B-46EF-8E2B-5B9BD1D60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4A80E5-B5FA-4CDB-8703-82EF89CAE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1A58B4-0CDD-4661-847A-43D32A4BB0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F4C2C1-976A-44E2-A2EA-568BD0FF1D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BBB1FA-F86C-42B6-89C5-0E2A51A3D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304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 and body 2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7"/>
          <p:cNvSpPr/>
          <p:nvPr/>
        </p:nvSpPr>
        <p:spPr>
          <a:xfrm>
            <a:off x="470413" y="1452603"/>
            <a:ext cx="11251175" cy="4993271"/>
          </a:xfrm>
          <a:custGeom>
            <a:avLst/>
            <a:gdLst/>
            <a:ahLst/>
            <a:cxnLst/>
            <a:rect l="l" t="t" r="r" b="b"/>
            <a:pathLst>
              <a:path w="166717" h="73989" extrusionOk="0">
                <a:moveTo>
                  <a:pt x="99158" y="0"/>
                </a:moveTo>
                <a:cubicBezTo>
                  <a:pt x="95755" y="0"/>
                  <a:pt x="92345" y="91"/>
                  <a:pt x="88927" y="286"/>
                </a:cubicBezTo>
                <a:cubicBezTo>
                  <a:pt x="73277" y="1175"/>
                  <a:pt x="57820" y="2064"/>
                  <a:pt x="42277" y="2064"/>
                </a:cubicBezTo>
                <a:cubicBezTo>
                  <a:pt x="34079" y="2064"/>
                  <a:pt x="25856" y="1817"/>
                  <a:pt x="17568" y="1191"/>
                </a:cubicBezTo>
                <a:lnTo>
                  <a:pt x="16391" y="1191"/>
                </a:lnTo>
                <a:cubicBezTo>
                  <a:pt x="16029" y="1191"/>
                  <a:pt x="15938" y="1191"/>
                  <a:pt x="15667" y="1101"/>
                </a:cubicBezTo>
                <a:cubicBezTo>
                  <a:pt x="15214" y="1055"/>
                  <a:pt x="14784" y="1033"/>
                  <a:pt x="14354" y="1033"/>
                </a:cubicBezTo>
                <a:cubicBezTo>
                  <a:pt x="13923" y="1033"/>
                  <a:pt x="13493" y="1055"/>
                  <a:pt x="13040" y="1101"/>
                </a:cubicBezTo>
                <a:lnTo>
                  <a:pt x="12678" y="1101"/>
                </a:lnTo>
                <a:cubicBezTo>
                  <a:pt x="11954" y="1101"/>
                  <a:pt x="11229" y="1191"/>
                  <a:pt x="10595" y="1372"/>
                </a:cubicBezTo>
                <a:lnTo>
                  <a:pt x="9871" y="1372"/>
                </a:lnTo>
                <a:cubicBezTo>
                  <a:pt x="7879" y="1372"/>
                  <a:pt x="5977" y="2006"/>
                  <a:pt x="4438" y="3274"/>
                </a:cubicBezTo>
                <a:cubicBezTo>
                  <a:pt x="3623" y="3908"/>
                  <a:pt x="3079" y="4723"/>
                  <a:pt x="2626" y="5719"/>
                </a:cubicBezTo>
                <a:cubicBezTo>
                  <a:pt x="2536" y="5900"/>
                  <a:pt x="2445" y="6081"/>
                  <a:pt x="2355" y="6353"/>
                </a:cubicBezTo>
                <a:cubicBezTo>
                  <a:pt x="2222" y="6486"/>
                  <a:pt x="2187" y="6570"/>
                  <a:pt x="2177" y="6570"/>
                </a:cubicBezTo>
                <a:cubicBezTo>
                  <a:pt x="2174" y="6570"/>
                  <a:pt x="2174" y="6558"/>
                  <a:pt x="2174" y="6534"/>
                </a:cubicBezTo>
                <a:cubicBezTo>
                  <a:pt x="1811" y="7259"/>
                  <a:pt x="1630" y="8074"/>
                  <a:pt x="1630" y="8889"/>
                </a:cubicBezTo>
                <a:cubicBezTo>
                  <a:pt x="1268" y="23831"/>
                  <a:pt x="453" y="38682"/>
                  <a:pt x="453" y="53533"/>
                </a:cubicBezTo>
                <a:cubicBezTo>
                  <a:pt x="453" y="60778"/>
                  <a:pt x="0" y="65034"/>
                  <a:pt x="7154" y="68204"/>
                </a:cubicBezTo>
                <a:cubicBezTo>
                  <a:pt x="17025" y="72641"/>
                  <a:pt x="32420" y="72007"/>
                  <a:pt x="43105" y="72732"/>
                </a:cubicBezTo>
                <a:cubicBezTo>
                  <a:pt x="53669" y="73344"/>
                  <a:pt x="64168" y="73568"/>
                  <a:pt x="74712" y="73568"/>
                </a:cubicBezTo>
                <a:cubicBezTo>
                  <a:pt x="76641" y="73568"/>
                  <a:pt x="78572" y="73561"/>
                  <a:pt x="80506" y="73547"/>
                </a:cubicBezTo>
                <a:cubicBezTo>
                  <a:pt x="92912" y="73547"/>
                  <a:pt x="105137" y="73275"/>
                  <a:pt x="117453" y="73184"/>
                </a:cubicBezTo>
                <a:cubicBezTo>
                  <a:pt x="117638" y="73183"/>
                  <a:pt x="117824" y="73182"/>
                  <a:pt x="118011" y="73182"/>
                </a:cubicBezTo>
                <a:cubicBezTo>
                  <a:pt x="124238" y="73182"/>
                  <a:pt x="131794" y="73988"/>
                  <a:pt x="139052" y="73988"/>
                </a:cubicBezTo>
                <a:cubicBezTo>
                  <a:pt x="144731" y="73988"/>
                  <a:pt x="150228" y="73495"/>
                  <a:pt x="154763" y="71736"/>
                </a:cubicBezTo>
                <a:cubicBezTo>
                  <a:pt x="162641" y="68747"/>
                  <a:pt x="163094" y="60416"/>
                  <a:pt x="164271" y="52718"/>
                </a:cubicBezTo>
                <a:cubicBezTo>
                  <a:pt x="166173" y="39769"/>
                  <a:pt x="166716" y="26547"/>
                  <a:pt x="165811" y="13417"/>
                </a:cubicBezTo>
                <a:cubicBezTo>
                  <a:pt x="165448" y="9975"/>
                  <a:pt x="162913" y="7259"/>
                  <a:pt x="159562" y="6715"/>
                </a:cubicBezTo>
                <a:cubicBezTo>
                  <a:pt x="139551" y="3225"/>
                  <a:pt x="119473" y="0"/>
                  <a:pt x="9915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47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467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2pPr>
            <a:lvl3pPr lvl="2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3pPr>
            <a:lvl4pPr lvl="3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4pPr>
            <a:lvl5pPr lvl="4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5pPr>
            <a:lvl6pPr lvl="5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6pPr>
            <a:lvl7pPr lvl="6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7pPr>
            <a:lvl8pPr lvl="7" algn="l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 sz="2133"/>
            </a:lvl8pPr>
            <a:lvl9pPr lvl="8" algn="l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 sz="2133"/>
            </a:lvl9pPr>
          </a:lstStyle>
          <a:p>
            <a:endParaRPr/>
          </a:p>
        </p:txBody>
      </p:sp>
      <p:sp>
        <p:nvSpPr>
          <p:cNvPr id="30" name="Google Shape;30;p4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grpSp>
        <p:nvGrpSpPr>
          <p:cNvPr id="31" name="Google Shape;31;p47"/>
          <p:cNvGrpSpPr/>
          <p:nvPr/>
        </p:nvGrpSpPr>
        <p:grpSpPr>
          <a:xfrm>
            <a:off x="-491887" y="-2119"/>
            <a:ext cx="2027019" cy="1019952"/>
            <a:chOff x="-368915" y="-1589"/>
            <a:chExt cx="1520264" cy="764964"/>
          </a:xfrm>
        </p:grpSpPr>
        <p:grpSp>
          <p:nvGrpSpPr>
            <p:cNvPr id="32" name="Google Shape;32;p47"/>
            <p:cNvGrpSpPr/>
            <p:nvPr/>
          </p:nvGrpSpPr>
          <p:grpSpPr>
            <a:xfrm rot="5400000">
              <a:off x="235188" y="-513209"/>
              <a:ext cx="392943" cy="1439379"/>
              <a:chOff x="1752050" y="2866875"/>
              <a:chExt cx="475775" cy="1742800"/>
            </a:xfrm>
          </p:grpSpPr>
          <p:sp>
            <p:nvSpPr>
              <p:cNvPr id="33" name="Google Shape;33;p47"/>
              <p:cNvSpPr/>
              <p:nvPr/>
            </p:nvSpPr>
            <p:spPr>
              <a:xfrm>
                <a:off x="1752050" y="2866875"/>
                <a:ext cx="475775" cy="1461625"/>
              </a:xfrm>
              <a:custGeom>
                <a:avLst/>
                <a:gdLst/>
                <a:ahLst/>
                <a:cxnLst/>
                <a:rect l="l" t="t" r="r" b="b"/>
                <a:pathLst>
                  <a:path w="19031" h="58465" extrusionOk="0">
                    <a:moveTo>
                      <a:pt x="8632" y="1"/>
                    </a:moveTo>
                    <a:cubicBezTo>
                      <a:pt x="5624" y="9483"/>
                      <a:pt x="2322" y="19325"/>
                      <a:pt x="0" y="29167"/>
                    </a:cubicBezTo>
                    <a:cubicBezTo>
                      <a:pt x="1668" y="29658"/>
                      <a:pt x="5166" y="30671"/>
                      <a:pt x="6147" y="32012"/>
                    </a:cubicBezTo>
                    <a:cubicBezTo>
                      <a:pt x="4780" y="32354"/>
                      <a:pt x="3376" y="32532"/>
                      <a:pt x="1963" y="32532"/>
                    </a:cubicBezTo>
                    <a:cubicBezTo>
                      <a:pt x="1484" y="32532"/>
                      <a:pt x="1004" y="32511"/>
                      <a:pt x="523" y="32470"/>
                    </a:cubicBezTo>
                    <a:lnTo>
                      <a:pt x="523" y="32470"/>
                    </a:lnTo>
                    <a:cubicBezTo>
                      <a:pt x="1504" y="40481"/>
                      <a:pt x="4186" y="52154"/>
                      <a:pt x="12752" y="58465"/>
                    </a:cubicBezTo>
                    <a:cubicBezTo>
                      <a:pt x="16218" y="53495"/>
                      <a:pt x="18377" y="43129"/>
                      <a:pt x="18704" y="36132"/>
                    </a:cubicBezTo>
                    <a:cubicBezTo>
                      <a:pt x="18867" y="30344"/>
                      <a:pt x="19031" y="24001"/>
                      <a:pt x="18377" y="18148"/>
                    </a:cubicBezTo>
                    <a:cubicBezTo>
                      <a:pt x="16545" y="18148"/>
                      <a:pt x="15565" y="18148"/>
                      <a:pt x="14257" y="17821"/>
                    </a:cubicBezTo>
                    <a:cubicBezTo>
                      <a:pt x="15401" y="16677"/>
                      <a:pt x="16382" y="15990"/>
                      <a:pt x="17559" y="15009"/>
                    </a:cubicBezTo>
                    <a:cubicBezTo>
                      <a:pt x="16545" y="13341"/>
                      <a:pt x="9940" y="2486"/>
                      <a:pt x="86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34;p47"/>
              <p:cNvSpPr/>
              <p:nvPr/>
            </p:nvSpPr>
            <p:spPr>
              <a:xfrm>
                <a:off x="1965000" y="3076850"/>
                <a:ext cx="225925" cy="1532825"/>
              </a:xfrm>
              <a:custGeom>
                <a:avLst/>
                <a:gdLst/>
                <a:ahLst/>
                <a:cxnLst/>
                <a:rect l="l" t="t" r="r" b="b"/>
                <a:pathLst>
                  <a:path w="9037" h="61313" extrusionOk="0">
                    <a:moveTo>
                      <a:pt x="243" y="1"/>
                    </a:moveTo>
                    <a:cubicBezTo>
                      <a:pt x="116" y="1"/>
                      <a:pt x="0" y="75"/>
                      <a:pt x="16" y="234"/>
                    </a:cubicBezTo>
                    <a:cubicBezTo>
                      <a:pt x="703" y="8964"/>
                      <a:pt x="311" y="17760"/>
                      <a:pt x="1488" y="26458"/>
                    </a:cubicBezTo>
                    <a:cubicBezTo>
                      <a:pt x="2044" y="30578"/>
                      <a:pt x="2959" y="34665"/>
                      <a:pt x="3482" y="38818"/>
                    </a:cubicBezTo>
                    <a:cubicBezTo>
                      <a:pt x="3777" y="40812"/>
                      <a:pt x="3907" y="42872"/>
                      <a:pt x="3907" y="44899"/>
                    </a:cubicBezTo>
                    <a:cubicBezTo>
                      <a:pt x="3907" y="46894"/>
                      <a:pt x="3482" y="48889"/>
                      <a:pt x="3613" y="50883"/>
                    </a:cubicBezTo>
                    <a:cubicBezTo>
                      <a:pt x="3809" y="54872"/>
                      <a:pt x="5771" y="58469"/>
                      <a:pt x="8518" y="61248"/>
                    </a:cubicBezTo>
                    <a:cubicBezTo>
                      <a:pt x="8577" y="61293"/>
                      <a:pt x="8639" y="61312"/>
                      <a:pt x="8696" y="61312"/>
                    </a:cubicBezTo>
                    <a:cubicBezTo>
                      <a:pt x="8890" y="61312"/>
                      <a:pt x="9037" y="61091"/>
                      <a:pt x="8910" y="60889"/>
                    </a:cubicBezTo>
                    <a:cubicBezTo>
                      <a:pt x="6360" y="58338"/>
                      <a:pt x="4496" y="55036"/>
                      <a:pt x="4136" y="51406"/>
                    </a:cubicBezTo>
                    <a:cubicBezTo>
                      <a:pt x="3973" y="49477"/>
                      <a:pt x="4333" y="47581"/>
                      <a:pt x="4398" y="45684"/>
                    </a:cubicBezTo>
                    <a:cubicBezTo>
                      <a:pt x="4431" y="43657"/>
                      <a:pt x="4333" y="41630"/>
                      <a:pt x="4104" y="39635"/>
                    </a:cubicBezTo>
                    <a:cubicBezTo>
                      <a:pt x="3646" y="35678"/>
                      <a:pt x="2796" y="31787"/>
                      <a:pt x="2207" y="27864"/>
                    </a:cubicBezTo>
                    <a:cubicBezTo>
                      <a:pt x="1586" y="23548"/>
                      <a:pt x="1226" y="19199"/>
                      <a:pt x="1128" y="14850"/>
                    </a:cubicBezTo>
                    <a:cubicBezTo>
                      <a:pt x="965" y="9978"/>
                      <a:pt x="899" y="5106"/>
                      <a:pt x="540" y="234"/>
                    </a:cubicBezTo>
                    <a:cubicBezTo>
                      <a:pt x="523" y="83"/>
                      <a:pt x="377" y="1"/>
                      <a:pt x="2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35;p47"/>
              <p:cNvSpPr/>
              <p:nvPr/>
            </p:nvSpPr>
            <p:spPr>
              <a:xfrm>
                <a:off x="1905525" y="3168500"/>
                <a:ext cx="177975" cy="154550"/>
              </a:xfrm>
              <a:custGeom>
                <a:avLst/>
                <a:gdLst/>
                <a:ahLst/>
                <a:cxnLst/>
                <a:rect l="l" t="t" r="r" b="b"/>
                <a:pathLst>
                  <a:path w="7119" h="6182" extrusionOk="0">
                    <a:moveTo>
                      <a:pt x="6804" y="1"/>
                    </a:moveTo>
                    <a:cubicBezTo>
                      <a:pt x="6703" y="1"/>
                      <a:pt x="6599" y="51"/>
                      <a:pt x="6548" y="165"/>
                    </a:cubicBezTo>
                    <a:cubicBezTo>
                      <a:pt x="5867" y="2208"/>
                      <a:pt x="4159" y="3636"/>
                      <a:pt x="3119" y="5476"/>
                    </a:cubicBezTo>
                    <a:lnTo>
                      <a:pt x="3119" y="5476"/>
                    </a:lnTo>
                    <a:cubicBezTo>
                      <a:pt x="2550" y="3918"/>
                      <a:pt x="1473" y="2639"/>
                      <a:pt x="564" y="1276"/>
                    </a:cubicBezTo>
                    <a:cubicBezTo>
                      <a:pt x="516" y="1200"/>
                      <a:pt x="443" y="1168"/>
                      <a:pt x="369" y="1168"/>
                    </a:cubicBezTo>
                    <a:cubicBezTo>
                      <a:pt x="189" y="1168"/>
                      <a:pt x="0" y="1353"/>
                      <a:pt x="139" y="1538"/>
                    </a:cubicBezTo>
                    <a:lnTo>
                      <a:pt x="107" y="1538"/>
                    </a:lnTo>
                    <a:cubicBezTo>
                      <a:pt x="1055" y="2977"/>
                      <a:pt x="2232" y="4317"/>
                      <a:pt x="2755" y="5985"/>
                    </a:cubicBezTo>
                    <a:cubicBezTo>
                      <a:pt x="2755" y="6083"/>
                      <a:pt x="2886" y="6148"/>
                      <a:pt x="2984" y="6181"/>
                    </a:cubicBezTo>
                    <a:lnTo>
                      <a:pt x="3147" y="6181"/>
                    </a:lnTo>
                    <a:cubicBezTo>
                      <a:pt x="3246" y="6181"/>
                      <a:pt x="3344" y="6116"/>
                      <a:pt x="3376" y="6050"/>
                    </a:cubicBezTo>
                    <a:cubicBezTo>
                      <a:pt x="4390" y="3990"/>
                      <a:pt x="6286" y="2486"/>
                      <a:pt x="7039" y="328"/>
                    </a:cubicBezTo>
                    <a:cubicBezTo>
                      <a:pt x="7119" y="127"/>
                      <a:pt x="6965" y="1"/>
                      <a:pt x="6804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36;p47"/>
              <p:cNvSpPr/>
              <p:nvPr/>
            </p:nvSpPr>
            <p:spPr>
              <a:xfrm>
                <a:off x="1877300" y="3314425"/>
                <a:ext cx="210300" cy="153925"/>
              </a:xfrm>
              <a:custGeom>
                <a:avLst/>
                <a:gdLst/>
                <a:ahLst/>
                <a:cxnLst/>
                <a:rect l="l" t="t" r="r" b="b"/>
                <a:pathLst>
                  <a:path w="8412" h="6157" extrusionOk="0">
                    <a:moveTo>
                      <a:pt x="322" y="1"/>
                    </a:moveTo>
                    <a:cubicBezTo>
                      <a:pt x="161" y="1"/>
                      <a:pt x="1" y="173"/>
                      <a:pt x="91" y="377"/>
                    </a:cubicBezTo>
                    <a:cubicBezTo>
                      <a:pt x="1268" y="2404"/>
                      <a:pt x="2936" y="4072"/>
                      <a:pt x="4211" y="6034"/>
                    </a:cubicBezTo>
                    <a:cubicBezTo>
                      <a:pt x="4276" y="6115"/>
                      <a:pt x="4366" y="6156"/>
                      <a:pt x="4452" y="6156"/>
                    </a:cubicBezTo>
                    <a:cubicBezTo>
                      <a:pt x="4538" y="6156"/>
                      <a:pt x="4620" y="6115"/>
                      <a:pt x="4669" y="6034"/>
                    </a:cubicBezTo>
                    <a:cubicBezTo>
                      <a:pt x="5813" y="4399"/>
                      <a:pt x="7383" y="3025"/>
                      <a:pt x="8298" y="1194"/>
                    </a:cubicBezTo>
                    <a:cubicBezTo>
                      <a:pt x="8411" y="991"/>
                      <a:pt x="8228" y="804"/>
                      <a:pt x="8061" y="804"/>
                    </a:cubicBezTo>
                    <a:cubicBezTo>
                      <a:pt x="7986" y="804"/>
                      <a:pt x="7914" y="841"/>
                      <a:pt x="7873" y="933"/>
                    </a:cubicBezTo>
                    <a:cubicBezTo>
                      <a:pt x="7018" y="2643"/>
                      <a:pt x="5592" y="3954"/>
                      <a:pt x="4448" y="5453"/>
                    </a:cubicBezTo>
                    <a:lnTo>
                      <a:pt x="4448" y="5453"/>
                    </a:lnTo>
                    <a:cubicBezTo>
                      <a:pt x="3181" y="3653"/>
                      <a:pt x="1659" y="2030"/>
                      <a:pt x="516" y="115"/>
                    </a:cubicBezTo>
                    <a:cubicBezTo>
                      <a:pt x="466" y="35"/>
                      <a:pt x="394" y="1"/>
                      <a:pt x="32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37;p47"/>
              <p:cNvSpPr/>
              <p:nvPr/>
            </p:nvSpPr>
            <p:spPr>
              <a:xfrm>
                <a:off x="1843250" y="3443225"/>
                <a:ext cx="294200" cy="204375"/>
              </a:xfrm>
              <a:custGeom>
                <a:avLst/>
                <a:gdLst/>
                <a:ahLst/>
                <a:cxnLst/>
                <a:rect l="l" t="t" r="r" b="b"/>
                <a:pathLst>
                  <a:path w="11768" h="8175" extrusionOk="0">
                    <a:moveTo>
                      <a:pt x="11417" y="0"/>
                    </a:moveTo>
                    <a:cubicBezTo>
                      <a:pt x="11342" y="0"/>
                      <a:pt x="11270" y="38"/>
                      <a:pt x="11230" y="129"/>
                    </a:cubicBezTo>
                    <a:cubicBezTo>
                      <a:pt x="10001" y="2840"/>
                      <a:pt x="8042" y="5034"/>
                      <a:pt x="6438" y="7503"/>
                    </a:cubicBezTo>
                    <a:lnTo>
                      <a:pt x="6438" y="7503"/>
                    </a:lnTo>
                    <a:cubicBezTo>
                      <a:pt x="4513" y="5600"/>
                      <a:pt x="2450" y="3808"/>
                      <a:pt x="538" y="1895"/>
                    </a:cubicBezTo>
                    <a:cubicBezTo>
                      <a:pt x="486" y="1844"/>
                      <a:pt x="428" y="1822"/>
                      <a:pt x="371" y="1822"/>
                    </a:cubicBezTo>
                    <a:cubicBezTo>
                      <a:pt x="176" y="1822"/>
                      <a:pt x="1" y="2078"/>
                      <a:pt x="178" y="2255"/>
                    </a:cubicBezTo>
                    <a:cubicBezTo>
                      <a:pt x="2172" y="4249"/>
                      <a:pt x="4298" y="6113"/>
                      <a:pt x="6292" y="8108"/>
                    </a:cubicBezTo>
                    <a:cubicBezTo>
                      <a:pt x="6350" y="8151"/>
                      <a:pt x="6419" y="8175"/>
                      <a:pt x="6487" y="8175"/>
                    </a:cubicBezTo>
                    <a:cubicBezTo>
                      <a:pt x="6576" y="8175"/>
                      <a:pt x="6662" y="8135"/>
                      <a:pt x="6718" y="8042"/>
                    </a:cubicBezTo>
                    <a:cubicBezTo>
                      <a:pt x="8352" y="5459"/>
                      <a:pt x="10412" y="3203"/>
                      <a:pt x="11655" y="391"/>
                    </a:cubicBezTo>
                    <a:cubicBezTo>
                      <a:pt x="11768" y="188"/>
                      <a:pt x="11585" y="0"/>
                      <a:pt x="11417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38;p47"/>
              <p:cNvSpPr/>
              <p:nvPr/>
            </p:nvSpPr>
            <p:spPr>
              <a:xfrm>
                <a:off x="1863700" y="3664300"/>
                <a:ext cx="294775" cy="191725"/>
              </a:xfrm>
              <a:custGeom>
                <a:avLst/>
                <a:gdLst/>
                <a:ahLst/>
                <a:cxnLst/>
                <a:rect l="l" t="t" r="r" b="b"/>
                <a:pathLst>
                  <a:path w="11791" h="7669" extrusionOk="0">
                    <a:moveTo>
                      <a:pt x="11436" y="0"/>
                    </a:moveTo>
                    <a:cubicBezTo>
                      <a:pt x="11358" y="0"/>
                      <a:pt x="11280" y="34"/>
                      <a:pt x="11229" y="115"/>
                    </a:cubicBezTo>
                    <a:cubicBezTo>
                      <a:pt x="9743" y="2424"/>
                      <a:pt x="8073" y="4610"/>
                      <a:pt x="6722" y="7030"/>
                    </a:cubicBezTo>
                    <a:lnTo>
                      <a:pt x="6722" y="7030"/>
                    </a:lnTo>
                    <a:cubicBezTo>
                      <a:pt x="4518" y="5560"/>
                      <a:pt x="2466" y="3880"/>
                      <a:pt x="537" y="2077"/>
                    </a:cubicBezTo>
                    <a:cubicBezTo>
                      <a:pt x="485" y="2025"/>
                      <a:pt x="427" y="2003"/>
                      <a:pt x="370" y="2003"/>
                    </a:cubicBezTo>
                    <a:cubicBezTo>
                      <a:pt x="176" y="2003"/>
                      <a:pt x="0" y="2259"/>
                      <a:pt x="177" y="2436"/>
                    </a:cubicBezTo>
                    <a:cubicBezTo>
                      <a:pt x="2205" y="4333"/>
                      <a:pt x="4363" y="6066"/>
                      <a:pt x="6684" y="7635"/>
                    </a:cubicBezTo>
                    <a:cubicBezTo>
                      <a:pt x="6728" y="7657"/>
                      <a:pt x="6771" y="7668"/>
                      <a:pt x="6814" y="7668"/>
                    </a:cubicBezTo>
                    <a:cubicBezTo>
                      <a:pt x="6899" y="7668"/>
                      <a:pt x="6979" y="7625"/>
                      <a:pt x="7044" y="7537"/>
                    </a:cubicBezTo>
                    <a:cubicBezTo>
                      <a:pt x="8385" y="5020"/>
                      <a:pt x="10118" y="2763"/>
                      <a:pt x="11654" y="377"/>
                    </a:cubicBezTo>
                    <a:cubicBezTo>
                      <a:pt x="11790" y="173"/>
                      <a:pt x="11613" y="0"/>
                      <a:pt x="1143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39;p47"/>
              <p:cNvSpPr/>
              <p:nvPr/>
            </p:nvSpPr>
            <p:spPr>
              <a:xfrm>
                <a:off x="1854875" y="3855800"/>
                <a:ext cx="302475" cy="171125"/>
              </a:xfrm>
              <a:custGeom>
                <a:avLst/>
                <a:gdLst/>
                <a:ahLst/>
                <a:cxnLst/>
                <a:rect l="l" t="t" r="r" b="b"/>
                <a:pathLst>
                  <a:path w="12099" h="6845" extrusionOk="0">
                    <a:moveTo>
                      <a:pt x="379" y="0"/>
                    </a:moveTo>
                    <a:cubicBezTo>
                      <a:pt x="171" y="0"/>
                      <a:pt x="1" y="256"/>
                      <a:pt x="203" y="433"/>
                    </a:cubicBezTo>
                    <a:cubicBezTo>
                      <a:pt x="2656" y="2722"/>
                      <a:pt x="5272" y="4847"/>
                      <a:pt x="8018" y="6809"/>
                    </a:cubicBezTo>
                    <a:cubicBezTo>
                      <a:pt x="8056" y="6834"/>
                      <a:pt x="8098" y="6845"/>
                      <a:pt x="8141" y="6845"/>
                    </a:cubicBezTo>
                    <a:cubicBezTo>
                      <a:pt x="8211" y="6845"/>
                      <a:pt x="8285" y="6817"/>
                      <a:pt x="8345" y="6777"/>
                    </a:cubicBezTo>
                    <a:cubicBezTo>
                      <a:pt x="9784" y="4946"/>
                      <a:pt x="11288" y="3049"/>
                      <a:pt x="12040" y="826"/>
                    </a:cubicBezTo>
                    <a:cubicBezTo>
                      <a:pt x="12099" y="631"/>
                      <a:pt x="11948" y="505"/>
                      <a:pt x="11796" y="505"/>
                    </a:cubicBezTo>
                    <a:cubicBezTo>
                      <a:pt x="11693" y="505"/>
                      <a:pt x="11589" y="563"/>
                      <a:pt x="11550" y="695"/>
                    </a:cubicBezTo>
                    <a:cubicBezTo>
                      <a:pt x="10854" y="2750"/>
                      <a:pt x="9456" y="4530"/>
                      <a:pt x="8122" y="6241"/>
                    </a:cubicBezTo>
                    <a:lnTo>
                      <a:pt x="8122" y="6241"/>
                    </a:lnTo>
                    <a:cubicBezTo>
                      <a:pt x="5466" y="4373"/>
                      <a:pt x="2936" y="2286"/>
                      <a:pt x="563" y="74"/>
                    </a:cubicBezTo>
                    <a:cubicBezTo>
                      <a:pt x="504" y="22"/>
                      <a:pt x="440" y="0"/>
                      <a:pt x="37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40;p47"/>
              <p:cNvSpPr/>
              <p:nvPr/>
            </p:nvSpPr>
            <p:spPr>
              <a:xfrm>
                <a:off x="1922275" y="4039125"/>
                <a:ext cx="239700" cy="13732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5493" extrusionOk="0">
                    <a:moveTo>
                      <a:pt x="9240" y="0"/>
                    </a:moveTo>
                    <a:cubicBezTo>
                      <a:pt x="9164" y="0"/>
                      <a:pt x="9091" y="38"/>
                      <a:pt x="9050" y="130"/>
                    </a:cubicBezTo>
                    <a:cubicBezTo>
                      <a:pt x="8204" y="1791"/>
                      <a:pt x="7028" y="3301"/>
                      <a:pt x="6039" y="4921"/>
                    </a:cubicBezTo>
                    <a:lnTo>
                      <a:pt x="6039" y="4921"/>
                    </a:lnTo>
                    <a:cubicBezTo>
                      <a:pt x="3920" y="3669"/>
                      <a:pt x="2385" y="1686"/>
                      <a:pt x="450" y="196"/>
                    </a:cubicBezTo>
                    <a:cubicBezTo>
                      <a:pt x="403" y="161"/>
                      <a:pt x="358" y="145"/>
                      <a:pt x="315" y="145"/>
                    </a:cubicBezTo>
                    <a:cubicBezTo>
                      <a:pt x="121" y="145"/>
                      <a:pt x="1" y="466"/>
                      <a:pt x="189" y="653"/>
                    </a:cubicBezTo>
                    <a:cubicBezTo>
                      <a:pt x="2216" y="2158"/>
                      <a:pt x="3753" y="4250"/>
                      <a:pt x="6009" y="5460"/>
                    </a:cubicBezTo>
                    <a:cubicBezTo>
                      <a:pt x="6042" y="5482"/>
                      <a:pt x="6082" y="5493"/>
                      <a:pt x="6123" y="5493"/>
                    </a:cubicBezTo>
                    <a:cubicBezTo>
                      <a:pt x="6205" y="5493"/>
                      <a:pt x="6292" y="5449"/>
                      <a:pt x="6336" y="5362"/>
                    </a:cubicBezTo>
                    <a:cubicBezTo>
                      <a:pt x="7350" y="3694"/>
                      <a:pt x="8592" y="2125"/>
                      <a:pt x="9475" y="359"/>
                    </a:cubicBezTo>
                    <a:cubicBezTo>
                      <a:pt x="9587" y="180"/>
                      <a:pt x="9407" y="0"/>
                      <a:pt x="924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41" name="Google Shape;41;p47"/>
            <p:cNvSpPr/>
            <p:nvPr/>
          </p:nvSpPr>
          <p:spPr>
            <a:xfrm rot="5974352">
              <a:off x="159691" y="-227710"/>
              <a:ext cx="317208" cy="1340333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" name="Google Shape;42;p47"/>
            <p:cNvGrpSpPr/>
            <p:nvPr/>
          </p:nvGrpSpPr>
          <p:grpSpPr>
            <a:xfrm rot="3855143">
              <a:off x="-148717" y="141935"/>
              <a:ext cx="618789" cy="477916"/>
              <a:chOff x="5467375" y="2021125"/>
              <a:chExt cx="618800" cy="477925"/>
            </a:xfrm>
          </p:grpSpPr>
          <p:sp>
            <p:nvSpPr>
              <p:cNvPr id="43" name="Google Shape;43;p47"/>
              <p:cNvSpPr/>
              <p:nvPr/>
            </p:nvSpPr>
            <p:spPr>
              <a:xfrm>
                <a:off x="5467375" y="2021125"/>
                <a:ext cx="618800" cy="466075"/>
              </a:xfrm>
              <a:custGeom>
                <a:avLst/>
                <a:gdLst/>
                <a:ahLst/>
                <a:cxnLst/>
                <a:rect l="l" t="t" r="r" b="b"/>
                <a:pathLst>
                  <a:path w="24752" h="18643" extrusionOk="0">
                    <a:moveTo>
                      <a:pt x="14240" y="1"/>
                    </a:moveTo>
                    <a:cubicBezTo>
                      <a:pt x="11170" y="1"/>
                      <a:pt x="9340" y="7681"/>
                      <a:pt x="8339" y="9683"/>
                    </a:cubicBezTo>
                    <a:cubicBezTo>
                      <a:pt x="8143" y="7296"/>
                      <a:pt x="7129" y="4942"/>
                      <a:pt x="5854" y="2882"/>
                    </a:cubicBezTo>
                    <a:cubicBezTo>
                      <a:pt x="4786" y="1379"/>
                      <a:pt x="3826" y="259"/>
                      <a:pt x="3009" y="259"/>
                    </a:cubicBezTo>
                    <a:cubicBezTo>
                      <a:pt x="2476" y="259"/>
                      <a:pt x="2004" y="737"/>
                      <a:pt x="1603" y="1901"/>
                    </a:cubicBezTo>
                    <a:cubicBezTo>
                      <a:pt x="1" y="6904"/>
                      <a:pt x="5331" y="14195"/>
                      <a:pt x="7260" y="18642"/>
                    </a:cubicBezTo>
                    <a:cubicBezTo>
                      <a:pt x="10857" y="17923"/>
                      <a:pt x="18116" y="14620"/>
                      <a:pt x="20797" y="12037"/>
                    </a:cubicBezTo>
                    <a:cubicBezTo>
                      <a:pt x="24751" y="8624"/>
                      <a:pt x="24034" y="6689"/>
                      <a:pt x="21493" y="6689"/>
                    </a:cubicBezTo>
                    <a:cubicBezTo>
                      <a:pt x="19579" y="6689"/>
                      <a:pt x="16632" y="7786"/>
                      <a:pt x="13865" y="10173"/>
                    </a:cubicBezTo>
                    <a:cubicBezTo>
                      <a:pt x="14355" y="8310"/>
                      <a:pt x="17592" y="462"/>
                      <a:pt x="14355" y="4"/>
                    </a:cubicBezTo>
                    <a:cubicBezTo>
                      <a:pt x="14317" y="2"/>
                      <a:pt x="14278" y="1"/>
                      <a:pt x="1424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44;p47"/>
              <p:cNvSpPr/>
              <p:nvPr/>
            </p:nvSpPr>
            <p:spPr>
              <a:xfrm>
                <a:off x="5539325" y="2192000"/>
                <a:ext cx="396975" cy="298450"/>
              </a:xfrm>
              <a:custGeom>
                <a:avLst/>
                <a:gdLst/>
                <a:ahLst/>
                <a:cxnLst/>
                <a:rect l="l" t="t" r="r" b="b"/>
                <a:pathLst>
                  <a:path w="15879" h="11938" extrusionOk="0">
                    <a:moveTo>
                      <a:pt x="9112" y="1"/>
                    </a:moveTo>
                    <a:cubicBezTo>
                      <a:pt x="7163" y="1"/>
                      <a:pt x="5976" y="4925"/>
                      <a:pt x="5330" y="6216"/>
                    </a:cubicBezTo>
                    <a:cubicBezTo>
                      <a:pt x="5166" y="4646"/>
                      <a:pt x="4611" y="3142"/>
                      <a:pt x="3728" y="1834"/>
                    </a:cubicBezTo>
                    <a:cubicBezTo>
                      <a:pt x="3057" y="868"/>
                      <a:pt x="2446" y="151"/>
                      <a:pt x="1923" y="151"/>
                    </a:cubicBezTo>
                    <a:cubicBezTo>
                      <a:pt x="1579" y="151"/>
                      <a:pt x="1273" y="461"/>
                      <a:pt x="1014" y="1213"/>
                    </a:cubicBezTo>
                    <a:cubicBezTo>
                      <a:pt x="0" y="4417"/>
                      <a:pt x="3433" y="9093"/>
                      <a:pt x="4643" y="11938"/>
                    </a:cubicBezTo>
                    <a:cubicBezTo>
                      <a:pt x="6965" y="11480"/>
                      <a:pt x="11608" y="9355"/>
                      <a:pt x="13341" y="7720"/>
                    </a:cubicBezTo>
                    <a:cubicBezTo>
                      <a:pt x="15878" y="5519"/>
                      <a:pt x="15414" y="4275"/>
                      <a:pt x="13782" y="4275"/>
                    </a:cubicBezTo>
                    <a:cubicBezTo>
                      <a:pt x="12553" y="4275"/>
                      <a:pt x="10663" y="4980"/>
                      <a:pt x="8894" y="6510"/>
                    </a:cubicBezTo>
                    <a:cubicBezTo>
                      <a:pt x="9188" y="5300"/>
                      <a:pt x="11281" y="297"/>
                      <a:pt x="9188" y="3"/>
                    </a:cubicBezTo>
                    <a:cubicBezTo>
                      <a:pt x="9163" y="1"/>
                      <a:pt x="9137" y="1"/>
                      <a:pt x="91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45;p47"/>
              <p:cNvSpPr/>
              <p:nvPr/>
            </p:nvSpPr>
            <p:spPr>
              <a:xfrm>
                <a:off x="5599650" y="2246200"/>
                <a:ext cx="68025" cy="247125"/>
              </a:xfrm>
              <a:custGeom>
                <a:avLst/>
                <a:gdLst/>
                <a:ahLst/>
                <a:cxnLst/>
                <a:rect l="l" t="t" r="r" b="b"/>
                <a:pathLst>
                  <a:path w="2721" h="9885" extrusionOk="0">
                    <a:moveTo>
                      <a:pt x="307" y="0"/>
                    </a:moveTo>
                    <a:cubicBezTo>
                      <a:pt x="159" y="0"/>
                      <a:pt x="1" y="125"/>
                      <a:pt x="40" y="320"/>
                    </a:cubicBezTo>
                    <a:cubicBezTo>
                      <a:pt x="367" y="1857"/>
                      <a:pt x="824" y="3394"/>
                      <a:pt x="1413" y="4865"/>
                    </a:cubicBezTo>
                    <a:cubicBezTo>
                      <a:pt x="1969" y="6402"/>
                      <a:pt x="2198" y="8037"/>
                      <a:pt x="2067" y="9639"/>
                    </a:cubicBezTo>
                    <a:cubicBezTo>
                      <a:pt x="2050" y="9803"/>
                      <a:pt x="2165" y="9884"/>
                      <a:pt x="2292" y="9884"/>
                    </a:cubicBezTo>
                    <a:cubicBezTo>
                      <a:pt x="2418" y="9884"/>
                      <a:pt x="2557" y="9803"/>
                      <a:pt x="2590" y="9639"/>
                    </a:cubicBezTo>
                    <a:cubicBezTo>
                      <a:pt x="2721" y="8037"/>
                      <a:pt x="2492" y="6402"/>
                      <a:pt x="1936" y="4865"/>
                    </a:cubicBezTo>
                    <a:cubicBezTo>
                      <a:pt x="1446" y="3328"/>
                      <a:pt x="824" y="1792"/>
                      <a:pt x="530" y="189"/>
                    </a:cubicBezTo>
                    <a:cubicBezTo>
                      <a:pt x="504" y="57"/>
                      <a:pt x="408" y="0"/>
                      <a:pt x="30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46;p47"/>
              <p:cNvSpPr/>
              <p:nvPr/>
            </p:nvSpPr>
            <p:spPr>
              <a:xfrm>
                <a:off x="5655725" y="2246075"/>
                <a:ext cx="101675" cy="252975"/>
              </a:xfrm>
              <a:custGeom>
                <a:avLst/>
                <a:gdLst/>
                <a:ahLst/>
                <a:cxnLst/>
                <a:rect l="l" t="t" r="r" b="b"/>
                <a:pathLst>
                  <a:path w="4067" h="10119" extrusionOk="0">
                    <a:moveTo>
                      <a:pt x="3722" y="0"/>
                    </a:moveTo>
                    <a:cubicBezTo>
                      <a:pt x="3645" y="0"/>
                      <a:pt x="3569" y="38"/>
                      <a:pt x="3519" y="129"/>
                    </a:cubicBezTo>
                    <a:cubicBezTo>
                      <a:pt x="2080" y="3235"/>
                      <a:pt x="674" y="6407"/>
                      <a:pt x="20" y="9808"/>
                    </a:cubicBezTo>
                    <a:cubicBezTo>
                      <a:pt x="0" y="9988"/>
                      <a:pt x="176" y="10119"/>
                      <a:pt x="322" y="10119"/>
                    </a:cubicBezTo>
                    <a:cubicBezTo>
                      <a:pt x="416" y="10119"/>
                      <a:pt x="498" y="10066"/>
                      <a:pt x="510" y="9938"/>
                    </a:cubicBezTo>
                    <a:cubicBezTo>
                      <a:pt x="1164" y="6603"/>
                      <a:pt x="2538" y="3464"/>
                      <a:pt x="3976" y="391"/>
                    </a:cubicBezTo>
                    <a:cubicBezTo>
                      <a:pt x="4067" y="188"/>
                      <a:pt x="3892" y="0"/>
                      <a:pt x="372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47;p47"/>
              <p:cNvSpPr/>
              <p:nvPr/>
            </p:nvSpPr>
            <p:spPr>
              <a:xfrm>
                <a:off x="5659250" y="2327925"/>
                <a:ext cx="237225" cy="166450"/>
              </a:xfrm>
              <a:custGeom>
                <a:avLst/>
                <a:gdLst/>
                <a:ahLst/>
                <a:cxnLst/>
                <a:rect l="l" t="t" r="r" b="b"/>
                <a:pathLst>
                  <a:path w="9489" h="6658" extrusionOk="0">
                    <a:moveTo>
                      <a:pt x="9119" y="1"/>
                    </a:moveTo>
                    <a:cubicBezTo>
                      <a:pt x="9082" y="1"/>
                      <a:pt x="9042" y="9"/>
                      <a:pt x="9002" y="27"/>
                    </a:cubicBezTo>
                    <a:cubicBezTo>
                      <a:pt x="5928" y="1792"/>
                      <a:pt x="2397" y="3329"/>
                      <a:pt x="173" y="6207"/>
                    </a:cubicBezTo>
                    <a:cubicBezTo>
                      <a:pt x="1" y="6404"/>
                      <a:pt x="163" y="6657"/>
                      <a:pt x="351" y="6657"/>
                    </a:cubicBezTo>
                    <a:cubicBezTo>
                      <a:pt x="413" y="6657"/>
                      <a:pt x="477" y="6631"/>
                      <a:pt x="533" y="6566"/>
                    </a:cubicBezTo>
                    <a:cubicBezTo>
                      <a:pt x="2724" y="3722"/>
                      <a:pt x="6222" y="2218"/>
                      <a:pt x="9263" y="485"/>
                    </a:cubicBezTo>
                    <a:cubicBezTo>
                      <a:pt x="9489" y="315"/>
                      <a:pt x="9350" y="1"/>
                      <a:pt x="91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8" name="Google Shape;48;p47"/>
          <p:cNvGrpSpPr/>
          <p:nvPr/>
        </p:nvGrpSpPr>
        <p:grpSpPr>
          <a:xfrm>
            <a:off x="10864282" y="-400934"/>
            <a:ext cx="1953069" cy="1507924"/>
            <a:chOff x="8148211" y="-300701"/>
            <a:chExt cx="1464802" cy="1130943"/>
          </a:xfrm>
        </p:grpSpPr>
        <p:sp>
          <p:nvSpPr>
            <p:cNvPr id="49" name="Google Shape;49;p47"/>
            <p:cNvSpPr/>
            <p:nvPr/>
          </p:nvSpPr>
          <p:spPr>
            <a:xfrm rot="-5400000">
              <a:off x="8784263" y="-130650"/>
              <a:ext cx="317200" cy="1340300"/>
            </a:xfrm>
            <a:custGeom>
              <a:avLst/>
              <a:gdLst/>
              <a:ahLst/>
              <a:cxnLst/>
              <a:rect l="l" t="t" r="r" b="b"/>
              <a:pathLst>
                <a:path w="12688" h="53612" extrusionOk="0">
                  <a:moveTo>
                    <a:pt x="2559" y="0"/>
                  </a:moveTo>
                  <a:cubicBezTo>
                    <a:pt x="2453" y="0"/>
                    <a:pt x="2341" y="19"/>
                    <a:pt x="2224" y="59"/>
                  </a:cubicBezTo>
                  <a:cubicBezTo>
                    <a:pt x="197" y="778"/>
                    <a:pt x="3695" y="4636"/>
                    <a:pt x="4219" y="5388"/>
                  </a:cubicBezTo>
                  <a:cubicBezTo>
                    <a:pt x="4219" y="5421"/>
                    <a:pt x="4251" y="5454"/>
                    <a:pt x="4284" y="5454"/>
                  </a:cubicBezTo>
                  <a:cubicBezTo>
                    <a:pt x="4447" y="6010"/>
                    <a:pt x="4644" y="6598"/>
                    <a:pt x="4807" y="7154"/>
                  </a:cubicBezTo>
                  <a:cubicBezTo>
                    <a:pt x="3950" y="7059"/>
                    <a:pt x="2894" y="6753"/>
                    <a:pt x="1928" y="6753"/>
                  </a:cubicBezTo>
                  <a:cubicBezTo>
                    <a:pt x="1236" y="6753"/>
                    <a:pt x="590" y="6910"/>
                    <a:pt x="99" y="7416"/>
                  </a:cubicBezTo>
                  <a:cubicBezTo>
                    <a:pt x="0" y="7547"/>
                    <a:pt x="0" y="7841"/>
                    <a:pt x="229" y="7841"/>
                  </a:cubicBezTo>
                  <a:cubicBezTo>
                    <a:pt x="665" y="7903"/>
                    <a:pt x="1098" y="7927"/>
                    <a:pt x="1530" y="7927"/>
                  </a:cubicBezTo>
                  <a:cubicBezTo>
                    <a:pt x="2687" y="7927"/>
                    <a:pt x="3837" y="7758"/>
                    <a:pt x="5003" y="7710"/>
                  </a:cubicBezTo>
                  <a:cubicBezTo>
                    <a:pt x="5330" y="8789"/>
                    <a:pt x="5657" y="9901"/>
                    <a:pt x="5952" y="11013"/>
                  </a:cubicBezTo>
                  <a:cubicBezTo>
                    <a:pt x="4971" y="10588"/>
                    <a:pt x="3924" y="10359"/>
                    <a:pt x="2878" y="10326"/>
                  </a:cubicBezTo>
                  <a:cubicBezTo>
                    <a:pt x="2420" y="10326"/>
                    <a:pt x="1276" y="10326"/>
                    <a:pt x="1276" y="11013"/>
                  </a:cubicBezTo>
                  <a:cubicBezTo>
                    <a:pt x="1276" y="11739"/>
                    <a:pt x="2207" y="11916"/>
                    <a:pt x="3262" y="11916"/>
                  </a:cubicBezTo>
                  <a:cubicBezTo>
                    <a:pt x="4265" y="11916"/>
                    <a:pt x="5379" y="11756"/>
                    <a:pt x="5911" y="11756"/>
                  </a:cubicBezTo>
                  <a:cubicBezTo>
                    <a:pt x="5978" y="11756"/>
                    <a:pt x="6035" y="11759"/>
                    <a:pt x="6082" y="11765"/>
                  </a:cubicBezTo>
                  <a:lnTo>
                    <a:pt x="6148" y="11765"/>
                  </a:lnTo>
                  <a:cubicBezTo>
                    <a:pt x="6540" y="13301"/>
                    <a:pt x="6867" y="14838"/>
                    <a:pt x="7161" y="16375"/>
                  </a:cubicBezTo>
                  <a:cubicBezTo>
                    <a:pt x="5965" y="16113"/>
                    <a:pt x="4899" y="15668"/>
                    <a:pt x="3662" y="15668"/>
                  </a:cubicBezTo>
                  <a:cubicBezTo>
                    <a:pt x="3512" y="15668"/>
                    <a:pt x="3360" y="15674"/>
                    <a:pt x="3205" y="15688"/>
                  </a:cubicBezTo>
                  <a:cubicBezTo>
                    <a:pt x="2682" y="15721"/>
                    <a:pt x="1537" y="15754"/>
                    <a:pt x="1472" y="16506"/>
                  </a:cubicBezTo>
                  <a:cubicBezTo>
                    <a:pt x="1406" y="17225"/>
                    <a:pt x="3107" y="17454"/>
                    <a:pt x="3565" y="17520"/>
                  </a:cubicBezTo>
                  <a:cubicBezTo>
                    <a:pt x="4099" y="17579"/>
                    <a:pt x="4681" y="17632"/>
                    <a:pt x="5267" y="17632"/>
                  </a:cubicBezTo>
                  <a:cubicBezTo>
                    <a:pt x="5971" y="17632"/>
                    <a:pt x="6682" y="17555"/>
                    <a:pt x="7325" y="17323"/>
                  </a:cubicBezTo>
                  <a:cubicBezTo>
                    <a:pt x="7554" y="18664"/>
                    <a:pt x="7717" y="20037"/>
                    <a:pt x="7913" y="21378"/>
                  </a:cubicBezTo>
                  <a:cubicBezTo>
                    <a:pt x="6775" y="20991"/>
                    <a:pt x="5541" y="20350"/>
                    <a:pt x="4345" y="20350"/>
                  </a:cubicBezTo>
                  <a:cubicBezTo>
                    <a:pt x="3823" y="20350"/>
                    <a:pt x="3309" y="20472"/>
                    <a:pt x="2812" y="20789"/>
                  </a:cubicBezTo>
                  <a:cubicBezTo>
                    <a:pt x="2649" y="20887"/>
                    <a:pt x="2649" y="21116"/>
                    <a:pt x="2812" y="21214"/>
                  </a:cubicBezTo>
                  <a:cubicBezTo>
                    <a:pt x="3970" y="21885"/>
                    <a:pt x="5411" y="22101"/>
                    <a:pt x="6766" y="22101"/>
                  </a:cubicBezTo>
                  <a:cubicBezTo>
                    <a:pt x="6866" y="22101"/>
                    <a:pt x="6965" y="22100"/>
                    <a:pt x="7063" y="22097"/>
                  </a:cubicBezTo>
                  <a:lnTo>
                    <a:pt x="7129" y="22097"/>
                  </a:lnTo>
                  <a:cubicBezTo>
                    <a:pt x="7145" y="22114"/>
                    <a:pt x="7161" y="22122"/>
                    <a:pt x="7178" y="22122"/>
                  </a:cubicBezTo>
                  <a:cubicBezTo>
                    <a:pt x="7194" y="22122"/>
                    <a:pt x="7210" y="22114"/>
                    <a:pt x="7227" y="22097"/>
                  </a:cubicBezTo>
                  <a:cubicBezTo>
                    <a:pt x="7488" y="22097"/>
                    <a:pt x="7717" y="22097"/>
                    <a:pt x="7979" y="22065"/>
                  </a:cubicBezTo>
                  <a:cubicBezTo>
                    <a:pt x="8208" y="24452"/>
                    <a:pt x="8306" y="26839"/>
                    <a:pt x="8240" y="29225"/>
                  </a:cubicBezTo>
                  <a:cubicBezTo>
                    <a:pt x="8142" y="33215"/>
                    <a:pt x="7685" y="37237"/>
                    <a:pt x="7358" y="41226"/>
                  </a:cubicBezTo>
                  <a:cubicBezTo>
                    <a:pt x="7031" y="45378"/>
                    <a:pt x="5298" y="49269"/>
                    <a:pt x="4349" y="53291"/>
                  </a:cubicBezTo>
                  <a:cubicBezTo>
                    <a:pt x="4310" y="53486"/>
                    <a:pt x="4469" y="53612"/>
                    <a:pt x="4624" y="53612"/>
                  </a:cubicBezTo>
                  <a:cubicBezTo>
                    <a:pt x="4729" y="53612"/>
                    <a:pt x="4833" y="53554"/>
                    <a:pt x="4872" y="53422"/>
                  </a:cubicBezTo>
                  <a:cubicBezTo>
                    <a:pt x="5755" y="49596"/>
                    <a:pt x="7227" y="45934"/>
                    <a:pt x="7783" y="42043"/>
                  </a:cubicBezTo>
                  <a:cubicBezTo>
                    <a:pt x="8371" y="37825"/>
                    <a:pt x="8600" y="33444"/>
                    <a:pt x="8764" y="29225"/>
                  </a:cubicBezTo>
                  <a:cubicBezTo>
                    <a:pt x="8796" y="27885"/>
                    <a:pt x="8796" y="26544"/>
                    <a:pt x="8764" y="25236"/>
                  </a:cubicBezTo>
                  <a:cubicBezTo>
                    <a:pt x="8829" y="25236"/>
                    <a:pt x="8894" y="25171"/>
                    <a:pt x="8927" y="25106"/>
                  </a:cubicBezTo>
                  <a:lnTo>
                    <a:pt x="8927" y="25073"/>
                  </a:lnTo>
                  <a:cubicBezTo>
                    <a:pt x="9777" y="24517"/>
                    <a:pt x="10431" y="23667"/>
                    <a:pt x="11216" y="23046"/>
                  </a:cubicBezTo>
                  <a:cubicBezTo>
                    <a:pt x="11870" y="22490"/>
                    <a:pt x="12687" y="21770"/>
                    <a:pt x="12687" y="20855"/>
                  </a:cubicBezTo>
                  <a:cubicBezTo>
                    <a:pt x="12687" y="20724"/>
                    <a:pt x="12589" y="20626"/>
                    <a:pt x="12458" y="20626"/>
                  </a:cubicBezTo>
                  <a:cubicBezTo>
                    <a:pt x="12295" y="20588"/>
                    <a:pt x="12138" y="20570"/>
                    <a:pt x="11987" y="20570"/>
                  </a:cubicBezTo>
                  <a:cubicBezTo>
                    <a:pt x="10314" y="20570"/>
                    <a:pt x="9325" y="22754"/>
                    <a:pt x="8665" y="24223"/>
                  </a:cubicBezTo>
                  <a:cubicBezTo>
                    <a:pt x="8567" y="22784"/>
                    <a:pt x="8437" y="21313"/>
                    <a:pt x="8240" y="19874"/>
                  </a:cubicBezTo>
                  <a:cubicBezTo>
                    <a:pt x="8306" y="19874"/>
                    <a:pt x="8371" y="19841"/>
                    <a:pt x="8404" y="19808"/>
                  </a:cubicBezTo>
                  <a:cubicBezTo>
                    <a:pt x="9352" y="18729"/>
                    <a:pt x="10791" y="17389"/>
                    <a:pt x="10824" y="15852"/>
                  </a:cubicBezTo>
                  <a:cubicBezTo>
                    <a:pt x="10824" y="15721"/>
                    <a:pt x="10725" y="15590"/>
                    <a:pt x="10562" y="15590"/>
                  </a:cubicBezTo>
                  <a:cubicBezTo>
                    <a:pt x="9123" y="15688"/>
                    <a:pt x="8469" y="17291"/>
                    <a:pt x="8077" y="18631"/>
                  </a:cubicBezTo>
                  <a:cubicBezTo>
                    <a:pt x="7848" y="17323"/>
                    <a:pt x="7619" y="16015"/>
                    <a:pt x="7325" y="14707"/>
                  </a:cubicBezTo>
                  <a:lnTo>
                    <a:pt x="7325" y="14707"/>
                  </a:lnTo>
                  <a:cubicBezTo>
                    <a:pt x="7351" y="14716"/>
                    <a:pt x="7377" y="14720"/>
                    <a:pt x="7403" y="14720"/>
                  </a:cubicBezTo>
                  <a:cubicBezTo>
                    <a:pt x="7473" y="14720"/>
                    <a:pt x="7539" y="14690"/>
                    <a:pt x="7586" y="14642"/>
                  </a:cubicBezTo>
                  <a:cubicBezTo>
                    <a:pt x="7979" y="14217"/>
                    <a:pt x="11510" y="9737"/>
                    <a:pt x="9712" y="9443"/>
                  </a:cubicBezTo>
                  <a:cubicBezTo>
                    <a:pt x="9683" y="9438"/>
                    <a:pt x="9653" y="9436"/>
                    <a:pt x="9625" y="9436"/>
                  </a:cubicBezTo>
                  <a:cubicBezTo>
                    <a:pt x="9045" y="9436"/>
                    <a:pt x="8588" y="10344"/>
                    <a:pt x="8338" y="10718"/>
                  </a:cubicBezTo>
                  <a:cubicBezTo>
                    <a:pt x="7815" y="11667"/>
                    <a:pt x="7390" y="12680"/>
                    <a:pt x="7129" y="13759"/>
                  </a:cubicBezTo>
                  <a:cubicBezTo>
                    <a:pt x="6834" y="12451"/>
                    <a:pt x="6507" y="11143"/>
                    <a:pt x="6115" y="9868"/>
                  </a:cubicBezTo>
                  <a:cubicBezTo>
                    <a:pt x="6867" y="9018"/>
                    <a:pt x="7227" y="7808"/>
                    <a:pt x="7750" y="6827"/>
                  </a:cubicBezTo>
                  <a:cubicBezTo>
                    <a:pt x="8208" y="6010"/>
                    <a:pt x="8731" y="4996"/>
                    <a:pt x="8502" y="4015"/>
                  </a:cubicBezTo>
                  <a:cubicBezTo>
                    <a:pt x="8455" y="3921"/>
                    <a:pt x="8358" y="3845"/>
                    <a:pt x="8246" y="3845"/>
                  </a:cubicBezTo>
                  <a:cubicBezTo>
                    <a:pt x="8202" y="3845"/>
                    <a:pt x="8156" y="3857"/>
                    <a:pt x="8110" y="3884"/>
                  </a:cubicBezTo>
                  <a:cubicBezTo>
                    <a:pt x="6638" y="4538"/>
                    <a:pt x="5788" y="6566"/>
                    <a:pt x="5690" y="8266"/>
                  </a:cubicBezTo>
                  <a:cubicBezTo>
                    <a:pt x="5363" y="7187"/>
                    <a:pt x="5036" y="6141"/>
                    <a:pt x="4676" y="5062"/>
                  </a:cubicBezTo>
                  <a:lnTo>
                    <a:pt x="4676" y="5029"/>
                  </a:lnTo>
                  <a:cubicBezTo>
                    <a:pt x="4584" y="4019"/>
                    <a:pt x="4120" y="0"/>
                    <a:pt x="25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50" name="Google Shape;50;p47"/>
            <p:cNvGrpSpPr/>
            <p:nvPr/>
          </p:nvGrpSpPr>
          <p:grpSpPr>
            <a:xfrm rot="-8032937">
              <a:off x="8549350" y="-741"/>
              <a:ext cx="707509" cy="680388"/>
              <a:chOff x="6624525" y="1838863"/>
              <a:chExt cx="956750" cy="920075"/>
            </a:xfrm>
          </p:grpSpPr>
          <p:sp>
            <p:nvSpPr>
              <p:cNvPr id="51" name="Google Shape;51;p47"/>
              <p:cNvSpPr/>
              <p:nvPr/>
            </p:nvSpPr>
            <p:spPr>
              <a:xfrm>
                <a:off x="6624525" y="1838863"/>
                <a:ext cx="956750" cy="920075"/>
              </a:xfrm>
              <a:custGeom>
                <a:avLst/>
                <a:gdLst/>
                <a:ahLst/>
                <a:cxnLst/>
                <a:rect l="l" t="t" r="r" b="b"/>
                <a:pathLst>
                  <a:path w="38270" h="36803" extrusionOk="0">
                    <a:moveTo>
                      <a:pt x="29339" y="1"/>
                    </a:moveTo>
                    <a:cubicBezTo>
                      <a:pt x="25169" y="1"/>
                      <a:pt x="20610" y="6521"/>
                      <a:pt x="18847" y="8911"/>
                    </a:cubicBezTo>
                    <a:cubicBezTo>
                      <a:pt x="16907" y="5903"/>
                      <a:pt x="15466" y="4737"/>
                      <a:pt x="14348" y="4737"/>
                    </a:cubicBezTo>
                    <a:cubicBezTo>
                      <a:pt x="11395" y="4737"/>
                      <a:pt x="10698" y="12874"/>
                      <a:pt x="9037" y="16693"/>
                    </a:cubicBezTo>
                    <a:cubicBezTo>
                      <a:pt x="7029" y="14772"/>
                      <a:pt x="5557" y="13973"/>
                      <a:pt x="4497" y="13973"/>
                    </a:cubicBezTo>
                    <a:cubicBezTo>
                      <a:pt x="0" y="13973"/>
                      <a:pt x="2943" y="28364"/>
                      <a:pt x="4002" y="32519"/>
                    </a:cubicBezTo>
                    <a:lnTo>
                      <a:pt x="4721" y="36802"/>
                    </a:lnTo>
                    <a:cubicBezTo>
                      <a:pt x="9561" y="35363"/>
                      <a:pt x="15185" y="32486"/>
                      <a:pt x="20449" y="32257"/>
                    </a:cubicBezTo>
                    <a:cubicBezTo>
                      <a:pt x="26400" y="32028"/>
                      <a:pt x="36700" y="28595"/>
                      <a:pt x="25942" y="24704"/>
                    </a:cubicBezTo>
                    <a:cubicBezTo>
                      <a:pt x="28231" y="21728"/>
                      <a:pt x="34411" y="21499"/>
                      <a:pt x="36013" y="17837"/>
                    </a:cubicBezTo>
                    <a:cubicBezTo>
                      <a:pt x="38270" y="12802"/>
                      <a:pt x="32580" y="12802"/>
                      <a:pt x="29147" y="12573"/>
                    </a:cubicBezTo>
                    <a:cubicBezTo>
                      <a:pt x="29572" y="9597"/>
                      <a:pt x="35065" y="2763"/>
                      <a:pt x="31174" y="474"/>
                    </a:cubicBezTo>
                    <a:cubicBezTo>
                      <a:pt x="30578" y="147"/>
                      <a:pt x="29963" y="1"/>
                      <a:pt x="293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52;p47"/>
              <p:cNvSpPr/>
              <p:nvPr/>
            </p:nvSpPr>
            <p:spPr>
              <a:xfrm>
                <a:off x="6749225" y="1983763"/>
                <a:ext cx="594325" cy="749875"/>
              </a:xfrm>
              <a:custGeom>
                <a:avLst/>
                <a:gdLst/>
                <a:ahLst/>
                <a:cxnLst/>
                <a:rect l="l" t="t" r="r" b="b"/>
                <a:pathLst>
                  <a:path w="23773" h="29995" extrusionOk="0">
                    <a:moveTo>
                      <a:pt x="23394" y="0"/>
                    </a:moveTo>
                    <a:cubicBezTo>
                      <a:pt x="23333" y="0"/>
                      <a:pt x="23270" y="22"/>
                      <a:pt x="23211" y="74"/>
                    </a:cubicBezTo>
                    <a:cubicBezTo>
                      <a:pt x="19254" y="3638"/>
                      <a:pt x="16475" y="8248"/>
                      <a:pt x="13205" y="12401"/>
                    </a:cubicBezTo>
                    <a:cubicBezTo>
                      <a:pt x="10197" y="16161"/>
                      <a:pt x="6665" y="19496"/>
                      <a:pt x="3722" y="23322"/>
                    </a:cubicBezTo>
                    <a:cubicBezTo>
                      <a:pt x="2218" y="25251"/>
                      <a:pt x="812" y="27344"/>
                      <a:pt x="60" y="29698"/>
                    </a:cubicBezTo>
                    <a:cubicBezTo>
                      <a:pt x="1" y="29877"/>
                      <a:pt x="169" y="29995"/>
                      <a:pt x="326" y="29995"/>
                    </a:cubicBezTo>
                    <a:cubicBezTo>
                      <a:pt x="428" y="29995"/>
                      <a:pt x="525" y="29945"/>
                      <a:pt x="551" y="29829"/>
                    </a:cubicBezTo>
                    <a:cubicBezTo>
                      <a:pt x="1205" y="27736"/>
                      <a:pt x="2414" y="25873"/>
                      <a:pt x="3722" y="24140"/>
                    </a:cubicBezTo>
                    <a:cubicBezTo>
                      <a:pt x="5226" y="22145"/>
                      <a:pt x="6894" y="20281"/>
                      <a:pt x="8562" y="18417"/>
                    </a:cubicBezTo>
                    <a:cubicBezTo>
                      <a:pt x="10099" y="16717"/>
                      <a:pt x="11701" y="15049"/>
                      <a:pt x="13139" y="13284"/>
                    </a:cubicBezTo>
                    <a:cubicBezTo>
                      <a:pt x="14774" y="11256"/>
                      <a:pt x="16278" y="9164"/>
                      <a:pt x="17815" y="7071"/>
                    </a:cubicBezTo>
                    <a:cubicBezTo>
                      <a:pt x="19548" y="4717"/>
                      <a:pt x="21379" y="2395"/>
                      <a:pt x="23570" y="433"/>
                    </a:cubicBezTo>
                    <a:cubicBezTo>
                      <a:pt x="23773" y="256"/>
                      <a:pt x="23603" y="0"/>
                      <a:pt x="2339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53;p47"/>
              <p:cNvSpPr/>
              <p:nvPr/>
            </p:nvSpPr>
            <p:spPr>
              <a:xfrm>
                <a:off x="6813650" y="2412463"/>
                <a:ext cx="225650" cy="190325"/>
              </a:xfrm>
              <a:custGeom>
                <a:avLst/>
                <a:gdLst/>
                <a:ahLst/>
                <a:cxnLst/>
                <a:rect l="l" t="t" r="r" b="b"/>
                <a:pathLst>
                  <a:path w="9026" h="7613" extrusionOk="0">
                    <a:moveTo>
                      <a:pt x="695" y="1"/>
                    </a:moveTo>
                    <a:cubicBezTo>
                      <a:pt x="597" y="1"/>
                      <a:pt x="498" y="58"/>
                      <a:pt x="459" y="190"/>
                    </a:cubicBezTo>
                    <a:cubicBezTo>
                      <a:pt x="1" y="2545"/>
                      <a:pt x="230" y="4964"/>
                      <a:pt x="230" y="7351"/>
                    </a:cubicBezTo>
                    <a:cubicBezTo>
                      <a:pt x="230" y="7482"/>
                      <a:pt x="328" y="7613"/>
                      <a:pt x="491" y="7613"/>
                    </a:cubicBezTo>
                    <a:lnTo>
                      <a:pt x="8699" y="6926"/>
                    </a:lnTo>
                    <a:cubicBezTo>
                      <a:pt x="9016" y="6894"/>
                      <a:pt x="9025" y="6402"/>
                      <a:pt x="8727" y="6402"/>
                    </a:cubicBezTo>
                    <a:cubicBezTo>
                      <a:pt x="8718" y="6402"/>
                      <a:pt x="8709" y="6402"/>
                      <a:pt x="8699" y="6403"/>
                    </a:cubicBezTo>
                    <a:lnTo>
                      <a:pt x="719" y="7071"/>
                    </a:lnTo>
                    <a:lnTo>
                      <a:pt x="719" y="7071"/>
                    </a:lnTo>
                    <a:cubicBezTo>
                      <a:pt x="706" y="4810"/>
                      <a:pt x="541" y="2550"/>
                      <a:pt x="949" y="321"/>
                    </a:cubicBezTo>
                    <a:cubicBezTo>
                      <a:pt x="988" y="126"/>
                      <a:pt x="841" y="1"/>
                      <a:pt x="69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54;p47"/>
              <p:cNvSpPr/>
              <p:nvPr/>
            </p:nvSpPr>
            <p:spPr>
              <a:xfrm>
                <a:off x="6938075" y="2231038"/>
                <a:ext cx="256850" cy="217375"/>
              </a:xfrm>
              <a:custGeom>
                <a:avLst/>
                <a:gdLst/>
                <a:ahLst/>
                <a:cxnLst/>
                <a:rect l="l" t="t" r="r" b="b"/>
                <a:pathLst>
                  <a:path w="10274" h="8695" extrusionOk="0">
                    <a:moveTo>
                      <a:pt x="1220" y="0"/>
                    </a:moveTo>
                    <a:cubicBezTo>
                      <a:pt x="1106" y="0"/>
                      <a:pt x="991" y="74"/>
                      <a:pt x="975" y="221"/>
                    </a:cubicBezTo>
                    <a:cubicBezTo>
                      <a:pt x="975" y="2935"/>
                      <a:pt x="975" y="5747"/>
                      <a:pt x="59" y="8396"/>
                    </a:cubicBezTo>
                    <a:cubicBezTo>
                      <a:pt x="1" y="8572"/>
                      <a:pt x="153" y="8695"/>
                      <a:pt x="326" y="8695"/>
                    </a:cubicBezTo>
                    <a:cubicBezTo>
                      <a:pt x="346" y="8695"/>
                      <a:pt x="366" y="8693"/>
                      <a:pt x="386" y="8690"/>
                    </a:cubicBezTo>
                    <a:cubicBezTo>
                      <a:pt x="3558" y="8232"/>
                      <a:pt x="6828" y="8298"/>
                      <a:pt x="9967" y="7545"/>
                    </a:cubicBezTo>
                    <a:cubicBezTo>
                      <a:pt x="10274" y="7484"/>
                      <a:pt x="10178" y="7049"/>
                      <a:pt x="9895" y="7049"/>
                    </a:cubicBezTo>
                    <a:cubicBezTo>
                      <a:pt x="9876" y="7049"/>
                      <a:pt x="9857" y="7051"/>
                      <a:pt x="9836" y="7055"/>
                    </a:cubicBezTo>
                    <a:cubicBezTo>
                      <a:pt x="6847" y="7740"/>
                      <a:pt x="3739" y="7743"/>
                      <a:pt x="682" y="8137"/>
                    </a:cubicBezTo>
                    <a:lnTo>
                      <a:pt x="682" y="8137"/>
                    </a:lnTo>
                    <a:cubicBezTo>
                      <a:pt x="1495" y="5597"/>
                      <a:pt x="1465" y="2865"/>
                      <a:pt x="1465" y="221"/>
                    </a:cubicBezTo>
                    <a:cubicBezTo>
                      <a:pt x="1449" y="74"/>
                      <a:pt x="1335" y="0"/>
                      <a:pt x="122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55;p47"/>
              <p:cNvSpPr/>
              <p:nvPr/>
            </p:nvSpPr>
            <p:spPr>
              <a:xfrm>
                <a:off x="7094050" y="2121688"/>
                <a:ext cx="151575" cy="149350"/>
              </a:xfrm>
              <a:custGeom>
                <a:avLst/>
                <a:gdLst/>
                <a:ahLst/>
                <a:cxnLst/>
                <a:rect l="l" t="t" r="r" b="b"/>
                <a:pathLst>
                  <a:path w="6063" h="5974" extrusionOk="0">
                    <a:moveTo>
                      <a:pt x="699" y="1"/>
                    </a:moveTo>
                    <a:cubicBezTo>
                      <a:pt x="581" y="1"/>
                      <a:pt x="458" y="83"/>
                      <a:pt x="425" y="246"/>
                    </a:cubicBezTo>
                    <a:cubicBezTo>
                      <a:pt x="425" y="2077"/>
                      <a:pt x="0" y="3876"/>
                      <a:pt x="197" y="5707"/>
                    </a:cubicBezTo>
                    <a:cubicBezTo>
                      <a:pt x="197" y="5853"/>
                      <a:pt x="328" y="5973"/>
                      <a:pt x="473" y="5973"/>
                    </a:cubicBezTo>
                    <a:cubicBezTo>
                      <a:pt x="489" y="5973"/>
                      <a:pt x="507" y="5972"/>
                      <a:pt x="524" y="5968"/>
                    </a:cubicBezTo>
                    <a:cubicBezTo>
                      <a:pt x="2289" y="5739"/>
                      <a:pt x="4088" y="5968"/>
                      <a:pt x="5788" y="5511"/>
                    </a:cubicBezTo>
                    <a:cubicBezTo>
                      <a:pt x="6063" y="5419"/>
                      <a:pt x="5967" y="5014"/>
                      <a:pt x="5713" y="5014"/>
                    </a:cubicBezTo>
                    <a:cubicBezTo>
                      <a:pt x="5695" y="5014"/>
                      <a:pt x="5677" y="5016"/>
                      <a:pt x="5657" y="5020"/>
                    </a:cubicBezTo>
                    <a:cubicBezTo>
                      <a:pt x="4054" y="5452"/>
                      <a:pt x="2335" y="5273"/>
                      <a:pt x="691" y="5443"/>
                    </a:cubicBezTo>
                    <a:lnTo>
                      <a:pt x="691" y="5443"/>
                    </a:lnTo>
                    <a:cubicBezTo>
                      <a:pt x="534" y="3703"/>
                      <a:pt x="949" y="1989"/>
                      <a:pt x="949" y="246"/>
                    </a:cubicBezTo>
                    <a:cubicBezTo>
                      <a:pt x="932" y="83"/>
                      <a:pt x="818" y="1"/>
                      <a:pt x="69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56;p47"/>
              <p:cNvSpPr/>
              <p:nvPr/>
            </p:nvSpPr>
            <p:spPr>
              <a:xfrm>
                <a:off x="7206850" y="2012738"/>
                <a:ext cx="106300" cy="121350"/>
              </a:xfrm>
              <a:custGeom>
                <a:avLst/>
                <a:gdLst/>
                <a:ahLst/>
                <a:cxnLst/>
                <a:rect l="l" t="t" r="r" b="b"/>
                <a:pathLst>
                  <a:path w="4252" h="4854" extrusionOk="0">
                    <a:moveTo>
                      <a:pt x="723" y="1"/>
                    </a:moveTo>
                    <a:cubicBezTo>
                      <a:pt x="625" y="1"/>
                      <a:pt x="537" y="58"/>
                      <a:pt x="524" y="190"/>
                    </a:cubicBezTo>
                    <a:cubicBezTo>
                      <a:pt x="295" y="1531"/>
                      <a:pt x="262" y="2937"/>
                      <a:pt x="66" y="4310"/>
                    </a:cubicBezTo>
                    <a:cubicBezTo>
                      <a:pt x="1" y="4441"/>
                      <a:pt x="99" y="4571"/>
                      <a:pt x="230" y="4604"/>
                    </a:cubicBezTo>
                    <a:cubicBezTo>
                      <a:pt x="1213" y="4759"/>
                      <a:pt x="2196" y="4853"/>
                      <a:pt x="3179" y="4853"/>
                    </a:cubicBezTo>
                    <a:cubicBezTo>
                      <a:pt x="3439" y="4853"/>
                      <a:pt x="3698" y="4847"/>
                      <a:pt x="3957" y="4833"/>
                    </a:cubicBezTo>
                    <a:cubicBezTo>
                      <a:pt x="4252" y="4800"/>
                      <a:pt x="4252" y="4375"/>
                      <a:pt x="3957" y="4343"/>
                    </a:cubicBezTo>
                    <a:cubicBezTo>
                      <a:pt x="3761" y="4348"/>
                      <a:pt x="3565" y="4351"/>
                      <a:pt x="3368" y="4351"/>
                    </a:cubicBezTo>
                    <a:cubicBezTo>
                      <a:pt x="2436" y="4351"/>
                      <a:pt x="1507" y="4289"/>
                      <a:pt x="596" y="4151"/>
                    </a:cubicBezTo>
                    <a:lnTo>
                      <a:pt x="596" y="4151"/>
                    </a:lnTo>
                    <a:cubicBezTo>
                      <a:pt x="758" y="2874"/>
                      <a:pt x="802" y="1598"/>
                      <a:pt x="1014" y="321"/>
                    </a:cubicBezTo>
                    <a:cubicBezTo>
                      <a:pt x="1034" y="126"/>
                      <a:pt x="867" y="1"/>
                      <a:pt x="72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57" name="Google Shape;57;p47"/>
            <p:cNvGrpSpPr/>
            <p:nvPr/>
          </p:nvGrpSpPr>
          <p:grpSpPr>
            <a:xfrm rot="-3615528" flipH="1">
              <a:off x="8344801" y="-201977"/>
              <a:ext cx="739186" cy="881827"/>
              <a:chOff x="5935950" y="2680963"/>
              <a:chExt cx="1911875" cy="2280812"/>
            </a:xfrm>
          </p:grpSpPr>
          <p:sp>
            <p:nvSpPr>
              <p:cNvPr id="58" name="Google Shape;58;p47"/>
              <p:cNvSpPr/>
              <p:nvPr/>
            </p:nvSpPr>
            <p:spPr>
              <a:xfrm>
                <a:off x="5935950" y="2963369"/>
                <a:ext cx="1693287" cy="1998406"/>
              </a:xfrm>
              <a:custGeom>
                <a:avLst/>
                <a:gdLst/>
                <a:ahLst/>
                <a:cxnLst/>
                <a:rect l="l" t="t" r="r" b="b"/>
                <a:pathLst>
                  <a:path w="26688" h="31497" extrusionOk="0">
                    <a:moveTo>
                      <a:pt x="26340" y="0"/>
                    </a:moveTo>
                    <a:cubicBezTo>
                      <a:pt x="26298" y="0"/>
                      <a:pt x="26253" y="15"/>
                      <a:pt x="26209" y="48"/>
                    </a:cubicBezTo>
                    <a:cubicBezTo>
                      <a:pt x="23756" y="1781"/>
                      <a:pt x="21304" y="3351"/>
                      <a:pt x="19113" y="5378"/>
                    </a:cubicBezTo>
                    <a:cubicBezTo>
                      <a:pt x="17249" y="7144"/>
                      <a:pt x="15549" y="9040"/>
                      <a:pt x="14012" y="11067"/>
                    </a:cubicBezTo>
                    <a:cubicBezTo>
                      <a:pt x="10873" y="15122"/>
                      <a:pt x="8290" y="19569"/>
                      <a:pt x="5478" y="23820"/>
                    </a:cubicBezTo>
                    <a:cubicBezTo>
                      <a:pt x="3843" y="26337"/>
                      <a:pt x="2077" y="28757"/>
                      <a:pt x="148" y="31046"/>
                    </a:cubicBezTo>
                    <a:cubicBezTo>
                      <a:pt x="0" y="31243"/>
                      <a:pt x="169" y="31497"/>
                      <a:pt x="344" y="31497"/>
                    </a:cubicBezTo>
                    <a:cubicBezTo>
                      <a:pt x="402" y="31497"/>
                      <a:pt x="460" y="31470"/>
                      <a:pt x="508" y="31406"/>
                    </a:cubicBezTo>
                    <a:lnTo>
                      <a:pt x="540" y="31406"/>
                    </a:lnTo>
                    <a:cubicBezTo>
                      <a:pt x="7178" y="23558"/>
                      <a:pt x="11265" y="13814"/>
                      <a:pt x="18655" y="6555"/>
                    </a:cubicBezTo>
                    <a:cubicBezTo>
                      <a:pt x="19734" y="5476"/>
                      <a:pt x="20879" y="4462"/>
                      <a:pt x="22121" y="3547"/>
                    </a:cubicBezTo>
                    <a:cubicBezTo>
                      <a:pt x="23527" y="2468"/>
                      <a:pt x="25031" y="1520"/>
                      <a:pt x="26470" y="506"/>
                    </a:cubicBezTo>
                    <a:cubicBezTo>
                      <a:pt x="26687" y="343"/>
                      <a:pt x="26544" y="0"/>
                      <a:pt x="2634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59;p47"/>
              <p:cNvSpPr/>
              <p:nvPr/>
            </p:nvSpPr>
            <p:spPr>
              <a:xfrm>
                <a:off x="6567320" y="2812744"/>
                <a:ext cx="383857" cy="1209246"/>
              </a:xfrm>
              <a:custGeom>
                <a:avLst/>
                <a:gdLst/>
                <a:ahLst/>
                <a:cxnLst/>
                <a:rect l="l" t="t" r="r" b="b"/>
                <a:pathLst>
                  <a:path w="6050" h="19059" extrusionOk="0">
                    <a:moveTo>
                      <a:pt x="5738" y="0"/>
                    </a:moveTo>
                    <a:cubicBezTo>
                      <a:pt x="5638" y="0"/>
                      <a:pt x="5538" y="50"/>
                      <a:pt x="5500" y="166"/>
                    </a:cubicBezTo>
                    <a:cubicBezTo>
                      <a:pt x="4421" y="3207"/>
                      <a:pt x="3080" y="6150"/>
                      <a:pt x="2132" y="9223"/>
                    </a:cubicBezTo>
                    <a:cubicBezTo>
                      <a:pt x="1184" y="12297"/>
                      <a:pt x="824" y="15600"/>
                      <a:pt x="39" y="18739"/>
                    </a:cubicBezTo>
                    <a:cubicBezTo>
                      <a:pt x="0" y="18934"/>
                      <a:pt x="159" y="19059"/>
                      <a:pt x="307" y="19059"/>
                    </a:cubicBezTo>
                    <a:cubicBezTo>
                      <a:pt x="408" y="19059"/>
                      <a:pt x="503" y="19001"/>
                      <a:pt x="530" y="18869"/>
                    </a:cubicBezTo>
                    <a:cubicBezTo>
                      <a:pt x="1314" y="15730"/>
                      <a:pt x="1674" y="12460"/>
                      <a:pt x="2622" y="9354"/>
                    </a:cubicBezTo>
                    <a:cubicBezTo>
                      <a:pt x="3571" y="6215"/>
                      <a:pt x="4911" y="3338"/>
                      <a:pt x="5990" y="297"/>
                    </a:cubicBezTo>
                    <a:cubicBezTo>
                      <a:pt x="6050" y="118"/>
                      <a:pt x="5893" y="0"/>
                      <a:pt x="573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60;p47"/>
              <p:cNvSpPr/>
              <p:nvPr/>
            </p:nvSpPr>
            <p:spPr>
              <a:xfrm>
                <a:off x="6579248" y="3342978"/>
                <a:ext cx="1130508" cy="696527"/>
              </a:xfrm>
              <a:custGeom>
                <a:avLst/>
                <a:gdLst/>
                <a:ahLst/>
                <a:cxnLst/>
                <a:rect l="l" t="t" r="r" b="b"/>
                <a:pathLst>
                  <a:path w="17818" h="10978" extrusionOk="0">
                    <a:moveTo>
                      <a:pt x="17458" y="1"/>
                    </a:moveTo>
                    <a:cubicBezTo>
                      <a:pt x="17412" y="1"/>
                      <a:pt x="17363" y="15"/>
                      <a:pt x="17312" y="49"/>
                    </a:cubicBezTo>
                    <a:cubicBezTo>
                      <a:pt x="14467" y="1782"/>
                      <a:pt x="11165" y="2501"/>
                      <a:pt x="8189" y="4005"/>
                    </a:cubicBezTo>
                    <a:cubicBezTo>
                      <a:pt x="5116" y="5575"/>
                      <a:pt x="2565" y="8093"/>
                      <a:pt x="178" y="10545"/>
                    </a:cubicBezTo>
                    <a:cubicBezTo>
                      <a:pt x="1" y="10722"/>
                      <a:pt x="177" y="10978"/>
                      <a:pt x="371" y="10978"/>
                    </a:cubicBezTo>
                    <a:cubicBezTo>
                      <a:pt x="428" y="10978"/>
                      <a:pt x="486" y="10956"/>
                      <a:pt x="538" y="10905"/>
                    </a:cubicBezTo>
                    <a:lnTo>
                      <a:pt x="538" y="10872"/>
                    </a:lnTo>
                    <a:cubicBezTo>
                      <a:pt x="2925" y="8420"/>
                      <a:pt x="5508" y="5902"/>
                      <a:pt x="8582" y="4365"/>
                    </a:cubicBezTo>
                    <a:cubicBezTo>
                      <a:pt x="11525" y="2894"/>
                      <a:pt x="14762" y="2207"/>
                      <a:pt x="17574" y="474"/>
                    </a:cubicBezTo>
                    <a:cubicBezTo>
                      <a:pt x="17818" y="338"/>
                      <a:pt x="17680" y="1"/>
                      <a:pt x="1745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61;p47"/>
              <p:cNvSpPr/>
              <p:nvPr/>
            </p:nvSpPr>
            <p:spPr>
              <a:xfrm>
                <a:off x="6993436" y="2816995"/>
                <a:ext cx="283547" cy="655222"/>
              </a:xfrm>
              <a:custGeom>
                <a:avLst/>
                <a:gdLst/>
                <a:ahLst/>
                <a:cxnLst/>
                <a:rect l="l" t="t" r="r" b="b"/>
                <a:pathLst>
                  <a:path w="4469" h="10327" extrusionOk="0">
                    <a:moveTo>
                      <a:pt x="4136" y="0"/>
                    </a:moveTo>
                    <a:cubicBezTo>
                      <a:pt x="4036" y="0"/>
                      <a:pt x="3943" y="51"/>
                      <a:pt x="3917" y="164"/>
                    </a:cubicBezTo>
                    <a:cubicBezTo>
                      <a:pt x="3394" y="1799"/>
                      <a:pt x="2283" y="3205"/>
                      <a:pt x="1531" y="4742"/>
                    </a:cubicBezTo>
                    <a:cubicBezTo>
                      <a:pt x="713" y="6410"/>
                      <a:pt x="550" y="8241"/>
                      <a:pt x="59" y="10007"/>
                    </a:cubicBezTo>
                    <a:cubicBezTo>
                      <a:pt x="1" y="10201"/>
                      <a:pt x="151" y="10327"/>
                      <a:pt x="303" y="10327"/>
                    </a:cubicBezTo>
                    <a:cubicBezTo>
                      <a:pt x="406" y="10327"/>
                      <a:pt x="510" y="10269"/>
                      <a:pt x="550" y="10137"/>
                    </a:cubicBezTo>
                    <a:cubicBezTo>
                      <a:pt x="1073" y="8306"/>
                      <a:pt x="1236" y="6410"/>
                      <a:pt x="2119" y="4709"/>
                    </a:cubicBezTo>
                    <a:cubicBezTo>
                      <a:pt x="2904" y="3238"/>
                      <a:pt x="3885" y="1897"/>
                      <a:pt x="4408" y="328"/>
                    </a:cubicBezTo>
                    <a:cubicBezTo>
                      <a:pt x="4468" y="127"/>
                      <a:pt x="4294" y="0"/>
                      <a:pt x="413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62;p47"/>
              <p:cNvSpPr/>
              <p:nvPr/>
            </p:nvSpPr>
            <p:spPr>
              <a:xfrm>
                <a:off x="7266452" y="3145909"/>
                <a:ext cx="507961" cy="133176"/>
              </a:xfrm>
              <a:custGeom>
                <a:avLst/>
                <a:gdLst/>
                <a:ahLst/>
                <a:cxnLst/>
                <a:rect l="l" t="t" r="r" b="b"/>
                <a:pathLst>
                  <a:path w="8006" h="2099" extrusionOk="0">
                    <a:moveTo>
                      <a:pt x="7659" y="1"/>
                    </a:moveTo>
                    <a:cubicBezTo>
                      <a:pt x="7617" y="1"/>
                      <a:pt x="7572" y="15"/>
                      <a:pt x="7527" y="49"/>
                    </a:cubicBezTo>
                    <a:cubicBezTo>
                      <a:pt x="6481" y="670"/>
                      <a:pt x="5337" y="1128"/>
                      <a:pt x="4160" y="1357"/>
                    </a:cubicBezTo>
                    <a:cubicBezTo>
                      <a:pt x="3611" y="1473"/>
                      <a:pt x="2935" y="1598"/>
                      <a:pt x="2279" y="1598"/>
                    </a:cubicBezTo>
                    <a:cubicBezTo>
                      <a:pt x="1645" y="1598"/>
                      <a:pt x="1029" y="1481"/>
                      <a:pt x="563" y="1128"/>
                    </a:cubicBezTo>
                    <a:cubicBezTo>
                      <a:pt x="504" y="1076"/>
                      <a:pt x="440" y="1054"/>
                      <a:pt x="379" y="1054"/>
                    </a:cubicBezTo>
                    <a:cubicBezTo>
                      <a:pt x="171" y="1054"/>
                      <a:pt x="0" y="1310"/>
                      <a:pt x="203" y="1487"/>
                    </a:cubicBezTo>
                    <a:cubicBezTo>
                      <a:pt x="796" y="1950"/>
                      <a:pt x="1546" y="2099"/>
                      <a:pt x="2304" y="2099"/>
                    </a:cubicBezTo>
                    <a:cubicBezTo>
                      <a:pt x="2885" y="2099"/>
                      <a:pt x="3471" y="2012"/>
                      <a:pt x="3996" y="1912"/>
                    </a:cubicBezTo>
                    <a:cubicBezTo>
                      <a:pt x="5337" y="1683"/>
                      <a:pt x="6645" y="1193"/>
                      <a:pt x="7789" y="474"/>
                    </a:cubicBezTo>
                    <a:cubicBezTo>
                      <a:pt x="8006" y="338"/>
                      <a:pt x="7863" y="1"/>
                      <a:pt x="765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63;p47"/>
              <p:cNvSpPr/>
              <p:nvPr/>
            </p:nvSpPr>
            <p:spPr>
              <a:xfrm>
                <a:off x="7393031" y="2738637"/>
                <a:ext cx="179937" cy="382969"/>
              </a:xfrm>
              <a:custGeom>
                <a:avLst/>
                <a:gdLst/>
                <a:ahLst/>
                <a:cxnLst/>
                <a:rect l="l" t="t" r="r" b="b"/>
                <a:pathLst>
                  <a:path w="2836" h="6036" extrusionOk="0">
                    <a:moveTo>
                      <a:pt x="2491" y="0"/>
                    </a:moveTo>
                    <a:cubicBezTo>
                      <a:pt x="2434" y="0"/>
                      <a:pt x="2376" y="27"/>
                      <a:pt x="2328" y="91"/>
                    </a:cubicBezTo>
                    <a:cubicBezTo>
                      <a:pt x="1641" y="876"/>
                      <a:pt x="1118" y="1792"/>
                      <a:pt x="759" y="2740"/>
                    </a:cubicBezTo>
                    <a:cubicBezTo>
                      <a:pt x="432" y="3721"/>
                      <a:pt x="170" y="4702"/>
                      <a:pt x="39" y="5716"/>
                    </a:cubicBezTo>
                    <a:cubicBezTo>
                      <a:pt x="0" y="5910"/>
                      <a:pt x="159" y="6036"/>
                      <a:pt x="307" y="6036"/>
                    </a:cubicBezTo>
                    <a:cubicBezTo>
                      <a:pt x="408" y="6036"/>
                      <a:pt x="503" y="5978"/>
                      <a:pt x="530" y="5846"/>
                    </a:cubicBezTo>
                    <a:cubicBezTo>
                      <a:pt x="857" y="3884"/>
                      <a:pt x="1380" y="1988"/>
                      <a:pt x="2688" y="451"/>
                    </a:cubicBezTo>
                    <a:cubicBezTo>
                      <a:pt x="2836" y="254"/>
                      <a:pt x="2667" y="0"/>
                      <a:pt x="24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64;p47"/>
              <p:cNvSpPr/>
              <p:nvPr/>
            </p:nvSpPr>
            <p:spPr>
              <a:xfrm>
                <a:off x="6841542" y="2779624"/>
                <a:ext cx="147325" cy="114206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800" extrusionOk="0">
                    <a:moveTo>
                      <a:pt x="1208" y="1"/>
                    </a:moveTo>
                    <a:cubicBezTo>
                      <a:pt x="1198" y="1"/>
                      <a:pt x="1188" y="1"/>
                      <a:pt x="1178" y="1"/>
                    </a:cubicBezTo>
                    <a:cubicBezTo>
                      <a:pt x="1" y="1"/>
                      <a:pt x="33" y="1800"/>
                      <a:pt x="1178" y="1800"/>
                    </a:cubicBezTo>
                    <a:cubicBezTo>
                      <a:pt x="2280" y="1767"/>
                      <a:pt x="2322" y="1"/>
                      <a:pt x="120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65;p47"/>
              <p:cNvSpPr/>
              <p:nvPr/>
            </p:nvSpPr>
            <p:spPr>
              <a:xfrm>
                <a:off x="7181813" y="2752722"/>
                <a:ext cx="147325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99" extrusionOk="0">
                    <a:moveTo>
                      <a:pt x="1177" y="0"/>
                    </a:moveTo>
                    <a:cubicBezTo>
                      <a:pt x="0" y="0"/>
                      <a:pt x="33" y="1799"/>
                      <a:pt x="1177" y="1799"/>
                    </a:cubicBezTo>
                    <a:cubicBezTo>
                      <a:pt x="2322" y="1799"/>
                      <a:pt x="2322" y="0"/>
                      <a:pt x="11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66;p47"/>
              <p:cNvSpPr/>
              <p:nvPr/>
            </p:nvSpPr>
            <p:spPr>
              <a:xfrm>
                <a:off x="7461935" y="2680963"/>
                <a:ext cx="170357" cy="123723"/>
              </a:xfrm>
              <a:custGeom>
                <a:avLst/>
                <a:gdLst/>
                <a:ahLst/>
                <a:cxnLst/>
                <a:rect l="l" t="t" r="r" b="b"/>
                <a:pathLst>
                  <a:path w="2685" h="1950" extrusionOk="0">
                    <a:moveTo>
                      <a:pt x="1299" y="1"/>
                    </a:moveTo>
                    <a:cubicBezTo>
                      <a:pt x="601" y="1"/>
                      <a:pt x="1" y="904"/>
                      <a:pt x="653" y="1556"/>
                    </a:cubicBezTo>
                    <a:lnTo>
                      <a:pt x="784" y="1687"/>
                    </a:lnTo>
                    <a:cubicBezTo>
                      <a:pt x="976" y="1872"/>
                      <a:pt x="1189" y="1950"/>
                      <a:pt x="1392" y="1950"/>
                    </a:cubicBezTo>
                    <a:cubicBezTo>
                      <a:pt x="2089" y="1950"/>
                      <a:pt x="2685" y="1037"/>
                      <a:pt x="2027" y="379"/>
                    </a:cubicBezTo>
                    <a:lnTo>
                      <a:pt x="1929" y="281"/>
                    </a:lnTo>
                    <a:cubicBezTo>
                      <a:pt x="1731" y="83"/>
                      <a:pt x="1511" y="1"/>
                      <a:pt x="1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67;p47"/>
              <p:cNvSpPr/>
              <p:nvPr/>
            </p:nvSpPr>
            <p:spPr>
              <a:xfrm>
                <a:off x="7563515" y="2908297"/>
                <a:ext cx="147389" cy="114142"/>
              </a:xfrm>
              <a:custGeom>
                <a:avLst/>
                <a:gdLst/>
                <a:ahLst/>
                <a:cxnLst/>
                <a:rect l="l" t="t" r="r" b="b"/>
                <a:pathLst>
                  <a:path w="2323" h="1799" extrusionOk="0">
                    <a:moveTo>
                      <a:pt x="1145" y="1"/>
                    </a:moveTo>
                    <a:cubicBezTo>
                      <a:pt x="1" y="1"/>
                      <a:pt x="1" y="1799"/>
                      <a:pt x="1145" y="1799"/>
                    </a:cubicBezTo>
                    <a:cubicBezTo>
                      <a:pt x="2290" y="1799"/>
                      <a:pt x="2322" y="1"/>
                      <a:pt x="114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68;p47"/>
              <p:cNvSpPr/>
              <p:nvPr/>
            </p:nvSpPr>
            <p:spPr>
              <a:xfrm>
                <a:off x="7701134" y="3082524"/>
                <a:ext cx="146691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12" h="1768" extrusionOk="0">
                    <a:moveTo>
                      <a:pt x="1198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7" y="1767"/>
                      <a:pt x="1167" y="1767"/>
                    </a:cubicBezTo>
                    <a:cubicBezTo>
                      <a:pt x="2301" y="1767"/>
                      <a:pt x="2311" y="1"/>
                      <a:pt x="119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69;p47"/>
              <p:cNvSpPr/>
              <p:nvPr/>
            </p:nvSpPr>
            <p:spPr>
              <a:xfrm>
                <a:off x="7620237" y="3310746"/>
                <a:ext cx="148086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34" h="1768" extrusionOk="0">
                    <a:moveTo>
                      <a:pt x="1197" y="1"/>
                    </a:moveTo>
                    <a:cubicBezTo>
                      <a:pt x="1187" y="1"/>
                      <a:pt x="1177" y="1"/>
                      <a:pt x="1167" y="1"/>
                    </a:cubicBezTo>
                    <a:cubicBezTo>
                      <a:pt x="0" y="1"/>
                      <a:pt x="22" y="1767"/>
                      <a:pt x="1136" y="1767"/>
                    </a:cubicBezTo>
                    <a:cubicBezTo>
                      <a:pt x="1146" y="1767"/>
                      <a:pt x="1156" y="1767"/>
                      <a:pt x="1167" y="1767"/>
                    </a:cubicBezTo>
                    <a:cubicBezTo>
                      <a:pt x="2333" y="1767"/>
                      <a:pt x="2312" y="1"/>
                      <a:pt x="119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70;p47"/>
              <p:cNvSpPr/>
              <p:nvPr/>
            </p:nvSpPr>
            <p:spPr>
              <a:xfrm>
                <a:off x="7345698" y="3055559"/>
                <a:ext cx="147325" cy="112175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1768" extrusionOk="0">
                    <a:moveTo>
                      <a:pt x="1176" y="1"/>
                    </a:moveTo>
                    <a:cubicBezTo>
                      <a:pt x="1166" y="1"/>
                      <a:pt x="1155" y="1"/>
                      <a:pt x="1145" y="1"/>
                    </a:cubicBezTo>
                    <a:cubicBezTo>
                      <a:pt x="11" y="1"/>
                      <a:pt x="0" y="1767"/>
                      <a:pt x="1114" y="1767"/>
                    </a:cubicBezTo>
                    <a:cubicBezTo>
                      <a:pt x="1124" y="1767"/>
                      <a:pt x="1135" y="1767"/>
                      <a:pt x="1145" y="1767"/>
                    </a:cubicBezTo>
                    <a:cubicBezTo>
                      <a:pt x="2279" y="1767"/>
                      <a:pt x="2321" y="1"/>
                      <a:pt x="117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endParaRPr sz="1867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961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1" y="0"/>
            <a:ext cx="4090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1826653" y="640842"/>
            <a:ext cx="9988358" cy="724247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10" y="185107"/>
            <a:ext cx="811397" cy="9114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76" y="339762"/>
            <a:ext cx="165462" cy="1025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1084633" y="1062473"/>
            <a:ext cx="522132" cy="58652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38088">
            <a:off x="554740" y="1584386"/>
            <a:ext cx="363072" cy="40785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74587">
            <a:off x="2036550" y="173185"/>
            <a:ext cx="207259" cy="1284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434" y="1192874"/>
            <a:ext cx="165462" cy="10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918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633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7151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42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149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7739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88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7CB69-C107-40FB-AB11-BDCC995A68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3A2851-47C6-41D1-8AAC-C72C9A56FF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A1A57E-F45B-43C9-93BD-1535532485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5A5B4-AEB6-4B4E-BBB1-455801DAF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43E14-1220-4AD2-A56D-001436FC3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827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8567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5648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4253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36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709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69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214197-C98C-4986-AA52-95498440A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5614A7-46CF-4BA7-8B5C-8FC4DCF6E1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337B6A-0672-4F6C-9E5E-381A7EB81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091B9-4A47-4557-9C3D-F62D4542A9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54DA0D-CB8F-4555-8A51-139121ED9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85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B7464B-399A-4353-A33C-95A671FC40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3C79D6-D8B3-4A96-B3B3-B543564070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99481D-6AD8-4F42-852A-696901DCFE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D75C8F-6032-4418-9A4B-454916512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3C31B5-525E-4F42-82AB-8632C01C1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94681D-7E66-4579-A487-53BA0B54AD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747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3E70D-976E-48D2-B93E-FD90C0CB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27F52-D76C-40B9-911A-32BE8C407A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E68143-6614-4BB2-93C0-46EEFBB473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6A5620-D61E-4A38-88A1-9CD2B3BA1C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D45B9C9-7BAA-4991-88E3-DC422BEE88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CAAA24-2EE2-47EB-984D-794E49175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93C7E5-DD9B-42F9-91EF-537F88BCC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4952D0C-A97F-4FD5-97E2-7EFDB1978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28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68990-1383-4334-A5E4-B3D257451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D6CDFE5-67DE-4555-9FB8-E9F9D4974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5DF6E3-9693-44B1-8B87-5460BD39C4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159C5-6FA1-4664-BB1F-F4A9A2166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166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4A86CB-308B-46B3-B3D3-9CCB91F1E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B31EA-5CF3-4EB0-A913-18C5ECF5A0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8471BB-6AAA-401E-A7D3-33E44E5FA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654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B0BE2F-DC0F-4623-A9AA-41593AA2E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AA5107-C885-4D12-ADAB-76E96ABC63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93B745-FAA3-46D5-BDC5-07C63919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5CDE385-EE0E-4D62-BE2B-4AECF88C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A7F8A5-F420-4B05-8042-CC41F7EFD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14870E-EFB0-4B2F-A87D-1EFF6C676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408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3BA3F-F84F-41D6-AA67-605B5408A8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44CB34-70C5-491C-AB0D-C18B196A9E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23D136-ED1F-4AD3-BB34-C65C1D0D9E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87B83E-E03F-45D1-A9F5-524FBCC62C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AD325F-2BF2-4B5E-B78E-295707A16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A2E849-2D0F-459E-AC69-6140619F8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269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6E11D6-A750-40F8-BE17-FDACC630EB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B8C9-6793-4C05-983E-C4F581CF28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D19283-DDA1-4E8A-824F-ABB269F60D7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0194AD-804B-4372-8DE3-4861BB4AA742}" type="datetimeFigureOut">
              <a:rPr lang="en-US" smtClean="0"/>
              <a:t>12/8/2021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45BB1F-DC9E-4296-94E6-4FAF6AF835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E6207E-5075-43AE-B70A-E77309E0AC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644A6-8A5D-4F67-BE40-F92E7E5C58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789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7E0B67-8FA0-4F66-9577-9C053E74A2A9}" type="datetimeFigureOut">
              <a:rPr lang="en-US" smtClean="0"/>
              <a:pPr/>
              <a:t>12/8/2021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37A6A-1E74-452D-93A8-6C3F3DFA17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9445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4.pn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4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FB1642B9-30E9-41B6-AB42-E4D2E488BD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2300" y="436660"/>
            <a:ext cx="586740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ỦY BAN NHÂN DÂN QUẬN LONG BIÊN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 TIỂU HỌC ÁI MỘ B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1FBA40-BF17-46C8-A981-642F808AAE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171" y="1589026"/>
            <a:ext cx="114776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7ACF902-4C05-4898-A517-DFEAFFE9374E}"/>
              </a:ext>
            </a:extLst>
          </p:cNvPr>
          <p:cNvSpPr/>
          <p:nvPr/>
        </p:nvSpPr>
        <p:spPr>
          <a:xfrm>
            <a:off x="2992488" y="3247687"/>
            <a:ext cx="6629059" cy="258532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4F81BD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KĨ THUẬT 5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sử</a:t>
            </a: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5400" b="1" i="0" u="none" strike="noStrike" kern="1200" cap="all" spc="0" normalizeH="0" baseline="0" noProof="0" dirty="0" err="1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dụng</a:t>
            </a: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vi-VN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tủ lạnh</a:t>
            </a:r>
            <a:endParaRPr kumimoji="0" lang="en-US" sz="54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(TIẾT </a:t>
            </a:r>
            <a:r>
              <a:rPr lang="vi-VN" sz="54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</a:t>
            </a:r>
            <a:r>
              <a:rPr kumimoji="0" lang="en-US" sz="5400" b="1" i="0" u="none" strike="noStrike" kern="1200" cap="all" spc="0" normalizeH="0" baseline="0" noProof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endParaRPr kumimoji="0" lang="en-US" sz="4800" b="1" i="0" u="none" strike="noStrike" kern="1200" cap="all" spc="0" normalizeH="0" baseline="0" noProof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315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483"/>
    </mc:Choice>
    <mc:Fallback xmlns="">
      <p:transition spd="slow" advTm="948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6" name="Google Shape;1236;p3"/>
          <p:cNvSpPr txBox="1">
            <a:spLocks noGrp="1"/>
          </p:cNvSpPr>
          <p:nvPr>
            <p:ph type="title"/>
          </p:nvPr>
        </p:nvSpPr>
        <p:spPr>
          <a:xfrm>
            <a:off x="882951" y="851793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r>
              <a:rPr lang="en-US" sz="6000" dirty="0">
                <a:solidFill>
                  <a:srgbClr val="276E2F"/>
                </a:solidFill>
                <a:latin typeface="Times New Roman" panose="02020603050405020304" pitchFamily="18" charset="0"/>
                <a:ea typeface="Corben"/>
                <a:cs typeface="Times New Roman" panose="02020603050405020304" pitchFamily="18" charset="0"/>
                <a:sym typeface="Corben"/>
              </a:rPr>
              <a:t>YÊU CẦU CẦN ĐẠT</a:t>
            </a:r>
            <a:endParaRPr sz="6000" dirty="0">
              <a:solidFill>
                <a:srgbClr val="276E2F"/>
              </a:solidFill>
              <a:latin typeface="Times New Roman" panose="02020603050405020304" pitchFamily="18" charset="0"/>
              <a:ea typeface="Corben"/>
              <a:cs typeface="Times New Roman" panose="02020603050405020304" pitchFamily="18" charset="0"/>
              <a:sym typeface="Corben"/>
            </a:endParaRPr>
          </a:p>
        </p:txBody>
      </p:sp>
      <p:sp>
        <p:nvSpPr>
          <p:cNvPr id="1237" name="Google Shape;1237;p3"/>
          <p:cNvSpPr txBox="1">
            <a:spLocks noGrp="1"/>
          </p:cNvSpPr>
          <p:nvPr>
            <p:ph type="subTitle" idx="1"/>
          </p:nvPr>
        </p:nvSpPr>
        <p:spPr>
          <a:xfrm>
            <a:off x="950967" y="1636700"/>
            <a:ext cx="10290000" cy="45020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ctr" anchorCtr="0">
            <a:noAutofit/>
          </a:bodyPr>
          <a:lstStyle/>
          <a:p>
            <a:pPr marL="553706" indent="728114" algn="just"/>
            <a:r>
              <a:rPr lang="vi-VN" sz="3600" b="1" dirty="0">
                <a:latin typeface="Times New Roman"/>
                <a:ea typeface="Times New Roman"/>
                <a:cs typeface="Times New Roman"/>
                <a:sym typeface="Times New Roman"/>
              </a:rPr>
              <a:t>Sắp xếp, bảo quản thực phẩm trong tủ lạnh đúng cách, an toàn.</a:t>
            </a:r>
            <a:endParaRPr sz="3600" b="1" dirty="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238" name="Google Shape;1238;p3"/>
          <p:cNvSpPr/>
          <p:nvPr/>
        </p:nvSpPr>
        <p:spPr>
          <a:xfrm>
            <a:off x="1631696" y="3434719"/>
            <a:ext cx="459740" cy="504613"/>
          </a:xfrm>
          <a:custGeom>
            <a:avLst/>
            <a:gdLst/>
            <a:ahLst/>
            <a:cxnLst/>
            <a:rect l="l" t="t" r="r" b="b"/>
            <a:pathLst>
              <a:path w="48771" h="46176" extrusionOk="0">
                <a:moveTo>
                  <a:pt x="20735" y="1"/>
                </a:moveTo>
                <a:cubicBezTo>
                  <a:pt x="16378" y="1"/>
                  <a:pt x="12155" y="1135"/>
                  <a:pt x="8444" y="3350"/>
                </a:cubicBezTo>
                <a:cubicBezTo>
                  <a:pt x="6113" y="4610"/>
                  <a:pt x="4349" y="6626"/>
                  <a:pt x="3277" y="9021"/>
                </a:cubicBezTo>
                <a:cubicBezTo>
                  <a:pt x="883" y="14376"/>
                  <a:pt x="1" y="20236"/>
                  <a:pt x="631" y="26033"/>
                </a:cubicBezTo>
                <a:cubicBezTo>
                  <a:pt x="1639" y="35044"/>
                  <a:pt x="7940" y="42668"/>
                  <a:pt x="16636" y="45188"/>
                </a:cubicBezTo>
                <a:cubicBezTo>
                  <a:pt x="18633" y="45854"/>
                  <a:pt x="20724" y="46176"/>
                  <a:pt x="22798" y="46176"/>
                </a:cubicBezTo>
                <a:cubicBezTo>
                  <a:pt x="23669" y="46176"/>
                  <a:pt x="24537" y="46119"/>
                  <a:pt x="25394" y="46007"/>
                </a:cubicBezTo>
                <a:cubicBezTo>
                  <a:pt x="33522" y="44810"/>
                  <a:pt x="39382" y="40336"/>
                  <a:pt x="43919" y="33846"/>
                </a:cubicBezTo>
                <a:cubicBezTo>
                  <a:pt x="47132" y="29436"/>
                  <a:pt x="48771" y="24017"/>
                  <a:pt x="48456" y="18535"/>
                </a:cubicBezTo>
                <a:cubicBezTo>
                  <a:pt x="48015" y="11793"/>
                  <a:pt x="44990" y="6815"/>
                  <a:pt x="38815" y="3791"/>
                </a:cubicBezTo>
                <a:cubicBezTo>
                  <a:pt x="37807" y="3287"/>
                  <a:pt x="36736" y="2846"/>
                  <a:pt x="35665" y="2468"/>
                </a:cubicBezTo>
                <a:cubicBezTo>
                  <a:pt x="31065" y="955"/>
                  <a:pt x="26276" y="136"/>
                  <a:pt x="21424" y="10"/>
                </a:cubicBezTo>
                <a:cubicBezTo>
                  <a:pt x="21194" y="4"/>
                  <a:pt x="20964" y="1"/>
                  <a:pt x="2073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sz="1867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0" name="Google Shape;124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2880000">
            <a:off x="10608733" y="4568614"/>
            <a:ext cx="1894840" cy="3169073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16472">
        <p14:ripple/>
      </p:transition>
    </mc:Choice>
    <mc:Fallback xmlns="">
      <p:transition spd="slow" advTm="1647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2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36AE869-7DE1-436A-917C-A52F6C59B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036" y="1564737"/>
            <a:ext cx="5594948" cy="4951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6CB6FA5D-DAA6-4AF1-B7AC-F5D29C48B3B3}"/>
              </a:ext>
            </a:extLst>
          </p:cNvPr>
          <p:cNvGrpSpPr/>
          <p:nvPr/>
        </p:nvGrpSpPr>
        <p:grpSpPr>
          <a:xfrm>
            <a:off x="5057612" y="3323443"/>
            <a:ext cx="1564643" cy="507243"/>
            <a:chOff x="5057612" y="3323443"/>
            <a:chExt cx="1564643" cy="507243"/>
          </a:xfrm>
        </p:grpSpPr>
        <p:sp>
          <p:nvSpPr>
            <p:cNvPr id="6" name="Oval 3">
              <a:extLst>
                <a:ext uri="{FF2B5EF4-FFF2-40B4-BE49-F238E27FC236}">
                  <a16:creationId xmlns:a16="http://schemas.microsoft.com/office/drawing/2014/main" id="{24A69BAC-A8D2-47CE-8EA4-7D60BB9342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57612" y="3323443"/>
              <a:ext cx="410818" cy="507243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kumimoji="0" lang="en-US" altLang="en-US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028" name="AutoShape 4">
              <a:extLst>
                <a:ext uri="{FF2B5EF4-FFF2-40B4-BE49-F238E27FC236}">
                  <a16:creationId xmlns:a16="http://schemas.microsoft.com/office/drawing/2014/main" id="{35C5D443-8F01-441E-B7ED-499EFC0BFA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5569742" y="3577065"/>
              <a:ext cx="1052513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" name="Oval 5">
            <a:extLst>
              <a:ext uri="{FF2B5EF4-FFF2-40B4-BE49-F238E27FC236}">
                <a16:creationId xmlns:a16="http://schemas.microsoft.com/office/drawing/2014/main" id="{292D9CAC-C3B3-4402-907E-40B346B2C8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956" y="4214515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val 6">
            <a:extLst>
              <a:ext uri="{FF2B5EF4-FFF2-40B4-BE49-F238E27FC236}">
                <a16:creationId xmlns:a16="http://schemas.microsoft.com/office/drawing/2014/main" id="{4E1D0750-7659-4166-9F0B-C7A68595D7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1403" y="5224306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val 7">
            <a:extLst>
              <a:ext uri="{FF2B5EF4-FFF2-40B4-BE49-F238E27FC236}">
                <a16:creationId xmlns:a16="http://schemas.microsoft.com/office/drawing/2014/main" id="{BF7FC89C-031F-4C6F-87B8-75DD082A5E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71959" y="1856713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val 7">
            <a:extLst>
              <a:ext uri="{FF2B5EF4-FFF2-40B4-BE49-F238E27FC236}">
                <a16:creationId xmlns:a16="http://schemas.microsoft.com/office/drawing/2014/main" id="{4643BD3D-A83D-41A8-A84D-1050E8037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85346" y="2498019"/>
            <a:ext cx="438360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Oval 7">
            <a:extLst>
              <a:ext uri="{FF2B5EF4-FFF2-40B4-BE49-F238E27FC236}">
                <a16:creationId xmlns:a16="http://schemas.microsoft.com/office/drawing/2014/main" id="{891AF707-3297-4ADE-8E98-16560F4A62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18735" y="3175381"/>
            <a:ext cx="410818" cy="507238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kumimoji="0" lang="vi-VN" altLang="en-US" sz="20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Oval 7">
            <a:extLst>
              <a:ext uri="{FF2B5EF4-FFF2-40B4-BE49-F238E27FC236}">
                <a16:creationId xmlns:a16="http://schemas.microsoft.com/office/drawing/2014/main" id="{7564959D-CED5-4289-BA0F-1A26AA9BF9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24144" y="5053096"/>
            <a:ext cx="410818" cy="53778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800"/>
              </a:spcAft>
              <a:buClrTx/>
              <a:buSzTx/>
              <a:buFontTx/>
              <a:buNone/>
              <a:tabLst/>
            </a:pPr>
            <a:r>
              <a:rPr lang="vi-V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kumimoji="0" lang="en-US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Ảnh 20">
            <a:extLst>
              <a:ext uri="{FF2B5EF4-FFF2-40B4-BE49-F238E27FC236}">
                <a16:creationId xmlns:a16="http://schemas.microsoft.com/office/drawing/2014/main" id="{AE0AC637-E246-4F3A-85D1-9585B9CD910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6" y="1066619"/>
            <a:ext cx="1148863" cy="10287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Ảnh 23">
            <a:extLst>
              <a:ext uri="{FF2B5EF4-FFF2-40B4-BE49-F238E27FC236}">
                <a16:creationId xmlns:a16="http://schemas.microsoft.com/office/drawing/2014/main" id="{CAACC0C5-EBBD-4745-A046-0F9DB3BAC79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064" y="2762101"/>
            <a:ext cx="1290955" cy="102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Ảnh 21">
            <a:extLst>
              <a:ext uri="{FF2B5EF4-FFF2-40B4-BE49-F238E27FC236}">
                <a16:creationId xmlns:a16="http://schemas.microsoft.com/office/drawing/2014/main" id="{26CA7398-5902-43FB-93ED-9FF517F8F68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440" y="4654010"/>
            <a:ext cx="1290955" cy="1381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Ảnh 25">
            <a:extLst>
              <a:ext uri="{FF2B5EF4-FFF2-40B4-BE49-F238E27FC236}">
                <a16:creationId xmlns:a16="http://schemas.microsoft.com/office/drawing/2014/main" id="{70C02C05-752F-4DAE-96AF-2780E91226E7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86" y="4402889"/>
            <a:ext cx="1290955" cy="821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Ảnh 22">
            <a:extLst>
              <a:ext uri="{FF2B5EF4-FFF2-40B4-BE49-F238E27FC236}">
                <a16:creationId xmlns:a16="http://schemas.microsoft.com/office/drawing/2014/main" id="{EFC91E14-48E0-419E-90D6-3C716E675314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609" y="2861101"/>
            <a:ext cx="1427833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Ảnh 24">
            <a:extLst>
              <a:ext uri="{FF2B5EF4-FFF2-40B4-BE49-F238E27FC236}">
                <a16:creationId xmlns:a16="http://schemas.microsoft.com/office/drawing/2014/main" id="{2412AAA9-373B-4268-95F2-F3246E7DBD79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750" y="1513114"/>
            <a:ext cx="1900555" cy="1194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Ảnh 25">
            <a:extLst>
              <a:ext uri="{FF2B5EF4-FFF2-40B4-BE49-F238E27FC236}">
                <a16:creationId xmlns:a16="http://schemas.microsoft.com/office/drawing/2014/main" id="{8BBB7318-1DFE-4F77-81AD-49017073BC76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56" y="4500570"/>
            <a:ext cx="1290955" cy="821417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D54186E-3040-4EDB-837E-2A95E6944CBE}"/>
              </a:ext>
            </a:extLst>
          </p:cNvPr>
          <p:cNvSpPr txBox="1"/>
          <p:nvPr/>
        </p:nvSpPr>
        <p:spPr>
          <a:xfrm>
            <a:off x="1953491" y="6317673"/>
            <a:ext cx="9573491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Tùy loại thực phẩm mà ta đặt ở những khoang khác nhau của tủ lạnh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F077287-7AF7-4536-98D7-D8926D9E4CDB}"/>
              </a:ext>
            </a:extLst>
          </p:cNvPr>
          <p:cNvSpPr txBox="1"/>
          <p:nvPr/>
        </p:nvSpPr>
        <p:spPr>
          <a:xfrm>
            <a:off x="1789044" y="185531"/>
            <a:ext cx="80838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TỦ LẠNH ĐÚNG CÁCH VÀ AN 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Cloud 21">
            <a:extLst>
              <a:ext uri="{FF2B5EF4-FFF2-40B4-BE49-F238E27FC236}">
                <a16:creationId xmlns:a16="http://schemas.microsoft.com/office/drawing/2014/main" id="{C8FC8009-5931-4462-B7C7-52D381581113}"/>
              </a:ext>
            </a:extLst>
          </p:cNvPr>
          <p:cNvSpPr/>
          <p:nvPr/>
        </p:nvSpPr>
        <p:spPr>
          <a:xfrm>
            <a:off x="2629481" y="-93774"/>
            <a:ext cx="6069495" cy="1669774"/>
          </a:xfrm>
          <a:prstGeom prst="cloud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sắp xếp các loại thực phẩm, thức ăn sau vào vị trí thích hợp trong tủ lạnh?</a:t>
            </a:r>
            <a:endParaRPr lang="en-US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439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903"/>
    </mc:Choice>
    <mc:Fallback xmlns="">
      <p:transition spd="slow" advTm="3890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71 0.01412 L 0.33294 0.03217 L 0.33177 0.03402 L 0.33177 0.03819 " pathEditMode="relative" rAng="0" ptsTypes="AAAA">
                                      <p:cBhvr>
                                        <p:cTn id="7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11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-0.00278 L 0.36016 -0.27754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13750"/>
                                    </p:animMotion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8 -0.00278 L 0.36015 -0.27754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60" y="-1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25 0.03357 L 0.35898 -0.1967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1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3 0.02314 L 0.1793 0.16018 L 0.18164 0.16643 " pathEditMode="relative" ptsTypes="AAA">
                                      <p:cBhvr>
                                        <p:cTn id="9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6 0.03935 L 0.34831 0.3666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979" y="1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2454 L 0.51745 0.0287 L 0.51745 0.0287 " pathEditMode="relative" ptsTypes="AAA">
                                      <p:cBhvr>
                                        <p:cTn id="9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349 0.01065 L 0.53776 0.2085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14" y="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4" grpId="0" animBg="1"/>
      <p:bldP spid="16" grpId="0" animBg="1"/>
      <p:bldP spid="17" grpId="0" animBg="1"/>
      <p:bldP spid="10" grpId="0" animBg="1"/>
      <p:bldP spid="43" grpId="0" animBg="1"/>
      <p:bldP spid="43" grpId="1" animBg="1"/>
      <p:bldP spid="2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40B60891-D92A-42DD-9AB6-A610E1903842}"/>
              </a:ext>
            </a:extLst>
          </p:cNvPr>
          <p:cNvSpPr txBox="1"/>
          <p:nvPr/>
        </p:nvSpPr>
        <p:spPr>
          <a:xfrm>
            <a:off x="1789044" y="185531"/>
            <a:ext cx="8083826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TỦ LẠNH ĐÚNG CÁCH VÀ AN 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>
            <a:extLst>
              <a:ext uri="{FF2B5EF4-FFF2-40B4-BE49-F238E27FC236}">
                <a16:creationId xmlns:a16="http://schemas.microsoft.com/office/drawing/2014/main" id="{B21693D1-D5D1-4166-B24A-127886E3071D}"/>
              </a:ext>
            </a:extLst>
          </p:cNvPr>
          <p:cNvSpPr/>
          <p:nvPr/>
        </p:nvSpPr>
        <p:spPr>
          <a:xfrm>
            <a:off x="1401278" y="59610"/>
            <a:ext cx="7881267" cy="154892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hãy quan sát hình ảnh, kết hợp hiểu biết thực tế, hãy nêu cách bảo quản thức ăn trong tủ lạnh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46ACE79-92AC-40D0-91B1-A5B450662DEF}"/>
              </a:ext>
            </a:extLst>
          </p:cNvPr>
          <p:cNvGrpSpPr/>
          <p:nvPr/>
        </p:nvGrpSpPr>
        <p:grpSpPr>
          <a:xfrm>
            <a:off x="566230" y="1539496"/>
            <a:ext cx="5264727" cy="4429269"/>
            <a:chOff x="789107" y="1701295"/>
            <a:chExt cx="5585189" cy="4787714"/>
          </a:xfrm>
        </p:grpSpPr>
        <p:pic>
          <p:nvPicPr>
            <p:cNvPr id="1026" name="Picture 13" descr="Description: C:\Users\admin\AppData\Roaming\Microsoft\Windows\Network Shortcuts\ảnh tủ lạnh 2.png">
              <a:extLst>
                <a:ext uri="{FF2B5EF4-FFF2-40B4-BE49-F238E27FC236}">
                  <a16:creationId xmlns:a16="http://schemas.microsoft.com/office/drawing/2014/main" id="{AB9D5B84-85AA-4772-80FE-2324E230495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84982" y="1701295"/>
              <a:ext cx="3917901" cy="413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4EEEDF-D7F5-4F93-B1D9-185AEF823E13}"/>
                </a:ext>
              </a:extLst>
            </p:cNvPr>
            <p:cNvSpPr txBox="1"/>
            <p:nvPr/>
          </p:nvSpPr>
          <p:spPr>
            <a:xfrm>
              <a:off x="789107" y="5989983"/>
              <a:ext cx="5585189" cy="4990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+mj-lt"/>
                </a:rPr>
                <a:t>Cách bảo quản thức ăn ở ngăn mát</a:t>
              </a:r>
              <a:endParaRPr lang="en-US" sz="2400" b="1" dirty="0">
                <a:latin typeface="+mj-lt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D861343-1CFE-44DC-872A-FBC3F2A28FD0}"/>
              </a:ext>
            </a:extLst>
          </p:cNvPr>
          <p:cNvGrpSpPr/>
          <p:nvPr/>
        </p:nvGrpSpPr>
        <p:grpSpPr>
          <a:xfrm>
            <a:off x="6663530" y="1470463"/>
            <a:ext cx="4658328" cy="4336504"/>
            <a:chOff x="6868654" y="1794060"/>
            <a:chExt cx="4850296" cy="4626810"/>
          </a:xfrm>
        </p:grpSpPr>
        <p:pic>
          <p:nvPicPr>
            <p:cNvPr id="1027" name="Picture 15" descr="Description: C:\Users\admin\AppData\Roaming\Microsoft\Windows\Network Shortcuts\ảnh tủ lạnh 3.jfif">
              <a:extLst>
                <a:ext uri="{FF2B5EF4-FFF2-40B4-BE49-F238E27FC236}">
                  <a16:creationId xmlns:a16="http://schemas.microsoft.com/office/drawing/2014/main" id="{889C5569-79D2-42B6-9F81-AA06075810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42923" y="1794060"/>
              <a:ext cx="3784925" cy="4043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EED816A-EBA4-4D3F-A714-F4F138992A40}"/>
                </a:ext>
              </a:extLst>
            </p:cNvPr>
            <p:cNvSpPr txBox="1"/>
            <p:nvPr/>
          </p:nvSpPr>
          <p:spPr>
            <a:xfrm>
              <a:off x="6868654" y="5959205"/>
              <a:ext cx="485029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 bảo quản thức ăn ở ngăn đá</a:t>
              </a:r>
              <a:endPara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EE00FA3E-C01B-4269-B24A-378020041678}"/>
              </a:ext>
            </a:extLst>
          </p:cNvPr>
          <p:cNvSpPr txBox="1"/>
          <p:nvPr/>
        </p:nvSpPr>
        <p:spPr>
          <a:xfrm>
            <a:off x="1980694" y="5948180"/>
            <a:ext cx="9365672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Sắp xếp thực phẩm gọn gàng trong những hộp kín hoặc dùng màng bọc thực phẩm.</a:t>
            </a:r>
            <a:endParaRPr lang="en-US" sz="2800" b="1" dirty="0">
              <a:solidFill>
                <a:srgbClr val="FF0000"/>
              </a:solidFill>
              <a:effectLst/>
              <a:latin typeface=".VnTime" panose="020B7200000000000000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4774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Description: C:\Users\admin\AppData\Roaming\Microsoft\Windows\Network Shortcuts\ảnh tủ lạnh 4.jpg">
            <a:extLst>
              <a:ext uri="{FF2B5EF4-FFF2-40B4-BE49-F238E27FC236}">
                <a16:creationId xmlns:a16="http://schemas.microsoft.com/office/drawing/2014/main" id="{0AE090BA-5454-40AB-B7EF-3BAD34EFB7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2687" y="1013868"/>
            <a:ext cx="2764339" cy="258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Bạn Đã Biết Cách Vệ Sinh Tủ Lạnh Hiệu Quả Chưa? | Nguyễn Kim">
            <a:extLst>
              <a:ext uri="{FF2B5EF4-FFF2-40B4-BE49-F238E27FC236}">
                <a16:creationId xmlns:a16="http://schemas.microsoft.com/office/drawing/2014/main" id="{EE3128AE-AC0C-4C14-9D0F-94884B87FB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546" y="1025880"/>
            <a:ext cx="2662480" cy="246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id="{78B96C49-3BA3-4DF5-8C2E-73055369E674}"/>
              </a:ext>
            </a:extLst>
          </p:cNvPr>
          <p:cNvSpPr/>
          <p:nvPr/>
        </p:nvSpPr>
        <p:spPr>
          <a:xfrm>
            <a:off x="1344749" y="0"/>
            <a:ext cx="8716758" cy="102588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Nêu cách vệ sinh tủ lạnh ?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2" descr="Hướng dân cách vệ sinh tủ lạnh hết mùi, khay đá tủ lạnh">
            <a:extLst>
              <a:ext uri="{FF2B5EF4-FFF2-40B4-BE49-F238E27FC236}">
                <a16:creationId xmlns:a16="http://schemas.microsoft.com/office/drawing/2014/main" id="{E0D3DE24-3CE2-4BCD-A1DE-E87A6A5D68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603" y="1143178"/>
            <a:ext cx="2592469" cy="260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87FFA923-6E5C-4A52-AF7C-F8A09E9CA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857" y="1057741"/>
            <a:ext cx="2764339" cy="258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8E8861-7E38-40E3-8C47-EAFFA9621F69}"/>
              </a:ext>
            </a:extLst>
          </p:cNvPr>
          <p:cNvSpPr txBox="1"/>
          <p:nvPr/>
        </p:nvSpPr>
        <p:spPr>
          <a:xfrm>
            <a:off x="581891" y="3865417"/>
            <a:ext cx="702593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+mj-lt"/>
              <a:buAutoNum type="arabicPeriod"/>
            </a:pPr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Bước 1: </a:t>
            </a:r>
            <a:r>
              <a:rPr lang="vi-VN" sz="2800" i="0" dirty="0">
                <a:solidFill>
                  <a:srgbClr val="202124"/>
                </a:solidFill>
                <a:effectLst/>
                <a:latin typeface="+mj-lt"/>
              </a:rPr>
              <a:t>Ngắt điện</a:t>
            </a:r>
          </a:p>
          <a:p>
            <a:pPr algn="l">
              <a:buFont typeface="+mj-lt"/>
              <a:buAutoNum type="arabicPeriod"/>
            </a:pPr>
            <a:r>
              <a:rPr lang="vi-VN" sz="2800" i="0" dirty="0">
                <a:solidFill>
                  <a:srgbClr val="202124"/>
                </a:solidFill>
                <a:effectLst/>
                <a:latin typeface="+mj-lt"/>
              </a:rPr>
              <a:t>Bước 2: Vệ sinh bên trong tủ lạnh.</a:t>
            </a:r>
          </a:p>
          <a:p>
            <a:pPr algn="l">
              <a:buFont typeface="+mj-lt"/>
              <a:buAutoNum type="arabicPeriod"/>
            </a:pPr>
            <a:r>
              <a:rPr lang="vi-VN" sz="2800" i="0" dirty="0">
                <a:solidFill>
                  <a:srgbClr val="202124"/>
                </a:solidFill>
                <a:effectLst/>
                <a:latin typeface="+mj-lt"/>
              </a:rPr>
              <a:t>Bước 3: Rửa sạch từng ngăn tủ lạnh.</a:t>
            </a:r>
          </a:p>
          <a:p>
            <a:pPr algn="l">
              <a:buFont typeface="+mj-lt"/>
              <a:buAutoNum type="arabicPeriod"/>
            </a:pPr>
            <a:r>
              <a:rPr lang="vi-VN" sz="2800" i="0" dirty="0">
                <a:solidFill>
                  <a:srgbClr val="202124"/>
                </a:solidFill>
                <a:effectLst/>
                <a:latin typeface="+mj-lt"/>
              </a:rPr>
              <a:t>Bước 4: Lau khô lại tủ lạnh.</a:t>
            </a:r>
          </a:p>
          <a:p>
            <a:pPr algn="l">
              <a:buFont typeface="+mj-lt"/>
              <a:buAutoNum type="arabicPeriod"/>
            </a:pPr>
            <a:r>
              <a:rPr lang="vi-VN" sz="2800" b="0" i="0" dirty="0">
                <a:solidFill>
                  <a:srgbClr val="202124"/>
                </a:solidFill>
                <a:effectLst/>
                <a:latin typeface="+mj-lt"/>
              </a:rPr>
              <a:t>Bước 5: Vệ sinh bên ngoài tủ lạnh.</a:t>
            </a:r>
          </a:p>
          <a:p>
            <a:pPr algn="l">
              <a:buFont typeface="+mj-lt"/>
              <a:buAutoNum type="arabicPeriod"/>
            </a:pPr>
            <a:r>
              <a:rPr lang="vi-VN" sz="2800" dirty="0">
                <a:solidFill>
                  <a:srgbClr val="202124"/>
                </a:solidFill>
                <a:latin typeface="+mj-lt"/>
              </a:rPr>
              <a:t>Bước 6: Làm sạch khay thoát nước.</a:t>
            </a:r>
            <a:endParaRPr lang="vi-VN" sz="2800" b="0" i="0" dirty="0">
              <a:solidFill>
                <a:srgbClr val="202124"/>
              </a:solidFill>
              <a:effectLst/>
              <a:latin typeface="+mj-lt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6" name="Picture 8" descr="Tủ lạnh bị chảy nước? Nguyên nhân và cách khắc phục">
            <a:extLst>
              <a:ext uri="{FF2B5EF4-FFF2-40B4-BE49-F238E27FC236}">
                <a16:creationId xmlns:a16="http://schemas.microsoft.com/office/drawing/2014/main" id="{204CEF2E-C8AF-4196-88E5-CCF27822F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541" y="3833556"/>
            <a:ext cx="3892592" cy="2919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186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9D38F3E-4F66-4158-9FBF-58D623C4E0A0}"/>
              </a:ext>
            </a:extLst>
          </p:cNvPr>
          <p:cNvSpPr txBox="1"/>
          <p:nvPr/>
        </p:nvSpPr>
        <p:spPr>
          <a:xfrm>
            <a:off x="795131" y="2090172"/>
            <a:ext cx="10349948" cy="35295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vừa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Tùy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loại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quản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khoang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nhau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hộp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kín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hoặc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màng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bọc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lẫn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mùi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rồi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sắp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xếp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tủ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lạnh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hải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vệ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</a:t>
            </a:r>
            <a:r>
              <a:rPr lang="vi-VN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ủ lạnh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xuyên</a:t>
            </a:r>
            <a:r>
              <a:rPr lang="en-US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41EB4-03BA-4656-BF77-29951C093C89}"/>
              </a:ext>
            </a:extLst>
          </p:cNvPr>
          <p:cNvSpPr txBox="1"/>
          <p:nvPr/>
        </p:nvSpPr>
        <p:spPr>
          <a:xfrm>
            <a:off x="1665558" y="935484"/>
            <a:ext cx="8083826" cy="954107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GHI NHỚ:</a:t>
            </a:r>
          </a:p>
          <a:p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SỬ DỤNG TỦ LẠNH ĐÚNG CÁCH VÀ AN TOÀN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0646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 cstate="print"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2949" y="1801479"/>
            <a:ext cx="720572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vi-V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hia sẻ kiến thức với người thân.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vi-VN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Tìm hiểu cách khử mùi tủ lạnh.</a:t>
            </a:r>
            <a:endParaRPr lang="en-US" b="1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DAAB292-868E-4B51-A69C-C5B1841CC2C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294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940"/>
    </mc:Choice>
    <mc:Fallback xmlns="">
      <p:transition spd="slow" advTm="149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22" y="98474"/>
            <a:ext cx="11896578" cy="6759526"/>
          </a:xfrm>
        </p:spPr>
      </p:pic>
      <p:sp>
        <p:nvSpPr>
          <p:cNvPr id="5" name="TextBox 4"/>
          <p:cNvSpPr txBox="1"/>
          <p:nvPr/>
        </p:nvSpPr>
        <p:spPr>
          <a:xfrm>
            <a:off x="1784252" y="3197126"/>
            <a:ext cx="891891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CHÀO TẠM BIỆT CÁC EM.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CHÚC CÁC EM CHĂM NGOAN, HỌC TỐT.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0308ABC-ADD7-4E69-92F1-0F471E13B13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8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61"/>
    </mc:Choice>
    <mc:Fallback xmlns="">
      <p:transition spd="slow" advTm="536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2.6|0.7|4.1|0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9.3|1.3|9.5|1.8|2.2"/>
</p:tagLst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</TotalTime>
  <Words>359</Words>
  <Application>Microsoft Office PowerPoint</Application>
  <PresentationFormat>Widescreen</PresentationFormat>
  <Paragraphs>41</Paragraphs>
  <Slides>8</Slides>
  <Notes>1</Notes>
  <HiddenSlides>0</HiddenSlides>
  <MMClips>2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.VnTime</vt:lpstr>
      <vt:lpstr>Arial</vt:lpstr>
      <vt:lpstr>Calibri</vt:lpstr>
      <vt:lpstr>Calibri Light</vt:lpstr>
      <vt:lpstr>Nunito</vt:lpstr>
      <vt:lpstr>Symbol</vt:lpstr>
      <vt:lpstr>Times New Roman</vt:lpstr>
      <vt:lpstr>1_Office Theme</vt:lpstr>
      <vt:lpstr>2_Office Theme</vt:lpstr>
      <vt:lpstr>PowerPoint Presentation</vt:lpstr>
      <vt:lpstr>YÊU CẦU CẦN ĐẠT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MinhThangPC.VN</dc:creator>
  <cp:lastModifiedBy>MinhThangPC.VN</cp:lastModifiedBy>
  <cp:revision>11</cp:revision>
  <dcterms:created xsi:type="dcterms:W3CDTF">2021-12-07T14:34:23Z</dcterms:created>
  <dcterms:modified xsi:type="dcterms:W3CDTF">2021-12-08T13:39:32Z</dcterms:modified>
</cp:coreProperties>
</file>