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271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76" autoAdjust="0"/>
  </p:normalViewPr>
  <p:slideViewPr>
    <p:cSldViewPr>
      <p:cViewPr varScale="1">
        <p:scale>
          <a:sx n="68" d="100"/>
          <a:sy n="68" d="100"/>
        </p:scale>
        <p:origin x="14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BF04-2977-4929-AF1D-5CA455976D7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F9F6-E574-4489-BC5E-A1A17BD7EE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BF04-2977-4929-AF1D-5CA455976D7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F9F6-E574-4489-BC5E-A1A17BD7E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BF04-2977-4929-AF1D-5CA455976D7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F9F6-E574-4489-BC5E-A1A17BD7E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BF04-2977-4929-AF1D-5CA455976D7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F9F6-E574-4489-BC5E-A1A17BD7E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BF04-2977-4929-AF1D-5CA455976D7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D66F9F6-E574-4489-BC5E-A1A17BD7E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BF04-2977-4929-AF1D-5CA455976D7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F9F6-E574-4489-BC5E-A1A17BD7E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BF04-2977-4929-AF1D-5CA455976D7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F9F6-E574-4489-BC5E-A1A17BD7E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BF04-2977-4929-AF1D-5CA455976D7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F9F6-E574-4489-BC5E-A1A17BD7E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BF04-2977-4929-AF1D-5CA455976D7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F9F6-E574-4489-BC5E-A1A17BD7E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BF04-2977-4929-AF1D-5CA455976D7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F9F6-E574-4489-BC5E-A1A17BD7E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BF04-2977-4929-AF1D-5CA455976D7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F9F6-E574-4489-BC5E-A1A17BD7E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660BF04-2977-4929-AF1D-5CA455976D7A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D66F9F6-E574-4489-BC5E-A1A17BD7E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i="0" u="none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43429" y="2641937"/>
            <a:ext cx="756047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Kĩ</a:t>
            </a:r>
            <a:r>
              <a:rPr lang="en-US" sz="6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6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thuật</a:t>
            </a:r>
            <a:endParaRPr lang="en-US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2094173" y="4038600"/>
            <a:ext cx="5181600" cy="8905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Nấu cơm</a:t>
            </a:r>
          </a:p>
        </p:txBody>
      </p:sp>
      <p:sp>
        <p:nvSpPr>
          <p:cNvPr id="2" name="Rectangle 1"/>
          <p:cNvSpPr/>
          <p:nvPr/>
        </p:nvSpPr>
        <p:spPr>
          <a:xfrm>
            <a:off x="1199878" y="1456492"/>
            <a:ext cx="697019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C33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390663271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" dur="875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875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875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1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8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096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32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447800"/>
            <a:ext cx="82568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tẻ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gang)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khê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gas,…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3810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239155884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371600"/>
            <a:ext cx="8686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rá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191000"/>
            <a:ext cx="78798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Vo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nấu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04800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7620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2) Qui </a:t>
            </a:r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đun</a:t>
            </a:r>
            <a:endParaRPr lang="en-US" sz="32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1676400"/>
            <a:ext cx="5410200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2133600" y="2743200"/>
            <a:ext cx="4724400" cy="297180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496846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Qui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đun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2004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nồi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32004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san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nồi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93467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Đậy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to,đều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61722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15-20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z796681962684_073ba8468e9e1fe86e28f489fe4a1ad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3810000"/>
            <a:ext cx="35814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z796681982098_0cb9c917ddac6f1678545680fd2211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609600"/>
            <a:ext cx="34290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z796681998583_6f78e9fbb5305fdf2e687e3e41d62e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609600"/>
            <a:ext cx="3429000" cy="2559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meo-chua-com-song-nhao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3810000"/>
            <a:ext cx="3578352" cy="2188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802166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0600" y="838200"/>
            <a:ext cx="5170714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cũ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2383971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3733800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308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F23FF-ABB5-486A-B26A-60D6E3554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convert.com - Đưa Cơm Cho Mẹ Đi Cày Nhạc Thiếu Nhi Hay Cho Bé Voi TV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4E8B774-185B-4953-9727-41F5207BBC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923" y="1295400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33550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37160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5798758"/>
      </p:ext>
    </p:extLst>
  </p:cSld>
  <p:clrMapOvr>
    <a:masterClrMapping/>
  </p:clrMapOvr>
  <p:transition>
    <p:cut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990600"/>
            <a:ext cx="80772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1981200" y="2209800"/>
            <a:ext cx="5029200" cy="2679413"/>
          </a:xfrm>
          <a:prstGeom prst="wedgeEllipse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4328684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645"/>
            <a:ext cx="3905250" cy="2733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19" y="238302"/>
            <a:ext cx="4038600" cy="276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528222"/>
            <a:ext cx="3971925" cy="2907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657600"/>
            <a:ext cx="4169119" cy="277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1024855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533400"/>
            <a:ext cx="4191000" cy="2971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200400"/>
            <a:ext cx="4170684" cy="3182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97968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762000"/>
            <a:ext cx="861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xoong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than…)</a:t>
            </a:r>
          </a:p>
          <a:p>
            <a:pPr>
              <a:buFontTx/>
              <a:buChar char="-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667000" y="3505200"/>
            <a:ext cx="3924300" cy="2491770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144394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914400"/>
            <a:ext cx="70866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567934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3200400"/>
            <a:ext cx="8077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4953000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7800" y="2286000"/>
            <a:ext cx="472440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0366140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70&quot;/&gt;&lt;/object&gt;&lt;object type=&quot;3&quot; unique_id=&quot;10004&quot;&gt;&lt;property id=&quot;20148&quot; value=&quot;5&quot;/&gt;&lt;property id=&quot;20300&quot; value=&quot;Slide 2&quot;/&gt;&lt;property id=&quot;20307&quot; value=&quot;271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8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15&quot;&gt;&lt;property id=&quot;20148&quot; value=&quot;5&quot;/&gt;&lt;property id=&quot;20300&quot; value=&quot;Slide 13&quot;/&gt;&lt;property id=&quot;20307&quot; value=&quot;267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/object&gt;&lt;object type=&quot;8&quot; unique_id=&quot;10032&quot;&gt;&lt;/object&gt;&lt;/object&gt;&lt;/database&gt;"/>
  <p:tag name="MMPROD_NEXTUNIQUEID" val="10009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261</TotalTime>
  <Words>437</Words>
  <Application>Microsoft Office PowerPoint</Application>
  <PresentationFormat>On-screen Show (4:3)</PresentationFormat>
  <Paragraphs>45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Book Antiqua</vt:lpstr>
      <vt:lpstr>Lucida Sans</vt:lpstr>
      <vt:lpstr>Times New Roman</vt:lpstr>
      <vt:lpstr>Wingdings</vt:lpstr>
      <vt:lpstr>Wingdings 2</vt:lpstr>
      <vt:lpstr>Wingdings 3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40</cp:revision>
  <dcterms:created xsi:type="dcterms:W3CDTF">2017-10-13T13:15:09Z</dcterms:created>
  <dcterms:modified xsi:type="dcterms:W3CDTF">2021-10-12T08:34:08Z</dcterms:modified>
</cp:coreProperties>
</file>