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72" r:id="rId2"/>
    <p:sldId id="256" r:id="rId3"/>
    <p:sldId id="274" r:id="rId4"/>
    <p:sldId id="283" r:id="rId5"/>
    <p:sldId id="278" r:id="rId6"/>
    <p:sldId id="257" r:id="rId7"/>
    <p:sldId id="258" r:id="rId8"/>
    <p:sldId id="271" r:id="rId9"/>
    <p:sldId id="260" r:id="rId10"/>
    <p:sldId id="262" r:id="rId11"/>
    <p:sldId id="263" r:id="rId12"/>
    <p:sldId id="264" r:id="rId13"/>
    <p:sldId id="294" r:id="rId14"/>
    <p:sldId id="287" r:id="rId15"/>
    <p:sldId id="288" r:id="rId16"/>
    <p:sldId id="289" r:id="rId17"/>
    <p:sldId id="290" r:id="rId18"/>
    <p:sldId id="265" r:id="rId19"/>
    <p:sldId id="266" r:id="rId20"/>
    <p:sldId id="267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58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1843A-F5E2-4DF6-AAB6-E78DD68A55BA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294E5-82DD-42C9-A832-0C3DA781B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3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D2155A-88F2-4006-A790-5A1F7858E02B}" type="slidenum">
              <a:rPr lang="en-US" sz="1200" smtClean="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1B416D0-AB16-4335-BFF8-2AA6DF94AA11}" type="slidenum">
              <a:rPr lang="en-US" sz="1200">
                <a:latin typeface="Arial" charset="0"/>
                <a:cs typeface="Arial" charset="0"/>
              </a:rPr>
              <a:pPr algn="r" eaLnBrk="1" hangingPunct="1"/>
              <a:t>1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294E5-82DD-42C9-A832-0C3DA781B8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0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8D0-02AF-461C-8314-45AE54A2875E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C18-75F0-4CD4-AF15-A76D9DA95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1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8D0-02AF-461C-8314-45AE54A2875E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C18-75F0-4CD4-AF15-A76D9DA95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7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8D0-02AF-461C-8314-45AE54A2875E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C18-75F0-4CD4-AF15-A76D9DA95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1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8D0-02AF-461C-8314-45AE54A2875E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C18-75F0-4CD4-AF15-A76D9DA95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9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8D0-02AF-461C-8314-45AE54A2875E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C18-75F0-4CD4-AF15-A76D9DA95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0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8D0-02AF-461C-8314-45AE54A2875E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C18-75F0-4CD4-AF15-A76D9DA95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9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8D0-02AF-461C-8314-45AE54A2875E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C18-75F0-4CD4-AF15-A76D9DA95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5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8D0-02AF-461C-8314-45AE54A2875E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C18-75F0-4CD4-AF15-A76D9DA95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9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8D0-02AF-461C-8314-45AE54A2875E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C18-75F0-4CD4-AF15-A76D9DA95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5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8D0-02AF-461C-8314-45AE54A2875E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C18-75F0-4CD4-AF15-A76D9DA95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6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8D0-02AF-461C-8314-45AE54A2875E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C18-75F0-4CD4-AF15-A76D9DA95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t="-6000" r="-8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0A8D0-02AF-461C-8314-45AE54A2875E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A0C18-75F0-4CD4-AF15-A76D9DA95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7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7.jpg"/><Relationship Id="rId7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image" Target="../media/image9.gif"/><Relationship Id="rId10" Type="http://schemas.openxmlformats.org/officeDocument/2006/relationships/slide" Target="slide16.xml"/><Relationship Id="rId4" Type="http://schemas.openxmlformats.org/officeDocument/2006/relationships/image" Target="../media/image8.gif"/><Relationship Id="rId9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3.wav"/><Relationship Id="rId7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0.gif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3.wav"/><Relationship Id="rId7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0.gif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3.wav"/><Relationship Id="rId7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0.gif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3.wav"/><Relationship Id="rId7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0.gif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7"/>
          <p:cNvSpPr>
            <a:spLocks noChangeArrowheads="1" noChangeShapeType="1" noTextEdit="1"/>
          </p:cNvSpPr>
          <p:nvPr/>
        </p:nvSpPr>
        <p:spPr bwMode="auto">
          <a:xfrm>
            <a:off x="110415" y="3920484"/>
            <a:ext cx="9144000" cy="883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n-US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VIẾT CÁC SỐ ĐO ĐỘ DÀI DƯỚI DẠNG SỐ THẬP PHÂN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ea typeface="Tahoma"/>
              <a:cs typeface="Times New Roman" pitchFamily="18" charset="0"/>
            </a:endParaRPr>
          </a:p>
        </p:txBody>
      </p:sp>
      <p:sp>
        <p:nvSpPr>
          <p:cNvPr id="9" name="Google Shape;850;p39">
            <a:extLst>
              <a:ext uri="{FF2B5EF4-FFF2-40B4-BE49-F238E27FC236}">
                <a16:creationId xmlns:a16="http://schemas.microsoft.com/office/drawing/2014/main" id="{740B6E7B-C3C9-4C4C-AA2F-622916A9E437}"/>
              </a:ext>
            </a:extLst>
          </p:cNvPr>
          <p:cNvSpPr txBox="1">
            <a:spLocks/>
          </p:cNvSpPr>
          <p:nvPr/>
        </p:nvSpPr>
        <p:spPr>
          <a:xfrm>
            <a:off x="1417295" y="3232154"/>
            <a:ext cx="6377100" cy="7231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sym typeface="Kalam"/>
            </a:endParaRPr>
          </a:p>
        </p:txBody>
      </p:sp>
      <p:sp>
        <p:nvSpPr>
          <p:cNvPr id="10" name="Google Shape;852;p39">
            <a:extLst>
              <a:ext uri="{FF2B5EF4-FFF2-40B4-BE49-F238E27FC236}">
                <a16:creationId xmlns:a16="http://schemas.microsoft.com/office/drawing/2014/main" id="{3105C17F-D305-44E7-8230-F1A099296EAD}"/>
              </a:ext>
            </a:extLst>
          </p:cNvPr>
          <p:cNvSpPr/>
          <p:nvPr/>
        </p:nvSpPr>
        <p:spPr>
          <a:xfrm rot="-827735" flipH="1">
            <a:off x="4380734" y="177744"/>
            <a:ext cx="914412" cy="756986"/>
          </a:xfrm>
          <a:custGeom>
            <a:avLst/>
            <a:gdLst/>
            <a:ahLst/>
            <a:cxnLst/>
            <a:rect l="l" t="t" r="r" b="b"/>
            <a:pathLst>
              <a:path w="16036" h="13283" extrusionOk="0">
                <a:moveTo>
                  <a:pt x="4134" y="448"/>
                </a:moveTo>
                <a:cubicBezTo>
                  <a:pt x="4259" y="448"/>
                  <a:pt x="4418" y="463"/>
                  <a:pt x="4627" y="482"/>
                </a:cubicBezTo>
                <a:lnTo>
                  <a:pt x="6449" y="719"/>
                </a:lnTo>
                <a:cubicBezTo>
                  <a:pt x="4469" y="4284"/>
                  <a:pt x="2448" y="7691"/>
                  <a:pt x="785" y="11296"/>
                </a:cubicBezTo>
                <a:lnTo>
                  <a:pt x="666" y="11256"/>
                </a:lnTo>
                <a:cubicBezTo>
                  <a:pt x="903" y="10266"/>
                  <a:pt x="1181" y="9315"/>
                  <a:pt x="1458" y="8325"/>
                </a:cubicBezTo>
                <a:cubicBezTo>
                  <a:pt x="2131" y="5948"/>
                  <a:pt x="2844" y="3571"/>
                  <a:pt x="3518" y="1195"/>
                </a:cubicBezTo>
                <a:cubicBezTo>
                  <a:pt x="3698" y="593"/>
                  <a:pt x="3742" y="448"/>
                  <a:pt x="4134" y="448"/>
                </a:cubicBezTo>
                <a:close/>
                <a:moveTo>
                  <a:pt x="10569" y="1908"/>
                </a:moveTo>
                <a:cubicBezTo>
                  <a:pt x="11401" y="2264"/>
                  <a:pt x="12153" y="2621"/>
                  <a:pt x="12906" y="2938"/>
                </a:cubicBezTo>
                <a:cubicBezTo>
                  <a:pt x="13698" y="3215"/>
                  <a:pt x="14490" y="3413"/>
                  <a:pt x="15362" y="3690"/>
                </a:cubicBezTo>
                <a:cubicBezTo>
                  <a:pt x="15164" y="3849"/>
                  <a:pt x="15005" y="3968"/>
                  <a:pt x="14807" y="4086"/>
                </a:cubicBezTo>
                <a:cubicBezTo>
                  <a:pt x="13777" y="4720"/>
                  <a:pt x="12747" y="5354"/>
                  <a:pt x="11678" y="5948"/>
                </a:cubicBezTo>
                <a:cubicBezTo>
                  <a:pt x="11622" y="5976"/>
                  <a:pt x="11546" y="6004"/>
                  <a:pt x="11464" y="6004"/>
                </a:cubicBezTo>
                <a:cubicBezTo>
                  <a:pt x="11431" y="6004"/>
                  <a:pt x="11396" y="5999"/>
                  <a:pt x="11361" y="5988"/>
                </a:cubicBezTo>
                <a:cubicBezTo>
                  <a:pt x="11333" y="5978"/>
                  <a:pt x="11309" y="5973"/>
                  <a:pt x="11289" y="5973"/>
                </a:cubicBezTo>
                <a:cubicBezTo>
                  <a:pt x="11224" y="5973"/>
                  <a:pt x="11193" y="6025"/>
                  <a:pt x="11163" y="6146"/>
                </a:cubicBezTo>
                <a:cubicBezTo>
                  <a:pt x="11123" y="6225"/>
                  <a:pt x="11044" y="6305"/>
                  <a:pt x="10965" y="6384"/>
                </a:cubicBezTo>
                <a:cubicBezTo>
                  <a:pt x="8707" y="7770"/>
                  <a:pt x="6449" y="9157"/>
                  <a:pt x="4152" y="10543"/>
                </a:cubicBezTo>
                <a:cubicBezTo>
                  <a:pt x="3280" y="11098"/>
                  <a:pt x="2369" y="11534"/>
                  <a:pt x="1418" y="12048"/>
                </a:cubicBezTo>
                <a:cubicBezTo>
                  <a:pt x="4548" y="8800"/>
                  <a:pt x="7796" y="5552"/>
                  <a:pt x="10569" y="1908"/>
                </a:cubicBezTo>
                <a:close/>
                <a:moveTo>
                  <a:pt x="3802" y="0"/>
                </a:moveTo>
                <a:cubicBezTo>
                  <a:pt x="3597" y="0"/>
                  <a:pt x="3430" y="150"/>
                  <a:pt x="3359" y="363"/>
                </a:cubicBezTo>
                <a:lnTo>
                  <a:pt x="2686" y="2621"/>
                </a:lnTo>
                <a:cubicBezTo>
                  <a:pt x="2211" y="4205"/>
                  <a:pt x="1775" y="5829"/>
                  <a:pt x="1260" y="7374"/>
                </a:cubicBezTo>
                <a:cubicBezTo>
                  <a:pt x="705" y="9236"/>
                  <a:pt x="270" y="11098"/>
                  <a:pt x="32" y="12999"/>
                </a:cubicBezTo>
                <a:cubicBezTo>
                  <a:pt x="32" y="13141"/>
                  <a:pt x="0" y="13283"/>
                  <a:pt x="135" y="13283"/>
                </a:cubicBezTo>
                <a:cubicBezTo>
                  <a:pt x="151" y="13283"/>
                  <a:pt x="169" y="13281"/>
                  <a:pt x="190" y="13276"/>
                </a:cubicBezTo>
                <a:cubicBezTo>
                  <a:pt x="349" y="13237"/>
                  <a:pt x="547" y="13197"/>
                  <a:pt x="705" y="13078"/>
                </a:cubicBezTo>
                <a:cubicBezTo>
                  <a:pt x="1062" y="12920"/>
                  <a:pt x="1418" y="12722"/>
                  <a:pt x="1775" y="12563"/>
                </a:cubicBezTo>
                <a:cubicBezTo>
                  <a:pt x="2171" y="12445"/>
                  <a:pt x="2607" y="12326"/>
                  <a:pt x="3003" y="12167"/>
                </a:cubicBezTo>
                <a:cubicBezTo>
                  <a:pt x="3439" y="12048"/>
                  <a:pt x="3914" y="11811"/>
                  <a:pt x="4350" y="11692"/>
                </a:cubicBezTo>
                <a:cubicBezTo>
                  <a:pt x="5974" y="11217"/>
                  <a:pt x="7519" y="10622"/>
                  <a:pt x="9024" y="9909"/>
                </a:cubicBezTo>
                <a:cubicBezTo>
                  <a:pt x="9935" y="9474"/>
                  <a:pt x="10846" y="8959"/>
                  <a:pt x="11757" y="8523"/>
                </a:cubicBezTo>
                <a:cubicBezTo>
                  <a:pt x="12470" y="8206"/>
                  <a:pt x="12549" y="8048"/>
                  <a:pt x="12193" y="7335"/>
                </a:cubicBezTo>
                <a:cubicBezTo>
                  <a:pt x="12074" y="7057"/>
                  <a:pt x="11916" y="6820"/>
                  <a:pt x="11757" y="6542"/>
                </a:cubicBezTo>
                <a:cubicBezTo>
                  <a:pt x="11836" y="6503"/>
                  <a:pt x="11876" y="6463"/>
                  <a:pt x="11916" y="6424"/>
                </a:cubicBezTo>
                <a:lnTo>
                  <a:pt x="14887" y="4641"/>
                </a:lnTo>
                <a:cubicBezTo>
                  <a:pt x="15164" y="4443"/>
                  <a:pt x="15481" y="4245"/>
                  <a:pt x="15758" y="4047"/>
                </a:cubicBezTo>
                <a:cubicBezTo>
                  <a:pt x="16035" y="3769"/>
                  <a:pt x="15996" y="3453"/>
                  <a:pt x="15639" y="3294"/>
                </a:cubicBezTo>
                <a:cubicBezTo>
                  <a:pt x="15481" y="3215"/>
                  <a:pt x="15362" y="3175"/>
                  <a:pt x="15203" y="3136"/>
                </a:cubicBezTo>
                <a:cubicBezTo>
                  <a:pt x="14609" y="2977"/>
                  <a:pt x="14015" y="2858"/>
                  <a:pt x="13460" y="2660"/>
                </a:cubicBezTo>
                <a:cubicBezTo>
                  <a:pt x="12668" y="2343"/>
                  <a:pt x="11916" y="1987"/>
                  <a:pt x="11123" y="1670"/>
                </a:cubicBezTo>
                <a:cubicBezTo>
                  <a:pt x="11005" y="1591"/>
                  <a:pt x="10886" y="1512"/>
                  <a:pt x="10767" y="1432"/>
                </a:cubicBezTo>
                <a:cubicBezTo>
                  <a:pt x="9816" y="2066"/>
                  <a:pt x="9222" y="3136"/>
                  <a:pt x="8430" y="3888"/>
                </a:cubicBezTo>
                <a:cubicBezTo>
                  <a:pt x="8152" y="3255"/>
                  <a:pt x="7875" y="2581"/>
                  <a:pt x="7598" y="1908"/>
                </a:cubicBezTo>
                <a:cubicBezTo>
                  <a:pt x="7479" y="1551"/>
                  <a:pt x="7281" y="1195"/>
                  <a:pt x="7162" y="838"/>
                </a:cubicBezTo>
                <a:cubicBezTo>
                  <a:pt x="7123" y="600"/>
                  <a:pt x="6964" y="442"/>
                  <a:pt x="6726" y="442"/>
                </a:cubicBezTo>
                <a:cubicBezTo>
                  <a:pt x="5776" y="284"/>
                  <a:pt x="4825" y="165"/>
                  <a:pt x="3874" y="6"/>
                </a:cubicBezTo>
                <a:cubicBezTo>
                  <a:pt x="3850" y="2"/>
                  <a:pt x="3826" y="0"/>
                  <a:pt x="38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853;p39">
            <a:extLst>
              <a:ext uri="{FF2B5EF4-FFF2-40B4-BE49-F238E27FC236}">
                <a16:creationId xmlns:a16="http://schemas.microsoft.com/office/drawing/2014/main" id="{D659973F-56BD-4EA3-855F-095C833C88F2}"/>
              </a:ext>
            </a:extLst>
          </p:cNvPr>
          <p:cNvGrpSpPr/>
          <p:nvPr/>
        </p:nvGrpSpPr>
        <p:grpSpPr>
          <a:xfrm>
            <a:off x="37936" y="1933759"/>
            <a:ext cx="797563" cy="833072"/>
            <a:chOff x="4022111" y="879761"/>
            <a:chExt cx="1373687" cy="1426738"/>
          </a:xfrm>
        </p:grpSpPr>
        <p:sp>
          <p:nvSpPr>
            <p:cNvPr id="12" name="Google Shape;854;p39">
              <a:extLst>
                <a:ext uri="{FF2B5EF4-FFF2-40B4-BE49-F238E27FC236}">
                  <a16:creationId xmlns:a16="http://schemas.microsoft.com/office/drawing/2014/main" id="{F449795B-D339-425D-AF41-055D2A8A723F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55;p39">
              <a:extLst>
                <a:ext uri="{FF2B5EF4-FFF2-40B4-BE49-F238E27FC236}">
                  <a16:creationId xmlns:a16="http://schemas.microsoft.com/office/drawing/2014/main" id="{724D7272-6D8F-4966-9F0F-6F1339CA16E0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56;p39">
              <a:extLst>
                <a:ext uri="{FF2B5EF4-FFF2-40B4-BE49-F238E27FC236}">
                  <a16:creationId xmlns:a16="http://schemas.microsoft.com/office/drawing/2014/main" id="{64189CEB-DCE7-4BB3-8825-E60A08E24460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857;p39">
            <a:extLst>
              <a:ext uri="{FF2B5EF4-FFF2-40B4-BE49-F238E27FC236}">
                <a16:creationId xmlns:a16="http://schemas.microsoft.com/office/drawing/2014/main" id="{4890B487-49EA-4B15-969D-EE3FD4A73AD6}"/>
              </a:ext>
            </a:extLst>
          </p:cNvPr>
          <p:cNvGrpSpPr/>
          <p:nvPr/>
        </p:nvGrpSpPr>
        <p:grpSpPr>
          <a:xfrm rot="506022">
            <a:off x="7710061" y="5841322"/>
            <a:ext cx="914345" cy="550704"/>
            <a:chOff x="7328322" y="3673510"/>
            <a:chExt cx="1126909" cy="745122"/>
          </a:xfrm>
        </p:grpSpPr>
        <p:sp>
          <p:nvSpPr>
            <p:cNvPr id="16" name="Google Shape;858;p39">
              <a:extLst>
                <a:ext uri="{FF2B5EF4-FFF2-40B4-BE49-F238E27FC236}">
                  <a16:creationId xmlns:a16="http://schemas.microsoft.com/office/drawing/2014/main" id="{B45F44FD-5734-410C-851D-FB41CFC889BE}"/>
                </a:ext>
              </a:extLst>
            </p:cNvPr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59;p39">
              <a:extLst>
                <a:ext uri="{FF2B5EF4-FFF2-40B4-BE49-F238E27FC236}">
                  <a16:creationId xmlns:a16="http://schemas.microsoft.com/office/drawing/2014/main" id="{037A9A92-5100-4014-BD96-696134C1DC71}"/>
                </a:ext>
              </a:extLst>
            </p:cNvPr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60;p39">
              <a:extLst>
                <a:ext uri="{FF2B5EF4-FFF2-40B4-BE49-F238E27FC236}">
                  <a16:creationId xmlns:a16="http://schemas.microsoft.com/office/drawing/2014/main" id="{8F9F2BAB-5CF6-4D66-9163-EC427C9F01B5}"/>
                </a:ext>
              </a:extLst>
            </p:cNvPr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861;p39">
            <a:extLst>
              <a:ext uri="{FF2B5EF4-FFF2-40B4-BE49-F238E27FC236}">
                <a16:creationId xmlns:a16="http://schemas.microsoft.com/office/drawing/2014/main" id="{4AF5B11B-3F22-4499-BDD9-2FB88B6238E5}"/>
              </a:ext>
            </a:extLst>
          </p:cNvPr>
          <p:cNvGrpSpPr/>
          <p:nvPr/>
        </p:nvGrpSpPr>
        <p:grpSpPr>
          <a:xfrm>
            <a:off x="1297382" y="156094"/>
            <a:ext cx="829411" cy="861785"/>
            <a:chOff x="6038323" y="506808"/>
            <a:chExt cx="2625549" cy="2728894"/>
          </a:xfrm>
        </p:grpSpPr>
        <p:sp>
          <p:nvSpPr>
            <p:cNvPr id="20" name="Google Shape;862;p39">
              <a:extLst>
                <a:ext uri="{FF2B5EF4-FFF2-40B4-BE49-F238E27FC236}">
                  <a16:creationId xmlns:a16="http://schemas.microsoft.com/office/drawing/2014/main" id="{8366768D-E9DB-4B83-B163-3495679F629A}"/>
                </a:ext>
              </a:extLst>
            </p:cNvPr>
            <p:cNvSpPr/>
            <p:nvPr/>
          </p:nvSpPr>
          <p:spPr>
            <a:xfrm>
              <a:off x="6860206" y="1334081"/>
              <a:ext cx="1714992" cy="1577986"/>
            </a:xfrm>
            <a:custGeom>
              <a:avLst/>
              <a:gdLst/>
              <a:ahLst/>
              <a:cxnLst/>
              <a:rect l="l" t="t" r="r" b="b"/>
              <a:pathLst>
                <a:path w="11489" h="10571" extrusionOk="0">
                  <a:moveTo>
                    <a:pt x="5953" y="410"/>
                  </a:moveTo>
                  <a:cubicBezTo>
                    <a:pt x="7104" y="410"/>
                    <a:pt x="8209" y="858"/>
                    <a:pt x="9032" y="1681"/>
                  </a:cubicBezTo>
                  <a:cubicBezTo>
                    <a:pt x="9785" y="2355"/>
                    <a:pt x="10340" y="3226"/>
                    <a:pt x="10538" y="4256"/>
                  </a:cubicBezTo>
                  <a:cubicBezTo>
                    <a:pt x="10617" y="4652"/>
                    <a:pt x="10617" y="5048"/>
                    <a:pt x="10577" y="5445"/>
                  </a:cubicBezTo>
                  <a:cubicBezTo>
                    <a:pt x="10458" y="6831"/>
                    <a:pt x="9785" y="8099"/>
                    <a:pt x="8715" y="9010"/>
                  </a:cubicBezTo>
                  <a:cubicBezTo>
                    <a:pt x="7760" y="9768"/>
                    <a:pt x="6722" y="10306"/>
                    <a:pt x="5533" y="10306"/>
                  </a:cubicBezTo>
                  <a:cubicBezTo>
                    <a:pt x="5293" y="10306"/>
                    <a:pt x="5047" y="10284"/>
                    <a:pt x="4794" y="10238"/>
                  </a:cubicBezTo>
                  <a:cubicBezTo>
                    <a:pt x="3407" y="10000"/>
                    <a:pt x="2179" y="9168"/>
                    <a:pt x="1466" y="7901"/>
                  </a:cubicBezTo>
                  <a:cubicBezTo>
                    <a:pt x="1387" y="7703"/>
                    <a:pt x="1308" y="7504"/>
                    <a:pt x="1229" y="7267"/>
                  </a:cubicBezTo>
                  <a:cubicBezTo>
                    <a:pt x="912" y="6395"/>
                    <a:pt x="872" y="5405"/>
                    <a:pt x="1189" y="4494"/>
                  </a:cubicBezTo>
                  <a:cubicBezTo>
                    <a:pt x="1229" y="4177"/>
                    <a:pt x="1308" y="3900"/>
                    <a:pt x="1387" y="3583"/>
                  </a:cubicBezTo>
                  <a:cubicBezTo>
                    <a:pt x="1744" y="2949"/>
                    <a:pt x="2140" y="2394"/>
                    <a:pt x="2615" y="1840"/>
                  </a:cubicBezTo>
                  <a:cubicBezTo>
                    <a:pt x="3249" y="1206"/>
                    <a:pt x="4041" y="731"/>
                    <a:pt x="4913" y="533"/>
                  </a:cubicBezTo>
                  <a:cubicBezTo>
                    <a:pt x="5259" y="451"/>
                    <a:pt x="5608" y="410"/>
                    <a:pt x="5953" y="410"/>
                  </a:cubicBezTo>
                  <a:close/>
                  <a:moveTo>
                    <a:pt x="6161" y="1"/>
                  </a:moveTo>
                  <a:cubicBezTo>
                    <a:pt x="4404" y="1"/>
                    <a:pt x="2692" y="789"/>
                    <a:pt x="1546" y="2236"/>
                  </a:cubicBezTo>
                  <a:cubicBezTo>
                    <a:pt x="1466" y="2315"/>
                    <a:pt x="1387" y="2434"/>
                    <a:pt x="1308" y="2553"/>
                  </a:cubicBezTo>
                  <a:cubicBezTo>
                    <a:pt x="833" y="3028"/>
                    <a:pt x="516" y="3583"/>
                    <a:pt x="357" y="4256"/>
                  </a:cubicBezTo>
                  <a:cubicBezTo>
                    <a:pt x="1" y="5920"/>
                    <a:pt x="476" y="7663"/>
                    <a:pt x="1665" y="8891"/>
                  </a:cubicBezTo>
                  <a:cubicBezTo>
                    <a:pt x="2692" y="9991"/>
                    <a:pt x="4110" y="10571"/>
                    <a:pt x="5542" y="10571"/>
                  </a:cubicBezTo>
                  <a:cubicBezTo>
                    <a:pt x="6484" y="10571"/>
                    <a:pt x="7432" y="10320"/>
                    <a:pt x="8280" y="9802"/>
                  </a:cubicBezTo>
                  <a:cubicBezTo>
                    <a:pt x="9032" y="9287"/>
                    <a:pt x="9706" y="8653"/>
                    <a:pt x="10181" y="7901"/>
                  </a:cubicBezTo>
                  <a:cubicBezTo>
                    <a:pt x="11211" y="6633"/>
                    <a:pt x="11488" y="4930"/>
                    <a:pt x="10973" y="3385"/>
                  </a:cubicBezTo>
                  <a:cubicBezTo>
                    <a:pt x="10498" y="1919"/>
                    <a:pt x="9706" y="1008"/>
                    <a:pt x="8517" y="493"/>
                  </a:cubicBezTo>
                  <a:cubicBezTo>
                    <a:pt x="7754" y="161"/>
                    <a:pt x="6953" y="1"/>
                    <a:pt x="6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63;p39">
              <a:extLst>
                <a:ext uri="{FF2B5EF4-FFF2-40B4-BE49-F238E27FC236}">
                  <a16:creationId xmlns:a16="http://schemas.microsoft.com/office/drawing/2014/main" id="{D8F8809C-34EB-4982-8D00-1C19441917AE}"/>
                </a:ext>
              </a:extLst>
            </p:cNvPr>
            <p:cNvSpPr/>
            <p:nvPr/>
          </p:nvSpPr>
          <p:spPr>
            <a:xfrm>
              <a:off x="8415304" y="506808"/>
              <a:ext cx="189427" cy="179578"/>
            </a:xfrm>
            <a:custGeom>
              <a:avLst/>
              <a:gdLst/>
              <a:ahLst/>
              <a:cxnLst/>
              <a:rect l="l" t="t" r="r" b="b"/>
              <a:pathLst>
                <a:path w="1269" h="1203" extrusionOk="0">
                  <a:moveTo>
                    <a:pt x="400" y="0"/>
                  </a:moveTo>
                  <a:cubicBezTo>
                    <a:pt x="347" y="0"/>
                    <a:pt x="293" y="5"/>
                    <a:pt x="238" y="14"/>
                  </a:cubicBezTo>
                  <a:cubicBezTo>
                    <a:pt x="159" y="54"/>
                    <a:pt x="80" y="93"/>
                    <a:pt x="1" y="172"/>
                  </a:cubicBezTo>
                  <a:cubicBezTo>
                    <a:pt x="80" y="212"/>
                    <a:pt x="120" y="331"/>
                    <a:pt x="199" y="331"/>
                  </a:cubicBezTo>
                  <a:cubicBezTo>
                    <a:pt x="476" y="450"/>
                    <a:pt x="753" y="648"/>
                    <a:pt x="912" y="925"/>
                  </a:cubicBezTo>
                  <a:cubicBezTo>
                    <a:pt x="991" y="1044"/>
                    <a:pt x="1110" y="1123"/>
                    <a:pt x="1229" y="1202"/>
                  </a:cubicBezTo>
                  <a:cubicBezTo>
                    <a:pt x="1229" y="1044"/>
                    <a:pt x="1268" y="885"/>
                    <a:pt x="1268" y="727"/>
                  </a:cubicBezTo>
                  <a:lnTo>
                    <a:pt x="1268" y="648"/>
                  </a:lnTo>
                  <a:cubicBezTo>
                    <a:pt x="1163" y="262"/>
                    <a:pt x="810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64;p39">
              <a:extLst>
                <a:ext uri="{FF2B5EF4-FFF2-40B4-BE49-F238E27FC236}">
                  <a16:creationId xmlns:a16="http://schemas.microsoft.com/office/drawing/2014/main" id="{10C4D302-70E1-4086-BA57-4B7B2C372E5A}"/>
                </a:ext>
              </a:extLst>
            </p:cNvPr>
            <p:cNvSpPr/>
            <p:nvPr/>
          </p:nvSpPr>
          <p:spPr>
            <a:xfrm>
              <a:off x="8190652" y="555919"/>
              <a:ext cx="248539" cy="171816"/>
            </a:xfrm>
            <a:custGeom>
              <a:avLst/>
              <a:gdLst/>
              <a:ahLst/>
              <a:cxnLst/>
              <a:rect l="l" t="t" r="r" b="b"/>
              <a:pathLst>
                <a:path w="1665" h="1151" extrusionOk="0">
                  <a:moveTo>
                    <a:pt x="505" y="1"/>
                  </a:moveTo>
                  <a:cubicBezTo>
                    <a:pt x="404" y="1"/>
                    <a:pt x="301" y="14"/>
                    <a:pt x="199" y="41"/>
                  </a:cubicBezTo>
                  <a:cubicBezTo>
                    <a:pt x="119" y="41"/>
                    <a:pt x="80" y="121"/>
                    <a:pt x="1" y="160"/>
                  </a:cubicBezTo>
                  <a:cubicBezTo>
                    <a:pt x="40" y="240"/>
                    <a:pt x="119" y="279"/>
                    <a:pt x="159" y="319"/>
                  </a:cubicBezTo>
                  <a:cubicBezTo>
                    <a:pt x="238" y="358"/>
                    <a:pt x="357" y="358"/>
                    <a:pt x="436" y="398"/>
                  </a:cubicBezTo>
                  <a:cubicBezTo>
                    <a:pt x="793" y="398"/>
                    <a:pt x="1070" y="596"/>
                    <a:pt x="1268" y="873"/>
                  </a:cubicBezTo>
                  <a:cubicBezTo>
                    <a:pt x="1308" y="953"/>
                    <a:pt x="1347" y="992"/>
                    <a:pt x="1427" y="1071"/>
                  </a:cubicBezTo>
                  <a:cubicBezTo>
                    <a:pt x="1466" y="1111"/>
                    <a:pt x="1545" y="1151"/>
                    <a:pt x="1585" y="1151"/>
                  </a:cubicBezTo>
                  <a:cubicBezTo>
                    <a:pt x="1625" y="1071"/>
                    <a:pt x="1664" y="992"/>
                    <a:pt x="1664" y="953"/>
                  </a:cubicBezTo>
                  <a:cubicBezTo>
                    <a:pt x="1664" y="873"/>
                    <a:pt x="1664" y="834"/>
                    <a:pt x="1625" y="794"/>
                  </a:cubicBezTo>
                  <a:cubicBezTo>
                    <a:pt x="1428" y="303"/>
                    <a:pt x="98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65;p39">
              <a:extLst>
                <a:ext uri="{FF2B5EF4-FFF2-40B4-BE49-F238E27FC236}">
                  <a16:creationId xmlns:a16="http://schemas.microsoft.com/office/drawing/2014/main" id="{D14A1DF4-8B90-4475-9F79-629CCAC3ED69}"/>
                </a:ext>
              </a:extLst>
            </p:cNvPr>
            <p:cNvSpPr/>
            <p:nvPr/>
          </p:nvSpPr>
          <p:spPr>
            <a:xfrm>
              <a:off x="6393139" y="745496"/>
              <a:ext cx="2270733" cy="2490206"/>
            </a:xfrm>
            <a:custGeom>
              <a:avLst/>
              <a:gdLst/>
              <a:ahLst/>
              <a:cxnLst/>
              <a:rect l="l" t="t" r="r" b="b"/>
              <a:pathLst>
                <a:path w="15212" h="16682" extrusionOk="0">
                  <a:moveTo>
                    <a:pt x="11564" y="417"/>
                  </a:moveTo>
                  <a:cubicBezTo>
                    <a:pt x="11898" y="417"/>
                    <a:pt x="12234" y="478"/>
                    <a:pt x="12558" y="594"/>
                  </a:cubicBezTo>
                  <a:cubicBezTo>
                    <a:pt x="13072" y="792"/>
                    <a:pt x="13429" y="1267"/>
                    <a:pt x="13548" y="1782"/>
                  </a:cubicBezTo>
                  <a:cubicBezTo>
                    <a:pt x="13667" y="2297"/>
                    <a:pt x="13667" y="2812"/>
                    <a:pt x="13469" y="3327"/>
                  </a:cubicBezTo>
                  <a:lnTo>
                    <a:pt x="9389" y="1980"/>
                  </a:lnTo>
                  <a:cubicBezTo>
                    <a:pt x="9547" y="1227"/>
                    <a:pt x="10141" y="673"/>
                    <a:pt x="10854" y="514"/>
                  </a:cubicBezTo>
                  <a:cubicBezTo>
                    <a:pt x="11086" y="448"/>
                    <a:pt x="11324" y="417"/>
                    <a:pt x="11564" y="417"/>
                  </a:cubicBezTo>
                  <a:close/>
                  <a:moveTo>
                    <a:pt x="3169" y="5268"/>
                  </a:moveTo>
                  <a:cubicBezTo>
                    <a:pt x="2694" y="6575"/>
                    <a:pt x="2219" y="7764"/>
                    <a:pt x="1783" y="8952"/>
                  </a:cubicBezTo>
                  <a:cubicBezTo>
                    <a:pt x="1704" y="8952"/>
                    <a:pt x="1585" y="8912"/>
                    <a:pt x="1506" y="8912"/>
                  </a:cubicBezTo>
                  <a:cubicBezTo>
                    <a:pt x="912" y="8635"/>
                    <a:pt x="515" y="8041"/>
                    <a:pt x="515" y="7367"/>
                  </a:cubicBezTo>
                  <a:cubicBezTo>
                    <a:pt x="476" y="6456"/>
                    <a:pt x="1110" y="5624"/>
                    <a:pt x="1981" y="5347"/>
                  </a:cubicBezTo>
                  <a:cubicBezTo>
                    <a:pt x="2377" y="5308"/>
                    <a:pt x="2773" y="5268"/>
                    <a:pt x="3169" y="5268"/>
                  </a:cubicBezTo>
                  <a:close/>
                  <a:moveTo>
                    <a:pt x="9290" y="3904"/>
                  </a:moveTo>
                  <a:cubicBezTo>
                    <a:pt x="10082" y="3904"/>
                    <a:pt x="10883" y="4064"/>
                    <a:pt x="11646" y="4396"/>
                  </a:cubicBezTo>
                  <a:cubicBezTo>
                    <a:pt x="12835" y="4911"/>
                    <a:pt x="13627" y="5862"/>
                    <a:pt x="14102" y="7288"/>
                  </a:cubicBezTo>
                  <a:cubicBezTo>
                    <a:pt x="14617" y="8833"/>
                    <a:pt x="14340" y="10576"/>
                    <a:pt x="13310" y="11844"/>
                  </a:cubicBezTo>
                  <a:cubicBezTo>
                    <a:pt x="12795" y="12596"/>
                    <a:pt x="12161" y="13230"/>
                    <a:pt x="11369" y="13745"/>
                  </a:cubicBezTo>
                  <a:cubicBezTo>
                    <a:pt x="10534" y="14249"/>
                    <a:pt x="9591" y="14497"/>
                    <a:pt x="8652" y="14497"/>
                  </a:cubicBezTo>
                  <a:cubicBezTo>
                    <a:pt x="7232" y="14497"/>
                    <a:pt x="5819" y="13931"/>
                    <a:pt x="4794" y="12834"/>
                  </a:cubicBezTo>
                  <a:cubicBezTo>
                    <a:pt x="3605" y="11606"/>
                    <a:pt x="3090" y="9823"/>
                    <a:pt x="3486" y="8160"/>
                  </a:cubicBezTo>
                  <a:cubicBezTo>
                    <a:pt x="3645" y="7526"/>
                    <a:pt x="3962" y="6932"/>
                    <a:pt x="4437" y="6456"/>
                  </a:cubicBezTo>
                  <a:cubicBezTo>
                    <a:pt x="4516" y="6377"/>
                    <a:pt x="4595" y="6258"/>
                    <a:pt x="4675" y="6139"/>
                  </a:cubicBezTo>
                  <a:cubicBezTo>
                    <a:pt x="5821" y="4692"/>
                    <a:pt x="7533" y="3904"/>
                    <a:pt x="9290" y="3904"/>
                  </a:cubicBezTo>
                  <a:close/>
                  <a:moveTo>
                    <a:pt x="11750" y="1"/>
                  </a:moveTo>
                  <a:cubicBezTo>
                    <a:pt x="11595" y="1"/>
                    <a:pt x="11440" y="14"/>
                    <a:pt x="11290" y="39"/>
                  </a:cubicBezTo>
                  <a:cubicBezTo>
                    <a:pt x="10181" y="79"/>
                    <a:pt x="9190" y="871"/>
                    <a:pt x="8953" y="1980"/>
                  </a:cubicBezTo>
                  <a:cubicBezTo>
                    <a:pt x="8874" y="2218"/>
                    <a:pt x="8992" y="2297"/>
                    <a:pt x="9151" y="2337"/>
                  </a:cubicBezTo>
                  <a:lnTo>
                    <a:pt x="10260" y="2654"/>
                  </a:lnTo>
                  <a:cubicBezTo>
                    <a:pt x="10458" y="2733"/>
                    <a:pt x="10656" y="2812"/>
                    <a:pt x="10854" y="2852"/>
                  </a:cubicBezTo>
                  <a:cubicBezTo>
                    <a:pt x="10815" y="3129"/>
                    <a:pt x="10735" y="3367"/>
                    <a:pt x="10696" y="3565"/>
                  </a:cubicBezTo>
                  <a:cubicBezTo>
                    <a:pt x="10271" y="3494"/>
                    <a:pt x="9842" y="3458"/>
                    <a:pt x="9411" y="3458"/>
                  </a:cubicBezTo>
                  <a:cubicBezTo>
                    <a:pt x="8635" y="3458"/>
                    <a:pt x="7855" y="3573"/>
                    <a:pt x="7091" y="3802"/>
                  </a:cubicBezTo>
                  <a:lnTo>
                    <a:pt x="6933" y="3802"/>
                  </a:lnTo>
                  <a:cubicBezTo>
                    <a:pt x="6814" y="3644"/>
                    <a:pt x="6695" y="3446"/>
                    <a:pt x="6616" y="3248"/>
                  </a:cubicBezTo>
                  <a:cubicBezTo>
                    <a:pt x="6576" y="3168"/>
                    <a:pt x="6774" y="3010"/>
                    <a:pt x="6853" y="2931"/>
                  </a:cubicBezTo>
                  <a:cubicBezTo>
                    <a:pt x="6933" y="2812"/>
                    <a:pt x="6972" y="2772"/>
                    <a:pt x="7012" y="2733"/>
                  </a:cubicBezTo>
                  <a:cubicBezTo>
                    <a:pt x="7131" y="2574"/>
                    <a:pt x="7249" y="2337"/>
                    <a:pt x="7091" y="2218"/>
                  </a:cubicBezTo>
                  <a:cubicBezTo>
                    <a:pt x="6993" y="2120"/>
                    <a:pt x="6842" y="2049"/>
                    <a:pt x="6681" y="2049"/>
                  </a:cubicBezTo>
                  <a:cubicBezTo>
                    <a:pt x="6646" y="2049"/>
                    <a:pt x="6611" y="2052"/>
                    <a:pt x="6576" y="2059"/>
                  </a:cubicBezTo>
                  <a:cubicBezTo>
                    <a:pt x="5665" y="2218"/>
                    <a:pt x="4794" y="2733"/>
                    <a:pt x="4239" y="3525"/>
                  </a:cubicBezTo>
                  <a:cubicBezTo>
                    <a:pt x="4160" y="3604"/>
                    <a:pt x="4120" y="3763"/>
                    <a:pt x="4160" y="3881"/>
                  </a:cubicBezTo>
                  <a:cubicBezTo>
                    <a:pt x="4160" y="4000"/>
                    <a:pt x="4358" y="4040"/>
                    <a:pt x="4477" y="4040"/>
                  </a:cubicBezTo>
                  <a:cubicBezTo>
                    <a:pt x="4794" y="4040"/>
                    <a:pt x="5071" y="3961"/>
                    <a:pt x="5388" y="3881"/>
                  </a:cubicBezTo>
                  <a:cubicBezTo>
                    <a:pt x="5467" y="4040"/>
                    <a:pt x="5546" y="4238"/>
                    <a:pt x="5625" y="4396"/>
                  </a:cubicBezTo>
                  <a:cubicBezTo>
                    <a:pt x="5625" y="4436"/>
                    <a:pt x="5625" y="4515"/>
                    <a:pt x="5665" y="4555"/>
                  </a:cubicBezTo>
                  <a:cubicBezTo>
                    <a:pt x="5625" y="4595"/>
                    <a:pt x="5586" y="4674"/>
                    <a:pt x="5546" y="4713"/>
                  </a:cubicBezTo>
                  <a:cubicBezTo>
                    <a:pt x="5031" y="5030"/>
                    <a:pt x="4595" y="5466"/>
                    <a:pt x="4239" y="5941"/>
                  </a:cubicBezTo>
                  <a:cubicBezTo>
                    <a:pt x="4001" y="6258"/>
                    <a:pt x="3764" y="6536"/>
                    <a:pt x="3486" y="6813"/>
                  </a:cubicBezTo>
                  <a:lnTo>
                    <a:pt x="3130" y="6654"/>
                  </a:lnTo>
                  <a:cubicBezTo>
                    <a:pt x="3288" y="6219"/>
                    <a:pt x="3447" y="5823"/>
                    <a:pt x="3566" y="5466"/>
                  </a:cubicBezTo>
                  <a:cubicBezTo>
                    <a:pt x="3684" y="5189"/>
                    <a:pt x="3566" y="5030"/>
                    <a:pt x="3367" y="4951"/>
                  </a:cubicBezTo>
                  <a:cubicBezTo>
                    <a:pt x="3110" y="4872"/>
                    <a:pt x="2843" y="4832"/>
                    <a:pt x="2575" y="4832"/>
                  </a:cubicBezTo>
                  <a:cubicBezTo>
                    <a:pt x="2308" y="4832"/>
                    <a:pt x="2040" y="4872"/>
                    <a:pt x="1783" y="4951"/>
                  </a:cubicBezTo>
                  <a:cubicBezTo>
                    <a:pt x="674" y="5347"/>
                    <a:pt x="0" y="6417"/>
                    <a:pt x="80" y="7565"/>
                  </a:cubicBezTo>
                  <a:cubicBezTo>
                    <a:pt x="159" y="8358"/>
                    <a:pt x="674" y="9031"/>
                    <a:pt x="1426" y="9308"/>
                  </a:cubicBezTo>
                  <a:cubicBezTo>
                    <a:pt x="1545" y="9348"/>
                    <a:pt x="1664" y="9348"/>
                    <a:pt x="1823" y="9348"/>
                  </a:cubicBezTo>
                  <a:cubicBezTo>
                    <a:pt x="1848" y="9353"/>
                    <a:pt x="1873" y="9356"/>
                    <a:pt x="1897" y="9356"/>
                  </a:cubicBezTo>
                  <a:cubicBezTo>
                    <a:pt x="2060" y="9356"/>
                    <a:pt x="2184" y="9243"/>
                    <a:pt x="2219" y="9071"/>
                  </a:cubicBezTo>
                  <a:cubicBezTo>
                    <a:pt x="2298" y="8754"/>
                    <a:pt x="2456" y="8437"/>
                    <a:pt x="2575" y="8120"/>
                  </a:cubicBezTo>
                  <a:lnTo>
                    <a:pt x="3051" y="8199"/>
                  </a:lnTo>
                  <a:cubicBezTo>
                    <a:pt x="2813" y="9546"/>
                    <a:pt x="3051" y="10933"/>
                    <a:pt x="3764" y="12121"/>
                  </a:cubicBezTo>
                  <a:cubicBezTo>
                    <a:pt x="4318" y="13190"/>
                    <a:pt x="5308" y="14022"/>
                    <a:pt x="6457" y="14458"/>
                  </a:cubicBezTo>
                  <a:cubicBezTo>
                    <a:pt x="6616" y="14498"/>
                    <a:pt x="6735" y="14656"/>
                    <a:pt x="6774" y="14815"/>
                  </a:cubicBezTo>
                  <a:cubicBezTo>
                    <a:pt x="6933" y="15290"/>
                    <a:pt x="7091" y="15765"/>
                    <a:pt x="7289" y="16241"/>
                  </a:cubicBezTo>
                  <a:cubicBezTo>
                    <a:pt x="7423" y="16530"/>
                    <a:pt x="7606" y="16682"/>
                    <a:pt x="7805" y="16682"/>
                  </a:cubicBezTo>
                  <a:cubicBezTo>
                    <a:pt x="7960" y="16682"/>
                    <a:pt x="8123" y="16590"/>
                    <a:pt x="8279" y="16399"/>
                  </a:cubicBezTo>
                  <a:cubicBezTo>
                    <a:pt x="8636" y="16003"/>
                    <a:pt x="8953" y="15488"/>
                    <a:pt x="9270" y="15052"/>
                  </a:cubicBezTo>
                  <a:cubicBezTo>
                    <a:pt x="9349" y="14933"/>
                    <a:pt x="9428" y="14854"/>
                    <a:pt x="9547" y="14854"/>
                  </a:cubicBezTo>
                  <a:cubicBezTo>
                    <a:pt x="10894" y="14616"/>
                    <a:pt x="12122" y="13903"/>
                    <a:pt x="12993" y="12874"/>
                  </a:cubicBezTo>
                  <a:cubicBezTo>
                    <a:pt x="13097" y="12691"/>
                    <a:pt x="13287" y="12595"/>
                    <a:pt x="13483" y="12595"/>
                  </a:cubicBezTo>
                  <a:cubicBezTo>
                    <a:pt x="13586" y="12595"/>
                    <a:pt x="13690" y="12621"/>
                    <a:pt x="13785" y="12675"/>
                  </a:cubicBezTo>
                  <a:cubicBezTo>
                    <a:pt x="14102" y="12755"/>
                    <a:pt x="14419" y="12834"/>
                    <a:pt x="14776" y="12913"/>
                  </a:cubicBezTo>
                  <a:cubicBezTo>
                    <a:pt x="14811" y="12927"/>
                    <a:pt x="14846" y="12934"/>
                    <a:pt x="14880" y="12934"/>
                  </a:cubicBezTo>
                  <a:cubicBezTo>
                    <a:pt x="15038" y="12934"/>
                    <a:pt x="15172" y="12792"/>
                    <a:pt x="15172" y="12596"/>
                  </a:cubicBezTo>
                  <a:cubicBezTo>
                    <a:pt x="15212" y="12081"/>
                    <a:pt x="15013" y="11527"/>
                    <a:pt x="14697" y="11091"/>
                  </a:cubicBezTo>
                  <a:cubicBezTo>
                    <a:pt x="14660" y="11054"/>
                    <a:pt x="14519" y="10810"/>
                    <a:pt x="14436" y="10810"/>
                  </a:cubicBezTo>
                  <a:cubicBezTo>
                    <a:pt x="14430" y="10810"/>
                    <a:pt x="14425" y="10811"/>
                    <a:pt x="14419" y="10814"/>
                  </a:cubicBezTo>
                  <a:cubicBezTo>
                    <a:pt x="14855" y="9823"/>
                    <a:pt x="14974" y="8714"/>
                    <a:pt x="14697" y="7684"/>
                  </a:cubicBezTo>
                  <a:cubicBezTo>
                    <a:pt x="14419" y="6100"/>
                    <a:pt x="13389" y="4753"/>
                    <a:pt x="11963" y="4000"/>
                  </a:cubicBezTo>
                  <a:cubicBezTo>
                    <a:pt x="12003" y="3763"/>
                    <a:pt x="12043" y="3525"/>
                    <a:pt x="12082" y="3327"/>
                  </a:cubicBezTo>
                  <a:cubicBezTo>
                    <a:pt x="12518" y="3446"/>
                    <a:pt x="12954" y="3604"/>
                    <a:pt x="13350" y="3763"/>
                  </a:cubicBezTo>
                  <a:cubicBezTo>
                    <a:pt x="13407" y="3774"/>
                    <a:pt x="13458" y="3782"/>
                    <a:pt x="13504" y="3782"/>
                  </a:cubicBezTo>
                  <a:cubicBezTo>
                    <a:pt x="13617" y="3782"/>
                    <a:pt x="13701" y="3733"/>
                    <a:pt x="13785" y="3565"/>
                  </a:cubicBezTo>
                  <a:cubicBezTo>
                    <a:pt x="14063" y="3010"/>
                    <a:pt x="14142" y="2376"/>
                    <a:pt x="13984" y="1782"/>
                  </a:cubicBezTo>
                  <a:cubicBezTo>
                    <a:pt x="13865" y="1069"/>
                    <a:pt x="13389" y="475"/>
                    <a:pt x="12716" y="198"/>
                  </a:cubicBezTo>
                  <a:cubicBezTo>
                    <a:pt x="12418" y="62"/>
                    <a:pt x="12083" y="1"/>
                    <a:pt x="1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66;p39">
              <a:extLst>
                <a:ext uri="{FF2B5EF4-FFF2-40B4-BE49-F238E27FC236}">
                  <a16:creationId xmlns:a16="http://schemas.microsoft.com/office/drawing/2014/main" id="{CBB480DC-2759-478C-8EAD-94AD6FCA7514}"/>
                </a:ext>
              </a:extLst>
            </p:cNvPr>
            <p:cNvSpPr/>
            <p:nvPr/>
          </p:nvSpPr>
          <p:spPr>
            <a:xfrm>
              <a:off x="8184681" y="931938"/>
              <a:ext cx="195398" cy="209731"/>
            </a:xfrm>
            <a:custGeom>
              <a:avLst/>
              <a:gdLst/>
              <a:ahLst/>
              <a:cxnLst/>
              <a:rect l="l" t="t" r="r" b="b"/>
              <a:pathLst>
                <a:path w="1309" h="1405" extrusionOk="0">
                  <a:moveTo>
                    <a:pt x="249" y="0"/>
                  </a:moveTo>
                  <a:cubicBezTo>
                    <a:pt x="230" y="0"/>
                    <a:pt x="212" y="5"/>
                    <a:pt x="199" y="18"/>
                  </a:cubicBezTo>
                  <a:cubicBezTo>
                    <a:pt x="120" y="58"/>
                    <a:pt x="80" y="137"/>
                    <a:pt x="1" y="216"/>
                  </a:cubicBezTo>
                  <a:cubicBezTo>
                    <a:pt x="80" y="256"/>
                    <a:pt x="120" y="295"/>
                    <a:pt x="159" y="335"/>
                  </a:cubicBezTo>
                  <a:cubicBezTo>
                    <a:pt x="318" y="454"/>
                    <a:pt x="476" y="533"/>
                    <a:pt x="635" y="691"/>
                  </a:cubicBezTo>
                  <a:cubicBezTo>
                    <a:pt x="793" y="929"/>
                    <a:pt x="912" y="1167"/>
                    <a:pt x="1031" y="1405"/>
                  </a:cubicBezTo>
                  <a:cubicBezTo>
                    <a:pt x="1308" y="850"/>
                    <a:pt x="991" y="137"/>
                    <a:pt x="357" y="18"/>
                  </a:cubicBezTo>
                  <a:cubicBezTo>
                    <a:pt x="331" y="18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67;p39">
              <a:extLst>
                <a:ext uri="{FF2B5EF4-FFF2-40B4-BE49-F238E27FC236}">
                  <a16:creationId xmlns:a16="http://schemas.microsoft.com/office/drawing/2014/main" id="{659FB1D3-3971-43F8-BE5F-0D5D97D273DC}"/>
                </a:ext>
              </a:extLst>
            </p:cNvPr>
            <p:cNvSpPr/>
            <p:nvPr/>
          </p:nvSpPr>
          <p:spPr>
            <a:xfrm>
              <a:off x="6996191" y="1394387"/>
              <a:ext cx="1454810" cy="1478270"/>
            </a:xfrm>
            <a:custGeom>
              <a:avLst/>
              <a:gdLst/>
              <a:ahLst/>
              <a:cxnLst/>
              <a:rect l="l" t="t" r="r" b="b"/>
              <a:pathLst>
                <a:path w="9746" h="9903" extrusionOk="0">
                  <a:moveTo>
                    <a:pt x="5111" y="446"/>
                  </a:moveTo>
                  <a:cubicBezTo>
                    <a:pt x="6118" y="446"/>
                    <a:pt x="7079" y="839"/>
                    <a:pt x="7804" y="1594"/>
                  </a:cubicBezTo>
                  <a:cubicBezTo>
                    <a:pt x="8518" y="2189"/>
                    <a:pt x="8993" y="2981"/>
                    <a:pt x="9191" y="3892"/>
                  </a:cubicBezTo>
                  <a:cubicBezTo>
                    <a:pt x="9270" y="4090"/>
                    <a:pt x="9270" y="4328"/>
                    <a:pt x="9270" y="4526"/>
                  </a:cubicBezTo>
                  <a:cubicBezTo>
                    <a:pt x="9270" y="6189"/>
                    <a:pt x="8399" y="7734"/>
                    <a:pt x="7012" y="8645"/>
                  </a:cubicBezTo>
                  <a:cubicBezTo>
                    <a:pt x="6378" y="9041"/>
                    <a:pt x="5665" y="9319"/>
                    <a:pt x="4952" y="9438"/>
                  </a:cubicBezTo>
                  <a:cubicBezTo>
                    <a:pt x="4873" y="9438"/>
                    <a:pt x="4794" y="9455"/>
                    <a:pt x="4715" y="9455"/>
                  </a:cubicBezTo>
                  <a:cubicBezTo>
                    <a:pt x="4675" y="9455"/>
                    <a:pt x="4636" y="9451"/>
                    <a:pt x="4596" y="9438"/>
                  </a:cubicBezTo>
                  <a:cubicBezTo>
                    <a:pt x="4566" y="9438"/>
                    <a:pt x="4536" y="9439"/>
                    <a:pt x="4507" y="9439"/>
                  </a:cubicBezTo>
                  <a:cubicBezTo>
                    <a:pt x="2761" y="9439"/>
                    <a:pt x="1220" y="8301"/>
                    <a:pt x="714" y="6665"/>
                  </a:cubicBezTo>
                  <a:cubicBezTo>
                    <a:pt x="318" y="5556"/>
                    <a:pt x="397" y="4328"/>
                    <a:pt x="991" y="3298"/>
                  </a:cubicBezTo>
                  <a:cubicBezTo>
                    <a:pt x="1110" y="3020"/>
                    <a:pt x="1229" y="2743"/>
                    <a:pt x="1387" y="2466"/>
                  </a:cubicBezTo>
                  <a:cubicBezTo>
                    <a:pt x="2021" y="1515"/>
                    <a:pt x="2932" y="881"/>
                    <a:pt x="4002" y="604"/>
                  </a:cubicBezTo>
                  <a:cubicBezTo>
                    <a:pt x="4372" y="498"/>
                    <a:pt x="4745" y="446"/>
                    <a:pt x="5111" y="446"/>
                  </a:cubicBezTo>
                  <a:close/>
                  <a:moveTo>
                    <a:pt x="5103" y="1"/>
                  </a:moveTo>
                  <a:cubicBezTo>
                    <a:pt x="4749" y="1"/>
                    <a:pt x="4393" y="43"/>
                    <a:pt x="4041" y="129"/>
                  </a:cubicBezTo>
                  <a:cubicBezTo>
                    <a:pt x="3170" y="287"/>
                    <a:pt x="2338" y="762"/>
                    <a:pt x="1704" y="1436"/>
                  </a:cubicBezTo>
                  <a:cubicBezTo>
                    <a:pt x="1229" y="1951"/>
                    <a:pt x="833" y="2545"/>
                    <a:pt x="516" y="3179"/>
                  </a:cubicBezTo>
                  <a:cubicBezTo>
                    <a:pt x="397" y="3456"/>
                    <a:pt x="357" y="3773"/>
                    <a:pt x="318" y="4050"/>
                  </a:cubicBezTo>
                  <a:cubicBezTo>
                    <a:pt x="1" y="4961"/>
                    <a:pt x="1" y="5952"/>
                    <a:pt x="357" y="6863"/>
                  </a:cubicBezTo>
                  <a:cubicBezTo>
                    <a:pt x="437" y="7061"/>
                    <a:pt x="516" y="7259"/>
                    <a:pt x="595" y="7457"/>
                  </a:cubicBezTo>
                  <a:cubicBezTo>
                    <a:pt x="1268" y="8725"/>
                    <a:pt x="2496" y="9596"/>
                    <a:pt x="3922" y="9834"/>
                  </a:cubicBezTo>
                  <a:cubicBezTo>
                    <a:pt x="4169" y="9880"/>
                    <a:pt x="4411" y="9902"/>
                    <a:pt x="4648" y="9902"/>
                  </a:cubicBezTo>
                  <a:cubicBezTo>
                    <a:pt x="5823" y="9902"/>
                    <a:pt x="6888" y="9364"/>
                    <a:pt x="7844" y="8606"/>
                  </a:cubicBezTo>
                  <a:cubicBezTo>
                    <a:pt x="8914" y="7695"/>
                    <a:pt x="9587" y="6427"/>
                    <a:pt x="9706" y="5001"/>
                  </a:cubicBezTo>
                  <a:cubicBezTo>
                    <a:pt x="9745" y="4605"/>
                    <a:pt x="9706" y="4209"/>
                    <a:pt x="9627" y="3813"/>
                  </a:cubicBezTo>
                  <a:cubicBezTo>
                    <a:pt x="9429" y="2822"/>
                    <a:pt x="8914" y="1911"/>
                    <a:pt x="8161" y="1238"/>
                  </a:cubicBezTo>
                  <a:cubicBezTo>
                    <a:pt x="7318" y="425"/>
                    <a:pt x="6223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68;p39">
              <a:extLst>
                <a:ext uri="{FF2B5EF4-FFF2-40B4-BE49-F238E27FC236}">
                  <a16:creationId xmlns:a16="http://schemas.microsoft.com/office/drawing/2014/main" id="{DFD035CF-B81C-43DA-A730-85DFBF9D66E2}"/>
                </a:ext>
              </a:extLst>
            </p:cNvPr>
            <p:cNvSpPr/>
            <p:nvPr/>
          </p:nvSpPr>
          <p:spPr>
            <a:xfrm>
              <a:off x="8539497" y="2359589"/>
              <a:ext cx="6120" cy="11942"/>
            </a:xfrm>
            <a:custGeom>
              <a:avLst/>
              <a:gdLst/>
              <a:ahLst/>
              <a:cxnLst/>
              <a:rect l="l" t="t" r="r" b="b"/>
              <a:pathLst>
                <a:path w="41" h="80" extrusionOk="0">
                  <a:moveTo>
                    <a:pt x="40" y="1"/>
                  </a:moveTo>
                  <a:cubicBezTo>
                    <a:pt x="1" y="1"/>
                    <a:pt x="1" y="40"/>
                    <a:pt x="1" y="80"/>
                  </a:cubicBezTo>
                  <a:cubicBezTo>
                    <a:pt x="1" y="4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69;p39">
              <a:extLst>
                <a:ext uri="{FF2B5EF4-FFF2-40B4-BE49-F238E27FC236}">
                  <a16:creationId xmlns:a16="http://schemas.microsoft.com/office/drawing/2014/main" id="{FB3BEA62-06AE-42C4-82B2-6124510096E9}"/>
                </a:ext>
              </a:extLst>
            </p:cNvPr>
            <p:cNvSpPr/>
            <p:nvPr/>
          </p:nvSpPr>
          <p:spPr>
            <a:xfrm>
              <a:off x="8125570" y="1861314"/>
              <a:ext cx="153900" cy="108224"/>
            </a:xfrm>
            <a:custGeom>
              <a:avLst/>
              <a:gdLst/>
              <a:ahLst/>
              <a:cxnLst/>
              <a:rect l="l" t="t" r="r" b="b"/>
              <a:pathLst>
                <a:path w="1031" h="725" extrusionOk="0">
                  <a:moveTo>
                    <a:pt x="770" y="0"/>
                  </a:moveTo>
                  <a:cubicBezTo>
                    <a:pt x="749" y="0"/>
                    <a:pt x="730" y="3"/>
                    <a:pt x="714" y="11"/>
                  </a:cubicBezTo>
                  <a:cubicBezTo>
                    <a:pt x="516" y="90"/>
                    <a:pt x="357" y="209"/>
                    <a:pt x="199" y="328"/>
                  </a:cubicBezTo>
                  <a:cubicBezTo>
                    <a:pt x="120" y="368"/>
                    <a:pt x="80" y="526"/>
                    <a:pt x="1" y="605"/>
                  </a:cubicBezTo>
                  <a:lnTo>
                    <a:pt x="318" y="724"/>
                  </a:lnTo>
                  <a:cubicBezTo>
                    <a:pt x="516" y="605"/>
                    <a:pt x="714" y="487"/>
                    <a:pt x="952" y="368"/>
                  </a:cubicBezTo>
                  <a:cubicBezTo>
                    <a:pt x="991" y="289"/>
                    <a:pt x="991" y="170"/>
                    <a:pt x="1031" y="51"/>
                  </a:cubicBezTo>
                  <a:cubicBezTo>
                    <a:pt x="967" y="51"/>
                    <a:pt x="853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70;p39">
              <a:extLst>
                <a:ext uri="{FF2B5EF4-FFF2-40B4-BE49-F238E27FC236}">
                  <a16:creationId xmlns:a16="http://schemas.microsoft.com/office/drawing/2014/main" id="{C52F63CE-FECD-43A1-9025-A76E24E0C191}"/>
                </a:ext>
              </a:extLst>
            </p:cNvPr>
            <p:cNvSpPr/>
            <p:nvPr/>
          </p:nvSpPr>
          <p:spPr>
            <a:xfrm>
              <a:off x="7936445" y="1555453"/>
              <a:ext cx="218833" cy="153903"/>
            </a:xfrm>
            <a:custGeom>
              <a:avLst/>
              <a:gdLst/>
              <a:ahLst/>
              <a:cxnLst/>
              <a:rect l="l" t="t" r="r" b="b"/>
              <a:pathLst>
                <a:path w="1466" h="1031" extrusionOk="0">
                  <a:moveTo>
                    <a:pt x="119" y="0"/>
                  </a:moveTo>
                  <a:cubicBezTo>
                    <a:pt x="79" y="0"/>
                    <a:pt x="0" y="80"/>
                    <a:pt x="0" y="119"/>
                  </a:cubicBezTo>
                  <a:cubicBezTo>
                    <a:pt x="0" y="159"/>
                    <a:pt x="0" y="238"/>
                    <a:pt x="40" y="278"/>
                  </a:cubicBezTo>
                  <a:cubicBezTo>
                    <a:pt x="436" y="515"/>
                    <a:pt x="832" y="753"/>
                    <a:pt x="1228" y="1030"/>
                  </a:cubicBezTo>
                  <a:cubicBezTo>
                    <a:pt x="1307" y="1030"/>
                    <a:pt x="1387" y="1030"/>
                    <a:pt x="1426" y="991"/>
                  </a:cubicBezTo>
                  <a:cubicBezTo>
                    <a:pt x="1466" y="991"/>
                    <a:pt x="1466" y="872"/>
                    <a:pt x="1466" y="872"/>
                  </a:cubicBezTo>
                  <a:cubicBezTo>
                    <a:pt x="1149" y="397"/>
                    <a:pt x="674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71;p39">
              <a:extLst>
                <a:ext uri="{FF2B5EF4-FFF2-40B4-BE49-F238E27FC236}">
                  <a16:creationId xmlns:a16="http://schemas.microsoft.com/office/drawing/2014/main" id="{75559898-6D85-4F62-B23D-0117BAC7D6F7}"/>
                </a:ext>
              </a:extLst>
            </p:cNvPr>
            <p:cNvSpPr/>
            <p:nvPr/>
          </p:nvSpPr>
          <p:spPr>
            <a:xfrm>
              <a:off x="8220208" y="2123140"/>
              <a:ext cx="71054" cy="165695"/>
            </a:xfrm>
            <a:custGeom>
              <a:avLst/>
              <a:gdLst/>
              <a:ahLst/>
              <a:cxnLst/>
              <a:rect l="l" t="t" r="r" b="b"/>
              <a:pathLst>
                <a:path w="476" h="1110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19" y="277"/>
                    <a:pt x="1" y="634"/>
                    <a:pt x="1" y="990"/>
                  </a:cubicBezTo>
                  <a:cubicBezTo>
                    <a:pt x="1" y="1030"/>
                    <a:pt x="40" y="1109"/>
                    <a:pt x="80" y="1109"/>
                  </a:cubicBezTo>
                  <a:cubicBezTo>
                    <a:pt x="159" y="1109"/>
                    <a:pt x="199" y="1109"/>
                    <a:pt x="278" y="1070"/>
                  </a:cubicBezTo>
                  <a:cubicBezTo>
                    <a:pt x="476" y="753"/>
                    <a:pt x="476" y="317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72;p39">
              <a:extLst>
                <a:ext uri="{FF2B5EF4-FFF2-40B4-BE49-F238E27FC236}">
                  <a16:creationId xmlns:a16="http://schemas.microsoft.com/office/drawing/2014/main" id="{BF5B1426-1A1E-41BE-9A23-9870ED30179C}"/>
                </a:ext>
              </a:extLst>
            </p:cNvPr>
            <p:cNvSpPr/>
            <p:nvPr/>
          </p:nvSpPr>
          <p:spPr>
            <a:xfrm>
              <a:off x="8054667" y="2383323"/>
              <a:ext cx="153900" cy="162411"/>
            </a:xfrm>
            <a:custGeom>
              <a:avLst/>
              <a:gdLst/>
              <a:ahLst/>
              <a:cxnLst/>
              <a:rect l="l" t="t" r="r" b="b"/>
              <a:pathLst>
                <a:path w="1031" h="1088" extrusionOk="0">
                  <a:moveTo>
                    <a:pt x="912" y="0"/>
                  </a:moveTo>
                  <a:cubicBezTo>
                    <a:pt x="832" y="79"/>
                    <a:pt x="713" y="159"/>
                    <a:pt x="634" y="238"/>
                  </a:cubicBezTo>
                  <a:cubicBezTo>
                    <a:pt x="436" y="436"/>
                    <a:pt x="278" y="634"/>
                    <a:pt x="80" y="832"/>
                  </a:cubicBezTo>
                  <a:cubicBezTo>
                    <a:pt x="40" y="911"/>
                    <a:pt x="40" y="990"/>
                    <a:pt x="0" y="1070"/>
                  </a:cubicBezTo>
                  <a:cubicBezTo>
                    <a:pt x="80" y="1070"/>
                    <a:pt x="159" y="1087"/>
                    <a:pt x="226" y="1087"/>
                  </a:cubicBezTo>
                  <a:cubicBezTo>
                    <a:pt x="260" y="1087"/>
                    <a:pt x="291" y="1083"/>
                    <a:pt x="317" y="1070"/>
                  </a:cubicBezTo>
                  <a:cubicBezTo>
                    <a:pt x="515" y="872"/>
                    <a:pt x="753" y="634"/>
                    <a:pt x="951" y="357"/>
                  </a:cubicBezTo>
                  <a:cubicBezTo>
                    <a:pt x="991" y="277"/>
                    <a:pt x="991" y="198"/>
                    <a:pt x="1030" y="79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73;p39">
              <a:extLst>
                <a:ext uri="{FF2B5EF4-FFF2-40B4-BE49-F238E27FC236}">
                  <a16:creationId xmlns:a16="http://schemas.microsoft.com/office/drawing/2014/main" id="{02F85E56-44F6-43CA-B4F6-E0273D42F434}"/>
                </a:ext>
              </a:extLst>
            </p:cNvPr>
            <p:cNvSpPr/>
            <p:nvPr/>
          </p:nvSpPr>
          <p:spPr>
            <a:xfrm>
              <a:off x="7427881" y="1703234"/>
              <a:ext cx="573654" cy="529926"/>
            </a:xfrm>
            <a:custGeom>
              <a:avLst/>
              <a:gdLst/>
              <a:ahLst/>
              <a:cxnLst/>
              <a:rect l="l" t="t" r="r" b="b"/>
              <a:pathLst>
                <a:path w="3843" h="3550" extrusionOk="0">
                  <a:moveTo>
                    <a:pt x="40" y="1"/>
                  </a:moveTo>
                  <a:cubicBezTo>
                    <a:pt x="1" y="80"/>
                    <a:pt x="1" y="199"/>
                    <a:pt x="40" y="318"/>
                  </a:cubicBezTo>
                  <a:cubicBezTo>
                    <a:pt x="159" y="634"/>
                    <a:pt x="357" y="951"/>
                    <a:pt x="516" y="1268"/>
                  </a:cubicBezTo>
                  <a:cubicBezTo>
                    <a:pt x="832" y="1942"/>
                    <a:pt x="1149" y="2615"/>
                    <a:pt x="1466" y="3289"/>
                  </a:cubicBezTo>
                  <a:cubicBezTo>
                    <a:pt x="1570" y="3470"/>
                    <a:pt x="1657" y="3550"/>
                    <a:pt x="1782" y="3550"/>
                  </a:cubicBezTo>
                  <a:cubicBezTo>
                    <a:pt x="1848" y="3550"/>
                    <a:pt x="1925" y="3528"/>
                    <a:pt x="2021" y="3487"/>
                  </a:cubicBezTo>
                  <a:cubicBezTo>
                    <a:pt x="2179" y="3447"/>
                    <a:pt x="2338" y="3368"/>
                    <a:pt x="2496" y="3289"/>
                  </a:cubicBezTo>
                  <a:cubicBezTo>
                    <a:pt x="2932" y="3051"/>
                    <a:pt x="3328" y="2774"/>
                    <a:pt x="3724" y="2536"/>
                  </a:cubicBezTo>
                  <a:cubicBezTo>
                    <a:pt x="3803" y="2496"/>
                    <a:pt x="3803" y="2338"/>
                    <a:pt x="3843" y="2219"/>
                  </a:cubicBezTo>
                  <a:cubicBezTo>
                    <a:pt x="3764" y="2219"/>
                    <a:pt x="3645" y="2219"/>
                    <a:pt x="3526" y="2259"/>
                  </a:cubicBezTo>
                  <a:cubicBezTo>
                    <a:pt x="3447" y="2259"/>
                    <a:pt x="3368" y="2298"/>
                    <a:pt x="3288" y="2377"/>
                  </a:cubicBezTo>
                  <a:lnTo>
                    <a:pt x="1902" y="3051"/>
                  </a:lnTo>
                  <a:cubicBezTo>
                    <a:pt x="1744" y="2694"/>
                    <a:pt x="1585" y="2417"/>
                    <a:pt x="1427" y="2100"/>
                  </a:cubicBezTo>
                  <a:cubicBezTo>
                    <a:pt x="1070" y="1427"/>
                    <a:pt x="714" y="793"/>
                    <a:pt x="317" y="120"/>
                  </a:cubicBezTo>
                  <a:cubicBezTo>
                    <a:pt x="278" y="40"/>
                    <a:pt x="11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74;p39">
              <a:extLst>
                <a:ext uri="{FF2B5EF4-FFF2-40B4-BE49-F238E27FC236}">
                  <a16:creationId xmlns:a16="http://schemas.microsoft.com/office/drawing/2014/main" id="{FEEE6EF6-478A-4DD5-A20E-29F154A02CAA}"/>
                </a:ext>
              </a:extLst>
            </p:cNvPr>
            <p:cNvSpPr/>
            <p:nvPr/>
          </p:nvSpPr>
          <p:spPr>
            <a:xfrm>
              <a:off x="7865392" y="2507369"/>
              <a:ext cx="130315" cy="165845"/>
            </a:xfrm>
            <a:custGeom>
              <a:avLst/>
              <a:gdLst/>
              <a:ahLst/>
              <a:cxnLst/>
              <a:rect l="l" t="t" r="r" b="b"/>
              <a:pathLst>
                <a:path w="873" h="1111" extrusionOk="0">
                  <a:moveTo>
                    <a:pt x="80" y="1"/>
                  </a:moveTo>
                  <a:cubicBezTo>
                    <a:pt x="80" y="120"/>
                    <a:pt x="1" y="239"/>
                    <a:pt x="40" y="318"/>
                  </a:cubicBezTo>
                  <a:cubicBezTo>
                    <a:pt x="159" y="556"/>
                    <a:pt x="278" y="793"/>
                    <a:pt x="437" y="991"/>
                  </a:cubicBezTo>
                  <a:cubicBezTo>
                    <a:pt x="516" y="1071"/>
                    <a:pt x="635" y="1110"/>
                    <a:pt x="754" y="1110"/>
                  </a:cubicBezTo>
                  <a:cubicBezTo>
                    <a:pt x="833" y="1071"/>
                    <a:pt x="833" y="912"/>
                    <a:pt x="872" y="793"/>
                  </a:cubicBezTo>
                  <a:cubicBezTo>
                    <a:pt x="714" y="556"/>
                    <a:pt x="555" y="318"/>
                    <a:pt x="397" y="80"/>
                  </a:cubicBezTo>
                  <a:cubicBezTo>
                    <a:pt x="318" y="1"/>
                    <a:pt x="159" y="4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75;p39">
              <a:extLst>
                <a:ext uri="{FF2B5EF4-FFF2-40B4-BE49-F238E27FC236}">
                  <a16:creationId xmlns:a16="http://schemas.microsoft.com/office/drawing/2014/main" id="{35688AEC-5251-41D2-A04A-1059F8F8AE3C}"/>
                </a:ext>
              </a:extLst>
            </p:cNvPr>
            <p:cNvSpPr/>
            <p:nvPr/>
          </p:nvSpPr>
          <p:spPr>
            <a:xfrm>
              <a:off x="7175912" y="1827429"/>
              <a:ext cx="92549" cy="133452"/>
            </a:xfrm>
            <a:custGeom>
              <a:avLst/>
              <a:gdLst/>
              <a:ahLst/>
              <a:cxnLst/>
              <a:rect l="l" t="t" r="r" b="b"/>
              <a:pathLst>
                <a:path w="620" h="894" extrusionOk="0">
                  <a:moveTo>
                    <a:pt x="579" y="1"/>
                  </a:moveTo>
                  <a:cubicBezTo>
                    <a:pt x="540" y="1"/>
                    <a:pt x="421" y="1"/>
                    <a:pt x="381" y="40"/>
                  </a:cubicBezTo>
                  <a:cubicBezTo>
                    <a:pt x="263" y="238"/>
                    <a:pt x="144" y="436"/>
                    <a:pt x="64" y="674"/>
                  </a:cubicBezTo>
                  <a:cubicBezTo>
                    <a:pt x="0" y="771"/>
                    <a:pt x="40" y="893"/>
                    <a:pt x="143" y="893"/>
                  </a:cubicBezTo>
                  <a:cubicBezTo>
                    <a:pt x="166" y="893"/>
                    <a:pt x="193" y="887"/>
                    <a:pt x="223" y="872"/>
                  </a:cubicBezTo>
                  <a:cubicBezTo>
                    <a:pt x="461" y="674"/>
                    <a:pt x="619" y="317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76;p39">
              <a:extLst>
                <a:ext uri="{FF2B5EF4-FFF2-40B4-BE49-F238E27FC236}">
                  <a16:creationId xmlns:a16="http://schemas.microsoft.com/office/drawing/2014/main" id="{CD7B9FEC-01DC-47C0-AD2F-A902C03E9F19}"/>
                </a:ext>
              </a:extLst>
            </p:cNvPr>
            <p:cNvSpPr/>
            <p:nvPr/>
          </p:nvSpPr>
          <p:spPr>
            <a:xfrm>
              <a:off x="7203229" y="2398400"/>
              <a:ext cx="189278" cy="121062"/>
            </a:xfrm>
            <a:custGeom>
              <a:avLst/>
              <a:gdLst/>
              <a:ahLst/>
              <a:cxnLst/>
              <a:rect l="l" t="t" r="r" b="b"/>
              <a:pathLst>
                <a:path w="1268" h="811" extrusionOk="0">
                  <a:moveTo>
                    <a:pt x="1080" y="0"/>
                  </a:moveTo>
                  <a:cubicBezTo>
                    <a:pt x="1048" y="0"/>
                    <a:pt x="1017" y="5"/>
                    <a:pt x="991" y="18"/>
                  </a:cubicBezTo>
                  <a:cubicBezTo>
                    <a:pt x="674" y="137"/>
                    <a:pt x="396" y="295"/>
                    <a:pt x="80" y="454"/>
                  </a:cubicBezTo>
                  <a:cubicBezTo>
                    <a:pt x="40" y="493"/>
                    <a:pt x="40" y="612"/>
                    <a:pt x="0" y="691"/>
                  </a:cubicBezTo>
                  <a:cubicBezTo>
                    <a:pt x="80" y="731"/>
                    <a:pt x="159" y="771"/>
                    <a:pt x="238" y="810"/>
                  </a:cubicBezTo>
                  <a:cubicBezTo>
                    <a:pt x="317" y="810"/>
                    <a:pt x="357" y="771"/>
                    <a:pt x="436" y="731"/>
                  </a:cubicBezTo>
                  <a:cubicBezTo>
                    <a:pt x="674" y="612"/>
                    <a:pt x="911" y="493"/>
                    <a:pt x="1149" y="335"/>
                  </a:cubicBezTo>
                  <a:cubicBezTo>
                    <a:pt x="1228" y="295"/>
                    <a:pt x="1228" y="137"/>
                    <a:pt x="1268" y="18"/>
                  </a:cubicBezTo>
                  <a:cubicBezTo>
                    <a:pt x="1215" y="18"/>
                    <a:pt x="1145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77;p39">
              <a:extLst>
                <a:ext uri="{FF2B5EF4-FFF2-40B4-BE49-F238E27FC236}">
                  <a16:creationId xmlns:a16="http://schemas.microsoft.com/office/drawing/2014/main" id="{D279BB09-6562-4395-B6D1-2EEB4BA5678E}"/>
                </a:ext>
              </a:extLst>
            </p:cNvPr>
            <p:cNvSpPr/>
            <p:nvPr/>
          </p:nvSpPr>
          <p:spPr>
            <a:xfrm>
              <a:off x="7108591" y="2028500"/>
              <a:ext cx="88817" cy="331241"/>
            </a:xfrm>
            <a:custGeom>
              <a:avLst/>
              <a:gdLst/>
              <a:ahLst/>
              <a:cxnLst/>
              <a:rect l="l" t="t" r="r" b="b"/>
              <a:pathLst>
                <a:path w="595" h="2219" extrusionOk="0">
                  <a:moveTo>
                    <a:pt x="436" y="0"/>
                  </a:moveTo>
                  <a:cubicBezTo>
                    <a:pt x="357" y="80"/>
                    <a:pt x="278" y="159"/>
                    <a:pt x="238" y="278"/>
                  </a:cubicBezTo>
                  <a:cubicBezTo>
                    <a:pt x="1" y="832"/>
                    <a:pt x="1" y="1466"/>
                    <a:pt x="278" y="2021"/>
                  </a:cubicBezTo>
                  <a:cubicBezTo>
                    <a:pt x="317" y="2100"/>
                    <a:pt x="436" y="2139"/>
                    <a:pt x="515" y="2219"/>
                  </a:cubicBezTo>
                  <a:cubicBezTo>
                    <a:pt x="515" y="2139"/>
                    <a:pt x="595" y="2021"/>
                    <a:pt x="555" y="1941"/>
                  </a:cubicBezTo>
                  <a:cubicBezTo>
                    <a:pt x="436" y="1426"/>
                    <a:pt x="436" y="911"/>
                    <a:pt x="555" y="396"/>
                  </a:cubicBezTo>
                  <a:cubicBezTo>
                    <a:pt x="595" y="278"/>
                    <a:pt x="595" y="159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78;p39">
              <a:extLst>
                <a:ext uri="{FF2B5EF4-FFF2-40B4-BE49-F238E27FC236}">
                  <a16:creationId xmlns:a16="http://schemas.microsoft.com/office/drawing/2014/main" id="{12607E98-A33C-49CA-915C-40C2A490D1B3}"/>
                </a:ext>
              </a:extLst>
            </p:cNvPr>
            <p:cNvSpPr/>
            <p:nvPr/>
          </p:nvSpPr>
          <p:spPr>
            <a:xfrm>
              <a:off x="6511361" y="1791902"/>
              <a:ext cx="112551" cy="177637"/>
            </a:xfrm>
            <a:custGeom>
              <a:avLst/>
              <a:gdLst/>
              <a:ahLst/>
              <a:cxnLst/>
              <a:rect l="l" t="t" r="r" b="b"/>
              <a:pathLst>
                <a:path w="754" h="1190" extrusionOk="0">
                  <a:moveTo>
                    <a:pt x="318" y="1"/>
                  </a:moveTo>
                  <a:cubicBezTo>
                    <a:pt x="278" y="40"/>
                    <a:pt x="159" y="120"/>
                    <a:pt x="120" y="199"/>
                  </a:cubicBezTo>
                  <a:cubicBezTo>
                    <a:pt x="1" y="635"/>
                    <a:pt x="278" y="1070"/>
                    <a:pt x="753" y="1189"/>
                  </a:cubicBezTo>
                  <a:cubicBezTo>
                    <a:pt x="674" y="991"/>
                    <a:pt x="634" y="833"/>
                    <a:pt x="595" y="674"/>
                  </a:cubicBezTo>
                  <a:cubicBezTo>
                    <a:pt x="555" y="516"/>
                    <a:pt x="555" y="357"/>
                    <a:pt x="476" y="199"/>
                  </a:cubicBezTo>
                  <a:cubicBezTo>
                    <a:pt x="436" y="120"/>
                    <a:pt x="397" y="40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79;p39">
              <a:extLst>
                <a:ext uri="{FF2B5EF4-FFF2-40B4-BE49-F238E27FC236}">
                  <a16:creationId xmlns:a16="http://schemas.microsoft.com/office/drawing/2014/main" id="{E62B8344-1590-4A36-81A3-28B5B195BFDE}"/>
                </a:ext>
              </a:extLst>
            </p:cNvPr>
            <p:cNvSpPr/>
            <p:nvPr/>
          </p:nvSpPr>
          <p:spPr>
            <a:xfrm>
              <a:off x="6192072" y="1774288"/>
              <a:ext cx="124344" cy="295714"/>
            </a:xfrm>
            <a:custGeom>
              <a:avLst/>
              <a:gdLst/>
              <a:ahLst/>
              <a:cxnLst/>
              <a:rect l="l" t="t" r="r" b="b"/>
              <a:pathLst>
                <a:path w="833" h="1981" extrusionOk="0">
                  <a:moveTo>
                    <a:pt x="357" y="0"/>
                  </a:moveTo>
                  <a:cubicBezTo>
                    <a:pt x="238" y="198"/>
                    <a:pt x="119" y="277"/>
                    <a:pt x="119" y="396"/>
                  </a:cubicBezTo>
                  <a:cubicBezTo>
                    <a:pt x="1" y="911"/>
                    <a:pt x="159" y="1466"/>
                    <a:pt x="516" y="1862"/>
                  </a:cubicBezTo>
                  <a:cubicBezTo>
                    <a:pt x="595" y="1941"/>
                    <a:pt x="714" y="1941"/>
                    <a:pt x="793" y="1981"/>
                  </a:cubicBezTo>
                  <a:cubicBezTo>
                    <a:pt x="832" y="1862"/>
                    <a:pt x="832" y="1783"/>
                    <a:pt x="793" y="1703"/>
                  </a:cubicBezTo>
                  <a:cubicBezTo>
                    <a:pt x="595" y="1268"/>
                    <a:pt x="516" y="792"/>
                    <a:pt x="555" y="317"/>
                  </a:cubicBezTo>
                  <a:cubicBezTo>
                    <a:pt x="555" y="238"/>
                    <a:pt x="436" y="15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80;p39">
              <a:extLst>
                <a:ext uri="{FF2B5EF4-FFF2-40B4-BE49-F238E27FC236}">
                  <a16:creationId xmlns:a16="http://schemas.microsoft.com/office/drawing/2014/main" id="{B1561D45-C4EA-4F1F-A9FB-497C392581A2}"/>
                </a:ext>
              </a:extLst>
            </p:cNvPr>
            <p:cNvSpPr/>
            <p:nvPr/>
          </p:nvSpPr>
          <p:spPr>
            <a:xfrm>
              <a:off x="6038323" y="1827429"/>
              <a:ext cx="153900" cy="337212"/>
            </a:xfrm>
            <a:custGeom>
              <a:avLst/>
              <a:gdLst/>
              <a:ahLst/>
              <a:cxnLst/>
              <a:rect l="l" t="t" r="r" b="b"/>
              <a:pathLst>
                <a:path w="1031" h="2259" extrusionOk="0">
                  <a:moveTo>
                    <a:pt x="278" y="1"/>
                  </a:moveTo>
                  <a:cubicBezTo>
                    <a:pt x="199" y="1"/>
                    <a:pt x="120" y="1"/>
                    <a:pt x="80" y="80"/>
                  </a:cubicBezTo>
                  <a:cubicBezTo>
                    <a:pt x="40" y="159"/>
                    <a:pt x="1" y="278"/>
                    <a:pt x="1" y="397"/>
                  </a:cubicBezTo>
                  <a:cubicBezTo>
                    <a:pt x="40" y="991"/>
                    <a:pt x="238" y="1545"/>
                    <a:pt x="634" y="1981"/>
                  </a:cubicBezTo>
                  <a:cubicBezTo>
                    <a:pt x="753" y="2060"/>
                    <a:pt x="872" y="2179"/>
                    <a:pt x="1031" y="2258"/>
                  </a:cubicBezTo>
                  <a:cubicBezTo>
                    <a:pt x="1031" y="2219"/>
                    <a:pt x="1031" y="2179"/>
                    <a:pt x="1031" y="2140"/>
                  </a:cubicBezTo>
                  <a:cubicBezTo>
                    <a:pt x="674" y="1545"/>
                    <a:pt x="436" y="832"/>
                    <a:pt x="357" y="119"/>
                  </a:cubicBezTo>
                  <a:cubicBezTo>
                    <a:pt x="357" y="80"/>
                    <a:pt x="318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881;p39">
            <a:extLst>
              <a:ext uri="{FF2B5EF4-FFF2-40B4-BE49-F238E27FC236}">
                <a16:creationId xmlns:a16="http://schemas.microsoft.com/office/drawing/2014/main" id="{4BFC8F23-14D5-4421-8AB4-7FAE929EA26A}"/>
              </a:ext>
            </a:extLst>
          </p:cNvPr>
          <p:cNvSpPr/>
          <p:nvPr/>
        </p:nvSpPr>
        <p:spPr>
          <a:xfrm rot="8100000" flipH="1">
            <a:off x="3923442" y="106803"/>
            <a:ext cx="417267" cy="266355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882;p39">
            <a:extLst>
              <a:ext uri="{FF2B5EF4-FFF2-40B4-BE49-F238E27FC236}">
                <a16:creationId xmlns:a16="http://schemas.microsoft.com/office/drawing/2014/main" id="{BCC7005B-38F6-48A7-AB99-1BF71FD5497F}"/>
              </a:ext>
            </a:extLst>
          </p:cNvPr>
          <p:cNvSpPr/>
          <p:nvPr/>
        </p:nvSpPr>
        <p:spPr>
          <a:xfrm>
            <a:off x="6562602" y="231472"/>
            <a:ext cx="424413" cy="314803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883;p39">
            <a:extLst>
              <a:ext uri="{FF2B5EF4-FFF2-40B4-BE49-F238E27FC236}">
                <a16:creationId xmlns:a16="http://schemas.microsoft.com/office/drawing/2014/main" id="{D2D0E5A2-400B-4A26-8E91-802E051233BC}"/>
              </a:ext>
            </a:extLst>
          </p:cNvPr>
          <p:cNvGrpSpPr/>
          <p:nvPr/>
        </p:nvGrpSpPr>
        <p:grpSpPr>
          <a:xfrm>
            <a:off x="3374740" y="5604610"/>
            <a:ext cx="314245" cy="279227"/>
            <a:chOff x="3536277" y="1668288"/>
            <a:chExt cx="475769" cy="465027"/>
          </a:xfrm>
        </p:grpSpPr>
        <p:sp>
          <p:nvSpPr>
            <p:cNvPr id="42" name="Google Shape;884;p39">
              <a:extLst>
                <a:ext uri="{FF2B5EF4-FFF2-40B4-BE49-F238E27FC236}">
                  <a16:creationId xmlns:a16="http://schemas.microsoft.com/office/drawing/2014/main" id="{BF00BE2E-D392-455D-9B88-36A5AC5689E6}"/>
                </a:ext>
              </a:extLst>
            </p:cNvPr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85;p39">
              <a:extLst>
                <a:ext uri="{FF2B5EF4-FFF2-40B4-BE49-F238E27FC236}">
                  <a16:creationId xmlns:a16="http://schemas.microsoft.com/office/drawing/2014/main" id="{E45E59DF-8073-4582-99AD-36D5A9EBA2D7}"/>
                </a:ext>
              </a:extLst>
            </p:cNvPr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886;p39">
            <a:extLst>
              <a:ext uri="{FF2B5EF4-FFF2-40B4-BE49-F238E27FC236}">
                <a16:creationId xmlns:a16="http://schemas.microsoft.com/office/drawing/2014/main" id="{6E0C6C7A-C8EA-43B3-8968-1FDB5CB9CCDE}"/>
              </a:ext>
            </a:extLst>
          </p:cNvPr>
          <p:cNvSpPr/>
          <p:nvPr/>
        </p:nvSpPr>
        <p:spPr>
          <a:xfrm>
            <a:off x="2248562" y="5652974"/>
            <a:ext cx="243038" cy="352792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896;p39">
            <a:extLst>
              <a:ext uri="{FF2B5EF4-FFF2-40B4-BE49-F238E27FC236}">
                <a16:creationId xmlns:a16="http://schemas.microsoft.com/office/drawing/2014/main" id="{4015C189-CACA-4776-B245-F371984103B8}"/>
              </a:ext>
            </a:extLst>
          </p:cNvPr>
          <p:cNvGrpSpPr/>
          <p:nvPr/>
        </p:nvGrpSpPr>
        <p:grpSpPr>
          <a:xfrm>
            <a:off x="944337" y="343494"/>
            <a:ext cx="166752" cy="184433"/>
            <a:chOff x="5414907" y="2017485"/>
            <a:chExt cx="220338" cy="243702"/>
          </a:xfrm>
        </p:grpSpPr>
        <p:sp>
          <p:nvSpPr>
            <p:cNvPr id="46" name="Google Shape;897;p39">
              <a:extLst>
                <a:ext uri="{FF2B5EF4-FFF2-40B4-BE49-F238E27FC236}">
                  <a16:creationId xmlns:a16="http://schemas.microsoft.com/office/drawing/2014/main" id="{1E2972A8-4803-46EC-8E78-55D86B6B5A74}"/>
                </a:ext>
              </a:extLst>
            </p:cNvPr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98;p39">
              <a:extLst>
                <a:ext uri="{FF2B5EF4-FFF2-40B4-BE49-F238E27FC236}">
                  <a16:creationId xmlns:a16="http://schemas.microsoft.com/office/drawing/2014/main" id="{97A93F81-2E12-408F-B81C-E468F9928651}"/>
                </a:ext>
              </a:extLst>
            </p:cNvPr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99;p39">
              <a:extLst>
                <a:ext uri="{FF2B5EF4-FFF2-40B4-BE49-F238E27FC236}">
                  <a16:creationId xmlns:a16="http://schemas.microsoft.com/office/drawing/2014/main" id="{D8AADAB7-622E-44D8-9492-9E1C51081DF9}"/>
                </a:ext>
              </a:extLst>
            </p:cNvPr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903;p39">
            <a:extLst>
              <a:ext uri="{FF2B5EF4-FFF2-40B4-BE49-F238E27FC236}">
                <a16:creationId xmlns:a16="http://schemas.microsoft.com/office/drawing/2014/main" id="{4B88FA4F-EF55-400C-9A45-8E2FDC0D33BD}"/>
              </a:ext>
            </a:extLst>
          </p:cNvPr>
          <p:cNvSpPr/>
          <p:nvPr/>
        </p:nvSpPr>
        <p:spPr>
          <a:xfrm>
            <a:off x="7155769" y="239980"/>
            <a:ext cx="310975" cy="344775"/>
          </a:xfrm>
          <a:custGeom>
            <a:avLst/>
            <a:gdLst/>
            <a:ahLst/>
            <a:cxnLst/>
            <a:rect l="l" t="t" r="r" b="b"/>
            <a:pathLst>
              <a:path w="12439" h="13791" extrusionOk="0">
                <a:moveTo>
                  <a:pt x="4678" y="0"/>
                </a:moveTo>
                <a:cubicBezTo>
                  <a:pt x="4575" y="0"/>
                  <a:pt x="4470" y="6"/>
                  <a:pt x="4365" y="19"/>
                </a:cubicBezTo>
                <a:cubicBezTo>
                  <a:pt x="3637" y="91"/>
                  <a:pt x="2910" y="382"/>
                  <a:pt x="2255" y="819"/>
                </a:cubicBezTo>
                <a:cubicBezTo>
                  <a:pt x="1382" y="1546"/>
                  <a:pt x="728" y="2492"/>
                  <a:pt x="291" y="3583"/>
                </a:cubicBezTo>
                <a:cubicBezTo>
                  <a:pt x="1" y="4092"/>
                  <a:pt x="219" y="4819"/>
                  <a:pt x="801" y="5110"/>
                </a:cubicBezTo>
                <a:cubicBezTo>
                  <a:pt x="1019" y="5256"/>
                  <a:pt x="1237" y="5474"/>
                  <a:pt x="1455" y="5619"/>
                </a:cubicBezTo>
                <a:cubicBezTo>
                  <a:pt x="1665" y="5829"/>
                  <a:pt x="1824" y="5938"/>
                  <a:pt x="1966" y="5938"/>
                </a:cubicBezTo>
                <a:cubicBezTo>
                  <a:pt x="2118" y="5938"/>
                  <a:pt x="2250" y="5811"/>
                  <a:pt x="2401" y="5547"/>
                </a:cubicBezTo>
                <a:cubicBezTo>
                  <a:pt x="2692" y="5037"/>
                  <a:pt x="3055" y="4528"/>
                  <a:pt x="3419" y="4019"/>
                </a:cubicBezTo>
                <a:cubicBezTo>
                  <a:pt x="3579" y="3806"/>
                  <a:pt x="3855" y="3671"/>
                  <a:pt x="4135" y="3671"/>
                </a:cubicBezTo>
                <a:cubicBezTo>
                  <a:pt x="4237" y="3671"/>
                  <a:pt x="4340" y="3689"/>
                  <a:pt x="4437" y="3728"/>
                </a:cubicBezTo>
                <a:cubicBezTo>
                  <a:pt x="4874" y="3874"/>
                  <a:pt x="4728" y="4310"/>
                  <a:pt x="4655" y="4674"/>
                </a:cubicBezTo>
                <a:cubicBezTo>
                  <a:pt x="4510" y="5328"/>
                  <a:pt x="4219" y="5910"/>
                  <a:pt x="3710" y="6347"/>
                </a:cubicBezTo>
                <a:cubicBezTo>
                  <a:pt x="2764" y="7001"/>
                  <a:pt x="2764" y="7510"/>
                  <a:pt x="3564" y="8383"/>
                </a:cubicBezTo>
                <a:cubicBezTo>
                  <a:pt x="3928" y="8820"/>
                  <a:pt x="4292" y="9183"/>
                  <a:pt x="4655" y="9692"/>
                </a:cubicBezTo>
                <a:cubicBezTo>
                  <a:pt x="4825" y="9904"/>
                  <a:pt x="4970" y="10017"/>
                  <a:pt x="5133" y="10017"/>
                </a:cubicBezTo>
                <a:cubicBezTo>
                  <a:pt x="5250" y="10017"/>
                  <a:pt x="5377" y="9959"/>
                  <a:pt x="5528" y="9838"/>
                </a:cubicBezTo>
                <a:cubicBezTo>
                  <a:pt x="5965" y="9474"/>
                  <a:pt x="6401" y="9183"/>
                  <a:pt x="6838" y="8892"/>
                </a:cubicBezTo>
                <a:cubicBezTo>
                  <a:pt x="7051" y="8786"/>
                  <a:pt x="7263" y="8718"/>
                  <a:pt x="7505" y="8718"/>
                </a:cubicBezTo>
                <a:cubicBezTo>
                  <a:pt x="7593" y="8718"/>
                  <a:pt x="7686" y="8727"/>
                  <a:pt x="7783" y="8747"/>
                </a:cubicBezTo>
                <a:cubicBezTo>
                  <a:pt x="8001" y="8747"/>
                  <a:pt x="8219" y="8965"/>
                  <a:pt x="8365" y="9183"/>
                </a:cubicBezTo>
                <a:cubicBezTo>
                  <a:pt x="8438" y="9402"/>
                  <a:pt x="8365" y="9692"/>
                  <a:pt x="8219" y="9911"/>
                </a:cubicBezTo>
                <a:cubicBezTo>
                  <a:pt x="7856" y="10493"/>
                  <a:pt x="7128" y="10929"/>
                  <a:pt x="6401" y="10929"/>
                </a:cubicBezTo>
                <a:cubicBezTo>
                  <a:pt x="5892" y="10929"/>
                  <a:pt x="5747" y="11220"/>
                  <a:pt x="5819" y="11802"/>
                </a:cubicBezTo>
                <a:cubicBezTo>
                  <a:pt x="5892" y="12020"/>
                  <a:pt x="5892" y="12238"/>
                  <a:pt x="5965" y="12529"/>
                </a:cubicBezTo>
                <a:cubicBezTo>
                  <a:pt x="6141" y="13589"/>
                  <a:pt x="6175" y="13791"/>
                  <a:pt x="6914" y="13791"/>
                </a:cubicBezTo>
                <a:cubicBezTo>
                  <a:pt x="7088" y="13791"/>
                  <a:pt x="7301" y="13780"/>
                  <a:pt x="7565" y="13766"/>
                </a:cubicBezTo>
                <a:cubicBezTo>
                  <a:pt x="9965" y="13547"/>
                  <a:pt x="11856" y="12529"/>
                  <a:pt x="12220" y="9692"/>
                </a:cubicBezTo>
                <a:cubicBezTo>
                  <a:pt x="12438" y="8092"/>
                  <a:pt x="11638" y="6419"/>
                  <a:pt x="10111" y="5692"/>
                </a:cubicBezTo>
                <a:cubicBezTo>
                  <a:pt x="9468" y="5445"/>
                  <a:pt x="8759" y="5299"/>
                  <a:pt x="8050" y="5299"/>
                </a:cubicBezTo>
                <a:cubicBezTo>
                  <a:pt x="7716" y="5299"/>
                  <a:pt x="7382" y="5331"/>
                  <a:pt x="7056" y="5401"/>
                </a:cubicBezTo>
                <a:cubicBezTo>
                  <a:pt x="7128" y="5110"/>
                  <a:pt x="7201" y="4892"/>
                  <a:pt x="7347" y="4674"/>
                </a:cubicBezTo>
                <a:cubicBezTo>
                  <a:pt x="7710" y="3728"/>
                  <a:pt x="7638" y="2637"/>
                  <a:pt x="7201" y="1692"/>
                </a:cubicBezTo>
                <a:cubicBezTo>
                  <a:pt x="6736" y="694"/>
                  <a:pt x="5783" y="0"/>
                  <a:pt x="46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904;p39">
            <a:extLst>
              <a:ext uri="{FF2B5EF4-FFF2-40B4-BE49-F238E27FC236}">
                <a16:creationId xmlns:a16="http://schemas.microsoft.com/office/drawing/2014/main" id="{17775207-D08A-4C7A-9956-0729A98F711F}"/>
              </a:ext>
            </a:extLst>
          </p:cNvPr>
          <p:cNvSpPr/>
          <p:nvPr/>
        </p:nvSpPr>
        <p:spPr>
          <a:xfrm>
            <a:off x="2736938" y="5648454"/>
            <a:ext cx="240050" cy="343459"/>
          </a:xfrm>
          <a:custGeom>
            <a:avLst/>
            <a:gdLst/>
            <a:ahLst/>
            <a:cxnLst/>
            <a:rect l="l" t="t" r="r" b="b"/>
            <a:pathLst>
              <a:path w="9602" h="15112" extrusionOk="0">
                <a:moveTo>
                  <a:pt x="5808" y="0"/>
                </a:moveTo>
                <a:cubicBezTo>
                  <a:pt x="4730" y="0"/>
                  <a:pt x="3695" y="434"/>
                  <a:pt x="2910" y="1219"/>
                </a:cubicBezTo>
                <a:cubicBezTo>
                  <a:pt x="1964" y="2238"/>
                  <a:pt x="1019" y="3329"/>
                  <a:pt x="219" y="4420"/>
                </a:cubicBezTo>
                <a:cubicBezTo>
                  <a:pt x="0" y="4711"/>
                  <a:pt x="0" y="5147"/>
                  <a:pt x="219" y="5438"/>
                </a:cubicBezTo>
                <a:cubicBezTo>
                  <a:pt x="437" y="5729"/>
                  <a:pt x="655" y="6020"/>
                  <a:pt x="801" y="6311"/>
                </a:cubicBezTo>
                <a:cubicBezTo>
                  <a:pt x="1003" y="6715"/>
                  <a:pt x="1160" y="6917"/>
                  <a:pt x="1359" y="6917"/>
                </a:cubicBezTo>
                <a:cubicBezTo>
                  <a:pt x="1519" y="6917"/>
                  <a:pt x="1706" y="6788"/>
                  <a:pt x="1964" y="6529"/>
                </a:cubicBezTo>
                <a:cubicBezTo>
                  <a:pt x="2037" y="6383"/>
                  <a:pt x="2110" y="6311"/>
                  <a:pt x="2255" y="6238"/>
                </a:cubicBezTo>
                <a:cubicBezTo>
                  <a:pt x="2910" y="5729"/>
                  <a:pt x="3564" y="5074"/>
                  <a:pt x="4292" y="4638"/>
                </a:cubicBezTo>
                <a:cubicBezTo>
                  <a:pt x="4496" y="4479"/>
                  <a:pt x="4707" y="4405"/>
                  <a:pt x="4899" y="4405"/>
                </a:cubicBezTo>
                <a:cubicBezTo>
                  <a:pt x="5322" y="4405"/>
                  <a:pt x="5651" y="4765"/>
                  <a:pt x="5601" y="5365"/>
                </a:cubicBezTo>
                <a:cubicBezTo>
                  <a:pt x="5601" y="5802"/>
                  <a:pt x="5456" y="6238"/>
                  <a:pt x="5237" y="6602"/>
                </a:cubicBezTo>
                <a:cubicBezTo>
                  <a:pt x="4728" y="7329"/>
                  <a:pt x="4074" y="7984"/>
                  <a:pt x="3419" y="8638"/>
                </a:cubicBezTo>
                <a:cubicBezTo>
                  <a:pt x="2764" y="9293"/>
                  <a:pt x="1964" y="9875"/>
                  <a:pt x="1237" y="10457"/>
                </a:cubicBezTo>
                <a:cubicBezTo>
                  <a:pt x="510" y="10966"/>
                  <a:pt x="146" y="11839"/>
                  <a:pt x="364" y="12711"/>
                </a:cubicBezTo>
                <a:cubicBezTo>
                  <a:pt x="437" y="13148"/>
                  <a:pt x="510" y="13584"/>
                  <a:pt x="510" y="14021"/>
                </a:cubicBezTo>
                <a:cubicBezTo>
                  <a:pt x="510" y="14602"/>
                  <a:pt x="655" y="14821"/>
                  <a:pt x="1237" y="14893"/>
                </a:cubicBezTo>
                <a:cubicBezTo>
                  <a:pt x="2183" y="15039"/>
                  <a:pt x="3201" y="15112"/>
                  <a:pt x="4146" y="15112"/>
                </a:cubicBezTo>
                <a:cubicBezTo>
                  <a:pt x="5674" y="15039"/>
                  <a:pt x="7274" y="14821"/>
                  <a:pt x="8801" y="14675"/>
                </a:cubicBezTo>
                <a:cubicBezTo>
                  <a:pt x="9238" y="14675"/>
                  <a:pt x="9601" y="14312"/>
                  <a:pt x="9529" y="13875"/>
                </a:cubicBezTo>
                <a:cubicBezTo>
                  <a:pt x="9529" y="13293"/>
                  <a:pt x="9529" y="12784"/>
                  <a:pt x="9529" y="12202"/>
                </a:cubicBezTo>
                <a:cubicBezTo>
                  <a:pt x="9529" y="11548"/>
                  <a:pt x="9383" y="11402"/>
                  <a:pt x="8729" y="11329"/>
                </a:cubicBezTo>
                <a:lnTo>
                  <a:pt x="8147" y="11329"/>
                </a:lnTo>
                <a:lnTo>
                  <a:pt x="5456" y="11620"/>
                </a:lnTo>
                <a:lnTo>
                  <a:pt x="5456" y="11475"/>
                </a:lnTo>
                <a:cubicBezTo>
                  <a:pt x="5601" y="11184"/>
                  <a:pt x="5819" y="10893"/>
                  <a:pt x="6037" y="10529"/>
                </a:cubicBezTo>
                <a:cubicBezTo>
                  <a:pt x="7274" y="8856"/>
                  <a:pt x="8219" y="6965"/>
                  <a:pt x="8947" y="4929"/>
                </a:cubicBezTo>
                <a:cubicBezTo>
                  <a:pt x="9165" y="4420"/>
                  <a:pt x="9238" y="3838"/>
                  <a:pt x="9238" y="3256"/>
                </a:cubicBezTo>
                <a:cubicBezTo>
                  <a:pt x="9092" y="1728"/>
                  <a:pt x="8001" y="492"/>
                  <a:pt x="6474" y="55"/>
                </a:cubicBezTo>
                <a:cubicBezTo>
                  <a:pt x="6251" y="18"/>
                  <a:pt x="6029" y="0"/>
                  <a:pt x="58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905;p39">
            <a:extLst>
              <a:ext uri="{FF2B5EF4-FFF2-40B4-BE49-F238E27FC236}">
                <a16:creationId xmlns:a16="http://schemas.microsoft.com/office/drawing/2014/main" id="{F5C8FCD2-9A9E-422E-8AE6-8F82D94FB7B0}"/>
              </a:ext>
            </a:extLst>
          </p:cNvPr>
          <p:cNvSpPr/>
          <p:nvPr/>
        </p:nvSpPr>
        <p:spPr>
          <a:xfrm>
            <a:off x="7808700" y="5189922"/>
            <a:ext cx="227325" cy="323847"/>
          </a:xfrm>
          <a:custGeom>
            <a:avLst/>
            <a:gdLst/>
            <a:ahLst/>
            <a:cxnLst/>
            <a:rect l="l" t="t" r="r" b="b"/>
            <a:pathLst>
              <a:path w="9093" h="14249" extrusionOk="0">
                <a:moveTo>
                  <a:pt x="4600" y="1"/>
                </a:moveTo>
                <a:cubicBezTo>
                  <a:pt x="3168" y="1"/>
                  <a:pt x="2463" y="550"/>
                  <a:pt x="1601" y="2089"/>
                </a:cubicBezTo>
                <a:cubicBezTo>
                  <a:pt x="1237" y="2816"/>
                  <a:pt x="801" y="3471"/>
                  <a:pt x="292" y="4198"/>
                </a:cubicBezTo>
                <a:cubicBezTo>
                  <a:pt x="1" y="4562"/>
                  <a:pt x="1" y="5144"/>
                  <a:pt x="292" y="5507"/>
                </a:cubicBezTo>
                <a:cubicBezTo>
                  <a:pt x="631" y="5998"/>
                  <a:pt x="991" y="6254"/>
                  <a:pt x="1350" y="6254"/>
                </a:cubicBezTo>
                <a:cubicBezTo>
                  <a:pt x="1682" y="6254"/>
                  <a:pt x="2013" y="6035"/>
                  <a:pt x="2328" y="5580"/>
                </a:cubicBezTo>
                <a:lnTo>
                  <a:pt x="2983" y="4780"/>
                </a:lnTo>
                <a:lnTo>
                  <a:pt x="2983" y="10162"/>
                </a:lnTo>
                <a:lnTo>
                  <a:pt x="1455" y="10599"/>
                </a:lnTo>
                <a:cubicBezTo>
                  <a:pt x="801" y="10744"/>
                  <a:pt x="655" y="11035"/>
                  <a:pt x="728" y="11617"/>
                </a:cubicBezTo>
                <a:cubicBezTo>
                  <a:pt x="801" y="12199"/>
                  <a:pt x="946" y="12781"/>
                  <a:pt x="1092" y="13290"/>
                </a:cubicBezTo>
                <a:cubicBezTo>
                  <a:pt x="1284" y="13996"/>
                  <a:pt x="1533" y="14249"/>
                  <a:pt x="2138" y="14249"/>
                </a:cubicBezTo>
                <a:cubicBezTo>
                  <a:pt x="2219" y="14249"/>
                  <a:pt x="2306" y="14244"/>
                  <a:pt x="2401" y="14235"/>
                </a:cubicBezTo>
                <a:cubicBezTo>
                  <a:pt x="4292" y="14017"/>
                  <a:pt x="6256" y="13799"/>
                  <a:pt x="8220" y="13581"/>
                </a:cubicBezTo>
                <a:cubicBezTo>
                  <a:pt x="8874" y="13508"/>
                  <a:pt x="9092" y="13144"/>
                  <a:pt x="9092" y="12563"/>
                </a:cubicBezTo>
                <a:cubicBezTo>
                  <a:pt x="9092" y="11908"/>
                  <a:pt x="9092" y="11399"/>
                  <a:pt x="9020" y="10817"/>
                </a:cubicBezTo>
                <a:cubicBezTo>
                  <a:pt x="9020" y="10162"/>
                  <a:pt x="8729" y="9871"/>
                  <a:pt x="8074" y="9871"/>
                </a:cubicBezTo>
                <a:lnTo>
                  <a:pt x="6110" y="9653"/>
                </a:lnTo>
                <a:lnTo>
                  <a:pt x="6110" y="8198"/>
                </a:lnTo>
                <a:lnTo>
                  <a:pt x="6110" y="779"/>
                </a:lnTo>
                <a:cubicBezTo>
                  <a:pt x="6110" y="343"/>
                  <a:pt x="5892" y="125"/>
                  <a:pt x="5456" y="52"/>
                </a:cubicBezTo>
                <a:cubicBezTo>
                  <a:pt x="5143" y="19"/>
                  <a:pt x="4859" y="1"/>
                  <a:pt x="46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907;p39">
            <a:extLst>
              <a:ext uri="{FF2B5EF4-FFF2-40B4-BE49-F238E27FC236}">
                <a16:creationId xmlns:a16="http://schemas.microsoft.com/office/drawing/2014/main" id="{B2B57C38-9D3F-46CD-ABDC-502981C81C1B}"/>
              </a:ext>
            </a:extLst>
          </p:cNvPr>
          <p:cNvSpPr/>
          <p:nvPr/>
        </p:nvSpPr>
        <p:spPr>
          <a:xfrm>
            <a:off x="6038825" y="5641636"/>
            <a:ext cx="274600" cy="357095"/>
          </a:xfrm>
          <a:custGeom>
            <a:avLst/>
            <a:gdLst/>
            <a:ahLst/>
            <a:cxnLst/>
            <a:rect l="l" t="t" r="r" b="b"/>
            <a:pathLst>
              <a:path w="10984" h="15712" extrusionOk="0">
                <a:moveTo>
                  <a:pt x="4038" y="3224"/>
                </a:moveTo>
                <a:cubicBezTo>
                  <a:pt x="4508" y="3224"/>
                  <a:pt x="4974" y="3337"/>
                  <a:pt x="5383" y="3565"/>
                </a:cubicBezTo>
                <a:cubicBezTo>
                  <a:pt x="5601" y="3710"/>
                  <a:pt x="5819" y="3928"/>
                  <a:pt x="5892" y="4219"/>
                </a:cubicBezTo>
                <a:cubicBezTo>
                  <a:pt x="5892" y="4292"/>
                  <a:pt x="5601" y="4583"/>
                  <a:pt x="5383" y="4656"/>
                </a:cubicBezTo>
                <a:cubicBezTo>
                  <a:pt x="4801" y="4801"/>
                  <a:pt x="4219" y="4947"/>
                  <a:pt x="3564" y="5092"/>
                </a:cubicBezTo>
                <a:lnTo>
                  <a:pt x="3201" y="3346"/>
                </a:lnTo>
                <a:cubicBezTo>
                  <a:pt x="3473" y="3265"/>
                  <a:pt x="3756" y="3224"/>
                  <a:pt x="4038" y="3224"/>
                </a:cubicBezTo>
                <a:close/>
                <a:moveTo>
                  <a:pt x="4752" y="10424"/>
                </a:moveTo>
                <a:cubicBezTo>
                  <a:pt x="5245" y="10424"/>
                  <a:pt x="5728" y="10538"/>
                  <a:pt x="6183" y="10765"/>
                </a:cubicBezTo>
                <a:cubicBezTo>
                  <a:pt x="6692" y="11129"/>
                  <a:pt x="6765" y="11493"/>
                  <a:pt x="6183" y="11784"/>
                </a:cubicBezTo>
                <a:cubicBezTo>
                  <a:pt x="5601" y="12075"/>
                  <a:pt x="4946" y="12293"/>
                  <a:pt x="4292" y="12511"/>
                </a:cubicBezTo>
                <a:cubicBezTo>
                  <a:pt x="4146" y="11711"/>
                  <a:pt x="4001" y="11202"/>
                  <a:pt x="3855" y="10547"/>
                </a:cubicBezTo>
                <a:cubicBezTo>
                  <a:pt x="4155" y="10465"/>
                  <a:pt x="4455" y="10424"/>
                  <a:pt x="4752" y="10424"/>
                </a:cubicBezTo>
                <a:close/>
                <a:moveTo>
                  <a:pt x="3273" y="1"/>
                </a:moveTo>
                <a:cubicBezTo>
                  <a:pt x="2510" y="1"/>
                  <a:pt x="1746" y="146"/>
                  <a:pt x="1019" y="437"/>
                </a:cubicBezTo>
                <a:cubicBezTo>
                  <a:pt x="73" y="801"/>
                  <a:pt x="0" y="946"/>
                  <a:pt x="73" y="1964"/>
                </a:cubicBezTo>
                <a:cubicBezTo>
                  <a:pt x="219" y="4219"/>
                  <a:pt x="364" y="6474"/>
                  <a:pt x="510" y="8801"/>
                </a:cubicBezTo>
                <a:cubicBezTo>
                  <a:pt x="655" y="10620"/>
                  <a:pt x="800" y="12511"/>
                  <a:pt x="946" y="14402"/>
                </a:cubicBezTo>
                <a:cubicBezTo>
                  <a:pt x="1019" y="15420"/>
                  <a:pt x="1237" y="15566"/>
                  <a:pt x="2255" y="15711"/>
                </a:cubicBezTo>
                <a:lnTo>
                  <a:pt x="2692" y="15711"/>
                </a:lnTo>
                <a:cubicBezTo>
                  <a:pt x="4364" y="15711"/>
                  <a:pt x="5965" y="15420"/>
                  <a:pt x="7565" y="14984"/>
                </a:cubicBezTo>
                <a:cubicBezTo>
                  <a:pt x="8583" y="14766"/>
                  <a:pt x="9456" y="14184"/>
                  <a:pt x="10038" y="13311"/>
                </a:cubicBezTo>
                <a:cubicBezTo>
                  <a:pt x="10620" y="12511"/>
                  <a:pt x="10983" y="11565"/>
                  <a:pt x="10983" y="10620"/>
                </a:cubicBezTo>
                <a:cubicBezTo>
                  <a:pt x="10911" y="9238"/>
                  <a:pt x="10038" y="8001"/>
                  <a:pt x="8728" y="7565"/>
                </a:cubicBezTo>
                <a:lnTo>
                  <a:pt x="7856" y="7274"/>
                </a:lnTo>
                <a:cubicBezTo>
                  <a:pt x="8074" y="7056"/>
                  <a:pt x="8219" y="6838"/>
                  <a:pt x="8365" y="6619"/>
                </a:cubicBezTo>
                <a:cubicBezTo>
                  <a:pt x="9383" y="5383"/>
                  <a:pt x="9383" y="3565"/>
                  <a:pt x="8365" y="2255"/>
                </a:cubicBezTo>
                <a:cubicBezTo>
                  <a:pt x="7637" y="1382"/>
                  <a:pt x="6619" y="728"/>
                  <a:pt x="5528" y="437"/>
                </a:cubicBezTo>
                <a:cubicBezTo>
                  <a:pt x="4801" y="146"/>
                  <a:pt x="4037" y="1"/>
                  <a:pt x="32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908;p39">
            <a:extLst>
              <a:ext uri="{FF2B5EF4-FFF2-40B4-BE49-F238E27FC236}">
                <a16:creationId xmlns:a16="http://schemas.microsoft.com/office/drawing/2014/main" id="{59DDD961-D4C5-4D9E-A79C-EC848883FB68}"/>
              </a:ext>
            </a:extLst>
          </p:cNvPr>
          <p:cNvGrpSpPr/>
          <p:nvPr/>
        </p:nvGrpSpPr>
        <p:grpSpPr>
          <a:xfrm>
            <a:off x="5374930" y="5785439"/>
            <a:ext cx="329834" cy="277572"/>
            <a:chOff x="1412390" y="2258211"/>
            <a:chExt cx="620689" cy="574573"/>
          </a:xfrm>
        </p:grpSpPr>
        <p:sp>
          <p:nvSpPr>
            <p:cNvPr id="54" name="Google Shape;909;p39">
              <a:extLst>
                <a:ext uri="{FF2B5EF4-FFF2-40B4-BE49-F238E27FC236}">
                  <a16:creationId xmlns:a16="http://schemas.microsoft.com/office/drawing/2014/main" id="{5277F0A8-8E56-49B7-B3BF-57C4AB895D08}"/>
                </a:ext>
              </a:extLst>
            </p:cNvPr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10;p39">
              <a:extLst>
                <a:ext uri="{FF2B5EF4-FFF2-40B4-BE49-F238E27FC236}">
                  <a16:creationId xmlns:a16="http://schemas.microsoft.com/office/drawing/2014/main" id="{305E4E1D-79EB-42A1-A6D3-FECE3E44A424}"/>
                </a:ext>
              </a:extLst>
            </p:cNvPr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11;p39">
              <a:extLst>
                <a:ext uri="{FF2B5EF4-FFF2-40B4-BE49-F238E27FC236}">
                  <a16:creationId xmlns:a16="http://schemas.microsoft.com/office/drawing/2014/main" id="{0410639D-BDDF-4F0B-898A-A389BAF007D1}"/>
                </a:ext>
              </a:extLst>
            </p:cNvPr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912;p39">
            <a:extLst>
              <a:ext uri="{FF2B5EF4-FFF2-40B4-BE49-F238E27FC236}">
                <a16:creationId xmlns:a16="http://schemas.microsoft.com/office/drawing/2014/main" id="{BEF87199-2E71-4F65-8BF1-D177106DC0AB}"/>
              </a:ext>
            </a:extLst>
          </p:cNvPr>
          <p:cNvGrpSpPr/>
          <p:nvPr/>
        </p:nvGrpSpPr>
        <p:grpSpPr>
          <a:xfrm>
            <a:off x="2482024" y="278176"/>
            <a:ext cx="301450" cy="226949"/>
            <a:chOff x="6530133" y="2132672"/>
            <a:chExt cx="567275" cy="427077"/>
          </a:xfrm>
        </p:grpSpPr>
        <p:sp>
          <p:nvSpPr>
            <p:cNvPr id="58" name="Google Shape;913;p39">
              <a:extLst>
                <a:ext uri="{FF2B5EF4-FFF2-40B4-BE49-F238E27FC236}">
                  <a16:creationId xmlns:a16="http://schemas.microsoft.com/office/drawing/2014/main" id="{E52993C2-EDDA-41B9-AFB9-D5643D235F6B}"/>
                </a:ext>
              </a:extLst>
            </p:cNvPr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14;p39">
              <a:extLst>
                <a:ext uri="{FF2B5EF4-FFF2-40B4-BE49-F238E27FC236}">
                  <a16:creationId xmlns:a16="http://schemas.microsoft.com/office/drawing/2014/main" id="{46ECF58E-EC52-4297-B655-4B3D64023ED3}"/>
                </a:ext>
              </a:extLst>
            </p:cNvPr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915;p39">
            <a:extLst>
              <a:ext uri="{FF2B5EF4-FFF2-40B4-BE49-F238E27FC236}">
                <a16:creationId xmlns:a16="http://schemas.microsoft.com/office/drawing/2014/main" id="{65E9C450-FAF1-41C6-BF77-F806636B02C4}"/>
              </a:ext>
            </a:extLst>
          </p:cNvPr>
          <p:cNvGrpSpPr/>
          <p:nvPr/>
        </p:nvGrpSpPr>
        <p:grpSpPr>
          <a:xfrm>
            <a:off x="8597311" y="2848883"/>
            <a:ext cx="534334" cy="513328"/>
            <a:chOff x="7047366" y="2801445"/>
            <a:chExt cx="753220" cy="723609"/>
          </a:xfrm>
        </p:grpSpPr>
        <p:sp>
          <p:nvSpPr>
            <p:cNvPr id="61" name="Google Shape;916;p39">
              <a:extLst>
                <a:ext uri="{FF2B5EF4-FFF2-40B4-BE49-F238E27FC236}">
                  <a16:creationId xmlns:a16="http://schemas.microsoft.com/office/drawing/2014/main" id="{682941D2-18FB-4DCF-A0A3-E6B0E70DC853}"/>
                </a:ext>
              </a:extLst>
            </p:cNvPr>
            <p:cNvSpPr/>
            <p:nvPr/>
          </p:nvSpPr>
          <p:spPr>
            <a:xfrm>
              <a:off x="7105029" y="2834900"/>
              <a:ext cx="638554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17;p39">
              <a:extLst>
                <a:ext uri="{FF2B5EF4-FFF2-40B4-BE49-F238E27FC236}">
                  <a16:creationId xmlns:a16="http://schemas.microsoft.com/office/drawing/2014/main" id="{A02CF47C-EDB7-4077-AEC5-36EBE5FA1524}"/>
                </a:ext>
              </a:extLst>
            </p:cNvPr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18;p39">
              <a:extLst>
                <a:ext uri="{FF2B5EF4-FFF2-40B4-BE49-F238E27FC236}">
                  <a16:creationId xmlns:a16="http://schemas.microsoft.com/office/drawing/2014/main" id="{361FA096-4FB7-491B-BDA8-7F2E51AE9C83}"/>
                </a:ext>
              </a:extLst>
            </p:cNvPr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19;p39">
              <a:extLst>
                <a:ext uri="{FF2B5EF4-FFF2-40B4-BE49-F238E27FC236}">
                  <a16:creationId xmlns:a16="http://schemas.microsoft.com/office/drawing/2014/main" id="{C73705B5-E2AA-4BD3-8229-2811F2D5F123}"/>
                </a:ext>
              </a:extLst>
            </p:cNvPr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20;p39">
              <a:extLst>
                <a:ext uri="{FF2B5EF4-FFF2-40B4-BE49-F238E27FC236}">
                  <a16:creationId xmlns:a16="http://schemas.microsoft.com/office/drawing/2014/main" id="{27803F10-3701-4989-9BE8-339146EB64D5}"/>
                </a:ext>
              </a:extLst>
            </p:cNvPr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21;p39">
              <a:extLst>
                <a:ext uri="{FF2B5EF4-FFF2-40B4-BE49-F238E27FC236}">
                  <a16:creationId xmlns:a16="http://schemas.microsoft.com/office/drawing/2014/main" id="{DD47D227-7F07-40CD-B871-A733B172E4F8}"/>
                </a:ext>
              </a:extLst>
            </p:cNvPr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22;p39">
              <a:extLst>
                <a:ext uri="{FF2B5EF4-FFF2-40B4-BE49-F238E27FC236}">
                  <a16:creationId xmlns:a16="http://schemas.microsoft.com/office/drawing/2014/main" id="{0D646A16-C29F-48BE-ACD3-62FDB79C8E65}"/>
                </a:ext>
              </a:extLst>
            </p:cNvPr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23;p39">
              <a:extLst>
                <a:ext uri="{FF2B5EF4-FFF2-40B4-BE49-F238E27FC236}">
                  <a16:creationId xmlns:a16="http://schemas.microsoft.com/office/drawing/2014/main" id="{B5F2CE34-51B2-4940-8A29-32D22E4854B5}"/>
                </a:ext>
              </a:extLst>
            </p:cNvPr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24;p39">
              <a:extLst>
                <a:ext uri="{FF2B5EF4-FFF2-40B4-BE49-F238E27FC236}">
                  <a16:creationId xmlns:a16="http://schemas.microsoft.com/office/drawing/2014/main" id="{DA9DE358-5EE0-4290-875E-54DE08285621}"/>
                </a:ext>
              </a:extLst>
            </p:cNvPr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25;p39">
              <a:extLst>
                <a:ext uri="{FF2B5EF4-FFF2-40B4-BE49-F238E27FC236}">
                  <a16:creationId xmlns:a16="http://schemas.microsoft.com/office/drawing/2014/main" id="{37A3D7EB-6288-4A90-A5D7-B8E888532C28}"/>
                </a:ext>
              </a:extLst>
            </p:cNvPr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26;p39">
              <a:extLst>
                <a:ext uri="{FF2B5EF4-FFF2-40B4-BE49-F238E27FC236}">
                  <a16:creationId xmlns:a16="http://schemas.microsoft.com/office/drawing/2014/main" id="{06807B21-E164-4280-8935-6670216B9399}"/>
                </a:ext>
              </a:extLst>
            </p:cNvPr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27;p39">
              <a:extLst>
                <a:ext uri="{FF2B5EF4-FFF2-40B4-BE49-F238E27FC236}">
                  <a16:creationId xmlns:a16="http://schemas.microsoft.com/office/drawing/2014/main" id="{79E7B870-11BA-4EB1-9807-FFA49B27B105}"/>
                </a:ext>
              </a:extLst>
            </p:cNvPr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28;p39">
              <a:extLst>
                <a:ext uri="{FF2B5EF4-FFF2-40B4-BE49-F238E27FC236}">
                  <a16:creationId xmlns:a16="http://schemas.microsoft.com/office/drawing/2014/main" id="{27C5E93D-BED7-4805-950A-3B3382D482C3}"/>
                </a:ext>
              </a:extLst>
            </p:cNvPr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29;p39">
              <a:extLst>
                <a:ext uri="{FF2B5EF4-FFF2-40B4-BE49-F238E27FC236}">
                  <a16:creationId xmlns:a16="http://schemas.microsoft.com/office/drawing/2014/main" id="{7A1C1E81-2DB0-4EF2-894D-3514C68C19B4}"/>
                </a:ext>
              </a:extLst>
            </p:cNvPr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30;p39">
              <a:extLst>
                <a:ext uri="{FF2B5EF4-FFF2-40B4-BE49-F238E27FC236}">
                  <a16:creationId xmlns:a16="http://schemas.microsoft.com/office/drawing/2014/main" id="{3C7BEF76-EE09-4BCE-8144-0BE2AEAE22B8}"/>
                </a:ext>
              </a:extLst>
            </p:cNvPr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31;p39">
              <a:extLst>
                <a:ext uri="{FF2B5EF4-FFF2-40B4-BE49-F238E27FC236}">
                  <a16:creationId xmlns:a16="http://schemas.microsoft.com/office/drawing/2014/main" id="{BC8F9FFD-8EA3-4B5C-A378-8C25DDEE9445}"/>
                </a:ext>
              </a:extLst>
            </p:cNvPr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32;p39">
              <a:extLst>
                <a:ext uri="{FF2B5EF4-FFF2-40B4-BE49-F238E27FC236}">
                  <a16:creationId xmlns:a16="http://schemas.microsoft.com/office/drawing/2014/main" id="{13CC02F8-D440-4F87-9D1F-5C0FB23CE9B2}"/>
                </a:ext>
              </a:extLst>
            </p:cNvPr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33;p39">
              <a:extLst>
                <a:ext uri="{FF2B5EF4-FFF2-40B4-BE49-F238E27FC236}">
                  <a16:creationId xmlns:a16="http://schemas.microsoft.com/office/drawing/2014/main" id="{79D10023-11AB-4ADF-8860-733A5321A8D8}"/>
                </a:ext>
              </a:extLst>
            </p:cNvPr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34;p39">
              <a:extLst>
                <a:ext uri="{FF2B5EF4-FFF2-40B4-BE49-F238E27FC236}">
                  <a16:creationId xmlns:a16="http://schemas.microsoft.com/office/drawing/2014/main" id="{70FA9274-3275-41C6-AC5A-DAD930638D9A}"/>
                </a:ext>
              </a:extLst>
            </p:cNvPr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35;p39">
              <a:extLst>
                <a:ext uri="{FF2B5EF4-FFF2-40B4-BE49-F238E27FC236}">
                  <a16:creationId xmlns:a16="http://schemas.microsoft.com/office/drawing/2014/main" id="{D2101C81-1DBE-4FE7-9410-E53AD4FCF2E2}"/>
                </a:ext>
              </a:extLst>
            </p:cNvPr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936;p39">
              <a:extLst>
                <a:ext uri="{FF2B5EF4-FFF2-40B4-BE49-F238E27FC236}">
                  <a16:creationId xmlns:a16="http://schemas.microsoft.com/office/drawing/2014/main" id="{9FA423E6-0547-4ECE-9D7F-0061EE6D57D3}"/>
                </a:ext>
              </a:extLst>
            </p:cNvPr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37;p39">
              <a:extLst>
                <a:ext uri="{FF2B5EF4-FFF2-40B4-BE49-F238E27FC236}">
                  <a16:creationId xmlns:a16="http://schemas.microsoft.com/office/drawing/2014/main" id="{C61FBBDB-0404-41D1-AB9D-A604842CF73C}"/>
                </a:ext>
              </a:extLst>
            </p:cNvPr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38;p39">
              <a:extLst>
                <a:ext uri="{FF2B5EF4-FFF2-40B4-BE49-F238E27FC236}">
                  <a16:creationId xmlns:a16="http://schemas.microsoft.com/office/drawing/2014/main" id="{08DF7BB0-FACA-46CC-B17E-809AF93CB257}"/>
                </a:ext>
              </a:extLst>
            </p:cNvPr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39;p39">
              <a:extLst>
                <a:ext uri="{FF2B5EF4-FFF2-40B4-BE49-F238E27FC236}">
                  <a16:creationId xmlns:a16="http://schemas.microsoft.com/office/drawing/2014/main" id="{1EB67F83-9A50-42FF-883F-021B70AA90B3}"/>
                </a:ext>
              </a:extLst>
            </p:cNvPr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40;p39">
              <a:extLst>
                <a:ext uri="{FF2B5EF4-FFF2-40B4-BE49-F238E27FC236}">
                  <a16:creationId xmlns:a16="http://schemas.microsoft.com/office/drawing/2014/main" id="{116AB342-C035-4862-85A1-45CDA2894BD5}"/>
                </a:ext>
              </a:extLst>
            </p:cNvPr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41;p39">
              <a:extLst>
                <a:ext uri="{FF2B5EF4-FFF2-40B4-BE49-F238E27FC236}">
                  <a16:creationId xmlns:a16="http://schemas.microsoft.com/office/drawing/2014/main" id="{4214C080-943D-43BF-8CC3-4C4F6B2DF514}"/>
                </a:ext>
              </a:extLst>
            </p:cNvPr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42;p39">
              <a:extLst>
                <a:ext uri="{FF2B5EF4-FFF2-40B4-BE49-F238E27FC236}">
                  <a16:creationId xmlns:a16="http://schemas.microsoft.com/office/drawing/2014/main" id="{9DA07D2D-6BCD-4A18-85FC-492AD9B75751}"/>
                </a:ext>
              </a:extLst>
            </p:cNvPr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943;p39">
            <a:extLst>
              <a:ext uri="{FF2B5EF4-FFF2-40B4-BE49-F238E27FC236}">
                <a16:creationId xmlns:a16="http://schemas.microsoft.com/office/drawing/2014/main" id="{70F3D62A-59EB-43EE-ACC1-7AB20839B609}"/>
              </a:ext>
            </a:extLst>
          </p:cNvPr>
          <p:cNvSpPr/>
          <p:nvPr/>
        </p:nvSpPr>
        <p:spPr>
          <a:xfrm>
            <a:off x="5384317" y="534290"/>
            <a:ext cx="301460" cy="226965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945;p39">
            <a:extLst>
              <a:ext uri="{FF2B5EF4-FFF2-40B4-BE49-F238E27FC236}">
                <a16:creationId xmlns:a16="http://schemas.microsoft.com/office/drawing/2014/main" id="{79354FF4-AC27-42A8-BE07-AFD9BCF02A9A}"/>
              </a:ext>
            </a:extLst>
          </p:cNvPr>
          <p:cNvGrpSpPr/>
          <p:nvPr/>
        </p:nvGrpSpPr>
        <p:grpSpPr>
          <a:xfrm>
            <a:off x="497733" y="5654373"/>
            <a:ext cx="786568" cy="611805"/>
            <a:chOff x="827999" y="1951577"/>
            <a:chExt cx="786568" cy="672984"/>
          </a:xfrm>
        </p:grpSpPr>
        <p:grpSp>
          <p:nvGrpSpPr>
            <p:cNvPr id="90" name="Google Shape;946;p39">
              <a:extLst>
                <a:ext uri="{FF2B5EF4-FFF2-40B4-BE49-F238E27FC236}">
                  <a16:creationId xmlns:a16="http://schemas.microsoft.com/office/drawing/2014/main" id="{6F433486-FF32-490A-BE9C-0057E44A0AD5}"/>
                </a:ext>
              </a:extLst>
            </p:cNvPr>
            <p:cNvGrpSpPr/>
            <p:nvPr/>
          </p:nvGrpSpPr>
          <p:grpSpPr>
            <a:xfrm rot="10800000">
              <a:off x="827999" y="1951577"/>
              <a:ext cx="786568" cy="672984"/>
              <a:chOff x="6896974" y="3519590"/>
              <a:chExt cx="786568" cy="672984"/>
            </a:xfrm>
          </p:grpSpPr>
          <p:sp>
            <p:nvSpPr>
              <p:cNvPr id="92" name="Google Shape;947;p39">
                <a:extLst>
                  <a:ext uri="{FF2B5EF4-FFF2-40B4-BE49-F238E27FC236}">
                    <a16:creationId xmlns:a16="http://schemas.microsoft.com/office/drawing/2014/main" id="{DEA40821-CA2B-4466-B45F-E16BA1FE4272}"/>
                  </a:ext>
                </a:extLst>
              </p:cNvPr>
              <p:cNvSpPr/>
              <p:nvPr/>
            </p:nvSpPr>
            <p:spPr>
              <a:xfrm>
                <a:off x="6941621" y="3530588"/>
                <a:ext cx="721016" cy="651503"/>
              </a:xfrm>
              <a:custGeom>
                <a:avLst/>
                <a:gdLst/>
                <a:ahLst/>
                <a:cxnLst/>
                <a:rect l="l" t="t" r="r" b="b"/>
                <a:pathLst>
                  <a:path w="46219" h="41763" extrusionOk="0">
                    <a:moveTo>
                      <a:pt x="25100" y="1"/>
                    </a:moveTo>
                    <a:cubicBezTo>
                      <a:pt x="21290" y="1"/>
                      <a:pt x="17411" y="918"/>
                      <a:pt x="13837" y="2174"/>
                    </a:cubicBezTo>
                    <a:cubicBezTo>
                      <a:pt x="10686" y="3297"/>
                      <a:pt x="7571" y="4782"/>
                      <a:pt x="5506" y="7100"/>
                    </a:cubicBezTo>
                    <a:cubicBezTo>
                      <a:pt x="3405" y="9418"/>
                      <a:pt x="2608" y="12280"/>
                      <a:pt x="2246" y="15141"/>
                    </a:cubicBezTo>
                    <a:cubicBezTo>
                      <a:pt x="1630" y="19922"/>
                      <a:pt x="2391" y="25102"/>
                      <a:pt x="5759" y="28869"/>
                    </a:cubicBezTo>
                    <a:cubicBezTo>
                      <a:pt x="4021" y="32781"/>
                      <a:pt x="1340" y="38540"/>
                      <a:pt x="0" y="41728"/>
                    </a:cubicBezTo>
                    <a:cubicBezTo>
                      <a:pt x="45" y="41751"/>
                      <a:pt x="105" y="41762"/>
                      <a:pt x="178" y="41762"/>
                    </a:cubicBezTo>
                    <a:cubicBezTo>
                      <a:pt x="1570" y="41762"/>
                      <a:pt x="7859" y="37623"/>
                      <a:pt x="11990" y="34628"/>
                    </a:cubicBezTo>
                    <a:cubicBezTo>
                      <a:pt x="13294" y="36584"/>
                      <a:pt x="15720" y="38142"/>
                      <a:pt x="18220" y="38939"/>
                    </a:cubicBezTo>
                    <a:cubicBezTo>
                      <a:pt x="20165" y="39570"/>
                      <a:pt x="22206" y="39866"/>
                      <a:pt x="24254" y="39866"/>
                    </a:cubicBezTo>
                    <a:cubicBezTo>
                      <a:pt x="30902" y="39866"/>
                      <a:pt x="37618" y="36749"/>
                      <a:pt x="41329" y="31875"/>
                    </a:cubicBezTo>
                    <a:cubicBezTo>
                      <a:pt x="46219" y="25500"/>
                      <a:pt x="46146" y="16880"/>
                      <a:pt x="42162" y="10034"/>
                    </a:cubicBezTo>
                    <a:cubicBezTo>
                      <a:pt x="39735" y="5905"/>
                      <a:pt x="35787" y="2246"/>
                      <a:pt x="30716" y="761"/>
                    </a:cubicBezTo>
                    <a:cubicBezTo>
                      <a:pt x="28893" y="230"/>
                      <a:pt x="27005" y="1"/>
                      <a:pt x="25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48;p39">
                <a:extLst>
                  <a:ext uri="{FF2B5EF4-FFF2-40B4-BE49-F238E27FC236}">
                    <a16:creationId xmlns:a16="http://schemas.microsoft.com/office/drawing/2014/main" id="{CBAB6B42-0687-4BD8-A399-761150FAD424}"/>
                  </a:ext>
                </a:extLst>
              </p:cNvPr>
              <p:cNvSpPr/>
              <p:nvPr/>
            </p:nvSpPr>
            <p:spPr>
              <a:xfrm>
                <a:off x="6925226" y="3519590"/>
                <a:ext cx="758316" cy="672984"/>
              </a:xfrm>
              <a:custGeom>
                <a:avLst/>
                <a:gdLst/>
                <a:ahLst/>
                <a:cxnLst/>
                <a:rect l="l" t="t" r="r" b="b"/>
                <a:pathLst>
                  <a:path w="48610" h="43140" extrusionOk="0">
                    <a:moveTo>
                      <a:pt x="25898" y="1339"/>
                    </a:moveTo>
                    <a:cubicBezTo>
                      <a:pt x="27617" y="1339"/>
                      <a:pt x="29330" y="1531"/>
                      <a:pt x="31006" y="1973"/>
                    </a:cubicBezTo>
                    <a:cubicBezTo>
                      <a:pt x="35932" y="3277"/>
                      <a:pt x="39844" y="6755"/>
                      <a:pt x="42416" y="11029"/>
                    </a:cubicBezTo>
                    <a:cubicBezTo>
                      <a:pt x="42416" y="11029"/>
                      <a:pt x="42416" y="11029"/>
                      <a:pt x="42416" y="11029"/>
                    </a:cubicBezTo>
                    <a:lnTo>
                      <a:pt x="42416" y="11029"/>
                    </a:lnTo>
                    <a:cubicBezTo>
                      <a:pt x="42419" y="11035"/>
                      <a:pt x="42423" y="11041"/>
                      <a:pt x="42426" y="11047"/>
                    </a:cubicBezTo>
                    <a:lnTo>
                      <a:pt x="42426" y="11047"/>
                    </a:lnTo>
                    <a:cubicBezTo>
                      <a:pt x="47051" y="19303"/>
                      <a:pt x="45887" y="30049"/>
                      <a:pt x="37852" y="35768"/>
                    </a:cubicBezTo>
                    <a:cubicBezTo>
                      <a:pt x="34435" y="38217"/>
                      <a:pt x="29375" y="39940"/>
                      <a:pt x="24552" y="39940"/>
                    </a:cubicBezTo>
                    <a:cubicBezTo>
                      <a:pt x="20173" y="39940"/>
                      <a:pt x="15988" y="38520"/>
                      <a:pt x="13403" y="34935"/>
                    </a:cubicBezTo>
                    <a:cubicBezTo>
                      <a:pt x="13286" y="34724"/>
                      <a:pt x="13078" y="34604"/>
                      <a:pt x="12858" y="34604"/>
                    </a:cubicBezTo>
                    <a:cubicBezTo>
                      <a:pt x="12737" y="34604"/>
                      <a:pt x="12613" y="34640"/>
                      <a:pt x="12497" y="34717"/>
                    </a:cubicBezTo>
                    <a:cubicBezTo>
                      <a:pt x="10360" y="36239"/>
                      <a:pt x="8187" y="37724"/>
                      <a:pt x="5977" y="39136"/>
                    </a:cubicBezTo>
                    <a:cubicBezTo>
                      <a:pt x="5252" y="39572"/>
                      <a:pt x="3246" y="41171"/>
                      <a:pt x="1882" y="41639"/>
                    </a:cubicBezTo>
                    <a:lnTo>
                      <a:pt x="1882" y="41639"/>
                    </a:lnTo>
                    <a:cubicBezTo>
                      <a:pt x="3600" y="37701"/>
                      <a:pt x="5447" y="33816"/>
                      <a:pt x="7173" y="29900"/>
                    </a:cubicBezTo>
                    <a:cubicBezTo>
                      <a:pt x="7318" y="29610"/>
                      <a:pt x="7281" y="29284"/>
                      <a:pt x="7064" y="29067"/>
                    </a:cubicBezTo>
                    <a:cubicBezTo>
                      <a:pt x="3695" y="25010"/>
                      <a:pt x="3007" y="19577"/>
                      <a:pt x="3985" y="14542"/>
                    </a:cubicBezTo>
                    <a:cubicBezTo>
                      <a:pt x="5181" y="8385"/>
                      <a:pt x="9600" y="5306"/>
                      <a:pt x="15250" y="3350"/>
                    </a:cubicBezTo>
                    <a:cubicBezTo>
                      <a:pt x="18618" y="2195"/>
                      <a:pt x="22269" y="1339"/>
                      <a:pt x="25898" y="1339"/>
                    </a:cubicBezTo>
                    <a:close/>
                    <a:moveTo>
                      <a:pt x="25815" y="0"/>
                    </a:moveTo>
                    <a:cubicBezTo>
                      <a:pt x="21320" y="0"/>
                      <a:pt x="16782" y="1232"/>
                      <a:pt x="12678" y="2879"/>
                    </a:cubicBezTo>
                    <a:cubicBezTo>
                      <a:pt x="7136" y="5161"/>
                      <a:pt x="3514" y="8892"/>
                      <a:pt x="2536" y="14904"/>
                    </a:cubicBezTo>
                    <a:cubicBezTo>
                      <a:pt x="1658" y="20142"/>
                      <a:pt x="2485" y="25449"/>
                      <a:pt x="5779" y="29664"/>
                    </a:cubicBezTo>
                    <a:lnTo>
                      <a:pt x="5779" y="29664"/>
                    </a:lnTo>
                    <a:cubicBezTo>
                      <a:pt x="3952" y="33819"/>
                      <a:pt x="2001" y="37911"/>
                      <a:pt x="218" y="42070"/>
                    </a:cubicBezTo>
                    <a:cubicBezTo>
                      <a:pt x="1" y="42469"/>
                      <a:pt x="218" y="42940"/>
                      <a:pt x="617" y="43085"/>
                    </a:cubicBezTo>
                    <a:cubicBezTo>
                      <a:pt x="760" y="43122"/>
                      <a:pt x="910" y="43140"/>
                      <a:pt x="1066" y="43140"/>
                    </a:cubicBezTo>
                    <a:cubicBezTo>
                      <a:pt x="2405" y="43140"/>
                      <a:pt x="4135" y="41858"/>
                      <a:pt x="5108" y="41274"/>
                    </a:cubicBezTo>
                    <a:cubicBezTo>
                      <a:pt x="7700" y="39705"/>
                      <a:pt x="10228" y="37975"/>
                      <a:pt x="12692" y="36206"/>
                    </a:cubicBezTo>
                    <a:lnTo>
                      <a:pt x="12692" y="36206"/>
                    </a:lnTo>
                    <a:cubicBezTo>
                      <a:pt x="15618" y="39795"/>
                      <a:pt x="20059" y="41261"/>
                      <a:pt x="24669" y="41261"/>
                    </a:cubicBezTo>
                    <a:cubicBezTo>
                      <a:pt x="29668" y="41261"/>
                      <a:pt x="34864" y="39537"/>
                      <a:pt x="38540" y="36927"/>
                    </a:cubicBezTo>
                    <a:cubicBezTo>
                      <a:pt x="47197" y="30806"/>
                      <a:pt x="48610" y="19287"/>
                      <a:pt x="43575" y="10341"/>
                    </a:cubicBezTo>
                    <a:cubicBezTo>
                      <a:pt x="43539" y="10271"/>
                      <a:pt x="43496" y="10214"/>
                      <a:pt x="43448" y="10168"/>
                    </a:cubicBezTo>
                    <a:lnTo>
                      <a:pt x="43448" y="10168"/>
                    </a:lnTo>
                    <a:cubicBezTo>
                      <a:pt x="40620" y="5557"/>
                      <a:pt x="36287" y="1882"/>
                      <a:pt x="30970" y="597"/>
                    </a:cubicBezTo>
                    <a:cubicBezTo>
                      <a:pt x="29276" y="184"/>
                      <a:pt x="27549" y="0"/>
                      <a:pt x="258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9;p39">
                <a:extLst>
                  <a:ext uri="{FF2B5EF4-FFF2-40B4-BE49-F238E27FC236}">
                    <a16:creationId xmlns:a16="http://schemas.microsoft.com/office/drawing/2014/main" id="{26DC6230-C08E-4A47-A782-04CAC9911ABC}"/>
                  </a:ext>
                </a:extLst>
              </p:cNvPr>
              <p:cNvSpPr/>
              <p:nvPr/>
            </p:nvSpPr>
            <p:spPr>
              <a:xfrm>
                <a:off x="7080961" y="3618634"/>
                <a:ext cx="95144" cy="87563"/>
              </a:xfrm>
              <a:custGeom>
                <a:avLst/>
                <a:gdLst/>
                <a:ahLst/>
                <a:cxnLst/>
                <a:rect l="l" t="t" r="r" b="b"/>
                <a:pathLst>
                  <a:path w="6099" h="5613" extrusionOk="0">
                    <a:moveTo>
                      <a:pt x="5361" y="1"/>
                    </a:moveTo>
                    <a:cubicBezTo>
                      <a:pt x="5331" y="1"/>
                      <a:pt x="5299" y="3"/>
                      <a:pt x="5267" y="7"/>
                    </a:cubicBezTo>
                    <a:cubicBezTo>
                      <a:pt x="2695" y="297"/>
                      <a:pt x="595" y="2217"/>
                      <a:pt x="87" y="4752"/>
                    </a:cubicBezTo>
                    <a:cubicBezTo>
                      <a:pt x="0" y="5274"/>
                      <a:pt x="435" y="5613"/>
                      <a:pt x="828" y="5613"/>
                    </a:cubicBezTo>
                    <a:cubicBezTo>
                      <a:pt x="1090" y="5613"/>
                      <a:pt x="1333" y="5462"/>
                      <a:pt x="1391" y="5114"/>
                    </a:cubicBezTo>
                    <a:cubicBezTo>
                      <a:pt x="1754" y="3158"/>
                      <a:pt x="3311" y="1673"/>
                      <a:pt x="5267" y="1347"/>
                    </a:cubicBezTo>
                    <a:cubicBezTo>
                      <a:pt x="6068" y="1243"/>
                      <a:pt x="6099" y="1"/>
                      <a:pt x="5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0;p39">
                <a:extLst>
                  <a:ext uri="{FF2B5EF4-FFF2-40B4-BE49-F238E27FC236}">
                    <a16:creationId xmlns:a16="http://schemas.microsoft.com/office/drawing/2014/main" id="{64798560-0B7F-4852-82C2-9B55055476A0}"/>
                  </a:ext>
                </a:extLst>
              </p:cNvPr>
              <p:cNvSpPr/>
              <p:nvPr/>
            </p:nvSpPr>
            <p:spPr>
              <a:xfrm>
                <a:off x="7118260" y="3663936"/>
                <a:ext cx="52790" cy="49046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144" extrusionOk="0">
                    <a:moveTo>
                      <a:pt x="2695" y="1"/>
                    </a:moveTo>
                    <a:cubicBezTo>
                      <a:pt x="1427" y="110"/>
                      <a:pt x="377" y="1051"/>
                      <a:pt x="87" y="2283"/>
                    </a:cubicBezTo>
                    <a:cubicBezTo>
                      <a:pt x="0" y="2804"/>
                      <a:pt x="435" y="3144"/>
                      <a:pt x="828" y="3144"/>
                    </a:cubicBezTo>
                    <a:cubicBezTo>
                      <a:pt x="1090" y="3144"/>
                      <a:pt x="1333" y="2993"/>
                      <a:pt x="1391" y="2645"/>
                    </a:cubicBezTo>
                    <a:cubicBezTo>
                      <a:pt x="1536" y="1993"/>
                      <a:pt x="2043" y="1486"/>
                      <a:pt x="2695" y="1377"/>
                    </a:cubicBezTo>
                    <a:cubicBezTo>
                      <a:pt x="3093" y="1341"/>
                      <a:pt x="3383" y="1051"/>
                      <a:pt x="3383" y="689"/>
                    </a:cubicBezTo>
                    <a:cubicBezTo>
                      <a:pt x="3383" y="327"/>
                      <a:pt x="3093" y="1"/>
                      <a:pt x="26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51;p39">
                <a:extLst>
                  <a:ext uri="{FF2B5EF4-FFF2-40B4-BE49-F238E27FC236}">
                    <a16:creationId xmlns:a16="http://schemas.microsoft.com/office/drawing/2014/main" id="{5246B231-8873-4E18-8BFE-87BC407CC363}"/>
                  </a:ext>
                </a:extLst>
              </p:cNvPr>
              <p:cNvSpPr/>
              <p:nvPr/>
            </p:nvSpPr>
            <p:spPr>
              <a:xfrm>
                <a:off x="7442834" y="3953379"/>
                <a:ext cx="115268" cy="113974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7306" extrusionOk="0">
                    <a:moveTo>
                      <a:pt x="6589" y="1"/>
                    </a:moveTo>
                    <a:cubicBezTo>
                      <a:pt x="6322" y="1"/>
                      <a:pt x="6056" y="152"/>
                      <a:pt x="5940" y="499"/>
                    </a:cubicBezTo>
                    <a:cubicBezTo>
                      <a:pt x="5288" y="3071"/>
                      <a:pt x="3332" y="5172"/>
                      <a:pt x="760" y="5969"/>
                    </a:cubicBezTo>
                    <a:cubicBezTo>
                      <a:pt x="0" y="6200"/>
                      <a:pt x="235" y="7305"/>
                      <a:pt x="914" y="7305"/>
                    </a:cubicBezTo>
                    <a:cubicBezTo>
                      <a:pt x="980" y="7305"/>
                      <a:pt x="1049" y="7295"/>
                      <a:pt x="1122" y="7273"/>
                    </a:cubicBezTo>
                    <a:cubicBezTo>
                      <a:pt x="4129" y="6331"/>
                      <a:pt x="6483" y="3904"/>
                      <a:pt x="7280" y="862"/>
                    </a:cubicBezTo>
                    <a:cubicBezTo>
                      <a:pt x="7389" y="340"/>
                      <a:pt x="6989" y="1"/>
                      <a:pt x="6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52;p39">
                <a:extLst>
                  <a:ext uri="{FF2B5EF4-FFF2-40B4-BE49-F238E27FC236}">
                    <a16:creationId xmlns:a16="http://schemas.microsoft.com/office/drawing/2014/main" id="{CCD58425-84FE-460D-AA1C-60EEA779418A}"/>
                  </a:ext>
                </a:extLst>
              </p:cNvPr>
              <p:cNvSpPr/>
              <p:nvPr/>
            </p:nvSpPr>
            <p:spPr>
              <a:xfrm>
                <a:off x="7457482" y="3949089"/>
                <a:ext cx="54007" cy="61932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3970" extrusionOk="0">
                    <a:moveTo>
                      <a:pt x="2793" y="0"/>
                    </a:moveTo>
                    <a:cubicBezTo>
                      <a:pt x="2446" y="0"/>
                      <a:pt x="2085" y="227"/>
                      <a:pt x="2067" y="666"/>
                    </a:cubicBezTo>
                    <a:cubicBezTo>
                      <a:pt x="1995" y="1535"/>
                      <a:pt x="1487" y="2332"/>
                      <a:pt x="654" y="2730"/>
                    </a:cubicBezTo>
                    <a:cubicBezTo>
                      <a:pt x="0" y="3042"/>
                      <a:pt x="418" y="3970"/>
                      <a:pt x="1031" y="3970"/>
                    </a:cubicBezTo>
                    <a:cubicBezTo>
                      <a:pt x="1131" y="3970"/>
                      <a:pt x="1236" y="3945"/>
                      <a:pt x="1343" y="3889"/>
                    </a:cubicBezTo>
                    <a:cubicBezTo>
                      <a:pt x="2574" y="3237"/>
                      <a:pt x="3371" y="2006"/>
                      <a:pt x="3443" y="666"/>
                    </a:cubicBezTo>
                    <a:cubicBezTo>
                      <a:pt x="3461" y="218"/>
                      <a:pt x="3133" y="0"/>
                      <a:pt x="27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53;p39">
                <a:extLst>
                  <a:ext uri="{FF2B5EF4-FFF2-40B4-BE49-F238E27FC236}">
                    <a16:creationId xmlns:a16="http://schemas.microsoft.com/office/drawing/2014/main" id="{D3F95B84-C5FF-40E7-82C6-4DDAB9633AF5}"/>
                  </a:ext>
                </a:extLst>
              </p:cNvPr>
              <p:cNvSpPr/>
              <p:nvPr/>
            </p:nvSpPr>
            <p:spPr>
              <a:xfrm>
                <a:off x="6896974" y="4001286"/>
                <a:ext cx="55957" cy="33790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2166" extrusionOk="0">
                    <a:moveTo>
                      <a:pt x="2681" y="0"/>
                    </a:moveTo>
                    <a:lnTo>
                      <a:pt x="544" y="833"/>
                    </a:lnTo>
                    <a:cubicBezTo>
                      <a:pt x="218" y="942"/>
                      <a:pt x="1" y="1304"/>
                      <a:pt x="73" y="1666"/>
                    </a:cubicBezTo>
                    <a:cubicBezTo>
                      <a:pt x="163" y="1965"/>
                      <a:pt x="425" y="2165"/>
                      <a:pt x="717" y="2165"/>
                    </a:cubicBezTo>
                    <a:cubicBezTo>
                      <a:pt x="779" y="2165"/>
                      <a:pt x="843" y="2156"/>
                      <a:pt x="906" y="2137"/>
                    </a:cubicBezTo>
                    <a:lnTo>
                      <a:pt x="3043" y="1304"/>
                    </a:lnTo>
                    <a:cubicBezTo>
                      <a:pt x="3406" y="1195"/>
                      <a:pt x="3587" y="833"/>
                      <a:pt x="3514" y="471"/>
                    </a:cubicBezTo>
                    <a:cubicBezTo>
                      <a:pt x="3427" y="179"/>
                      <a:pt x="3175" y="5"/>
                      <a:pt x="2891" y="5"/>
                    </a:cubicBezTo>
                    <a:cubicBezTo>
                      <a:pt x="2822" y="5"/>
                      <a:pt x="2752" y="15"/>
                      <a:pt x="2681" y="36"/>
                    </a:cubicBezTo>
                    <a:lnTo>
                      <a:pt x="26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" name="Google Shape;954;p39">
              <a:extLst>
                <a:ext uri="{FF2B5EF4-FFF2-40B4-BE49-F238E27FC236}">
                  <a16:creationId xmlns:a16="http://schemas.microsoft.com/office/drawing/2014/main" id="{E9D5D4F8-F238-4C2A-B2B9-0C8BBF077630}"/>
                </a:ext>
              </a:extLst>
            </p:cNvPr>
            <p:cNvSpPr txBox="1"/>
            <p:nvPr/>
          </p:nvSpPr>
          <p:spPr>
            <a:xfrm>
              <a:off x="968445" y="2187736"/>
              <a:ext cx="4833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Hi!</a:t>
              </a:r>
              <a:endParaRPr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99" name="Google Shape;955;p39">
            <a:extLst>
              <a:ext uri="{FF2B5EF4-FFF2-40B4-BE49-F238E27FC236}">
                <a16:creationId xmlns:a16="http://schemas.microsoft.com/office/drawing/2014/main" id="{039257B6-305D-42CE-948D-88D365900550}"/>
              </a:ext>
            </a:extLst>
          </p:cNvPr>
          <p:cNvGrpSpPr/>
          <p:nvPr/>
        </p:nvGrpSpPr>
        <p:grpSpPr>
          <a:xfrm>
            <a:off x="7990913" y="227549"/>
            <a:ext cx="809999" cy="1159224"/>
            <a:chOff x="7454210" y="809482"/>
            <a:chExt cx="809999" cy="1159224"/>
          </a:xfrm>
        </p:grpSpPr>
        <p:grpSp>
          <p:nvGrpSpPr>
            <p:cNvPr id="100" name="Google Shape;956;p39">
              <a:extLst>
                <a:ext uri="{FF2B5EF4-FFF2-40B4-BE49-F238E27FC236}">
                  <a16:creationId xmlns:a16="http://schemas.microsoft.com/office/drawing/2014/main" id="{E37AEEC4-0DEB-4DDB-B1AD-1D7399DD7444}"/>
                </a:ext>
              </a:extLst>
            </p:cNvPr>
            <p:cNvGrpSpPr/>
            <p:nvPr/>
          </p:nvGrpSpPr>
          <p:grpSpPr>
            <a:xfrm rot="475014">
              <a:off x="7454210" y="809482"/>
              <a:ext cx="783927" cy="1159224"/>
              <a:chOff x="6922403" y="2086121"/>
              <a:chExt cx="793354" cy="1358635"/>
            </a:xfrm>
          </p:grpSpPr>
          <p:sp>
            <p:nvSpPr>
              <p:cNvPr id="102" name="Google Shape;957;p39">
                <a:extLst>
                  <a:ext uri="{FF2B5EF4-FFF2-40B4-BE49-F238E27FC236}">
                    <a16:creationId xmlns:a16="http://schemas.microsoft.com/office/drawing/2014/main" id="{F047AFDA-FF23-4732-8D89-58DCC70C2892}"/>
                  </a:ext>
                </a:extLst>
              </p:cNvPr>
              <p:cNvSpPr/>
              <p:nvPr/>
            </p:nvSpPr>
            <p:spPr>
              <a:xfrm>
                <a:off x="6922403" y="2097010"/>
                <a:ext cx="793354" cy="1336405"/>
              </a:xfrm>
              <a:custGeom>
                <a:avLst/>
                <a:gdLst/>
                <a:ahLst/>
                <a:cxnLst/>
                <a:rect l="l" t="t" r="r" b="b"/>
                <a:pathLst>
                  <a:path w="50856" h="85667" extrusionOk="0">
                    <a:moveTo>
                      <a:pt x="22836" y="1"/>
                    </a:moveTo>
                    <a:cubicBezTo>
                      <a:pt x="17213" y="1"/>
                      <a:pt x="11566" y="1130"/>
                      <a:pt x="8694" y="3517"/>
                    </a:cubicBezTo>
                    <a:cubicBezTo>
                      <a:pt x="2464" y="8697"/>
                      <a:pt x="4384" y="20505"/>
                      <a:pt x="3985" y="27423"/>
                    </a:cubicBezTo>
                    <a:cubicBezTo>
                      <a:pt x="3224" y="40861"/>
                      <a:pt x="1" y="60203"/>
                      <a:pt x="8006" y="72699"/>
                    </a:cubicBezTo>
                    <a:cubicBezTo>
                      <a:pt x="7100" y="74293"/>
                      <a:pt x="6521" y="76068"/>
                      <a:pt x="6267" y="77879"/>
                    </a:cubicBezTo>
                    <a:cubicBezTo>
                      <a:pt x="5905" y="80451"/>
                      <a:pt x="6086" y="83095"/>
                      <a:pt x="6267" y="85667"/>
                    </a:cubicBezTo>
                    <a:cubicBezTo>
                      <a:pt x="7136" y="82298"/>
                      <a:pt x="9382" y="79473"/>
                      <a:pt x="12425" y="77807"/>
                    </a:cubicBezTo>
                    <a:cubicBezTo>
                      <a:pt x="15823" y="80500"/>
                      <a:pt x="20305" y="81741"/>
                      <a:pt x="24882" y="81741"/>
                    </a:cubicBezTo>
                    <a:cubicBezTo>
                      <a:pt x="29477" y="81741"/>
                      <a:pt x="34169" y="80491"/>
                      <a:pt x="37961" y="78205"/>
                    </a:cubicBezTo>
                    <a:cubicBezTo>
                      <a:pt x="46473" y="73098"/>
                      <a:pt x="46111" y="62340"/>
                      <a:pt x="46364" y="54082"/>
                    </a:cubicBezTo>
                    <a:cubicBezTo>
                      <a:pt x="46799" y="40209"/>
                      <a:pt x="50856" y="12391"/>
                      <a:pt x="36331" y="2901"/>
                    </a:cubicBezTo>
                    <a:cubicBezTo>
                      <a:pt x="33414" y="1003"/>
                      <a:pt x="28135" y="1"/>
                      <a:pt x="228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958;p39">
                <a:extLst>
                  <a:ext uri="{FF2B5EF4-FFF2-40B4-BE49-F238E27FC236}">
                    <a16:creationId xmlns:a16="http://schemas.microsoft.com/office/drawing/2014/main" id="{48101FAA-8552-4C65-9C4A-D2E03EC499DD}"/>
                  </a:ext>
                </a:extLst>
              </p:cNvPr>
              <p:cNvSpPr/>
              <p:nvPr/>
            </p:nvSpPr>
            <p:spPr>
              <a:xfrm>
                <a:off x="6940483" y="2086121"/>
                <a:ext cx="737974" cy="1358635"/>
              </a:xfrm>
              <a:custGeom>
                <a:avLst/>
                <a:gdLst/>
                <a:ahLst/>
                <a:cxnLst/>
                <a:rect l="l" t="t" r="r" b="b"/>
                <a:pathLst>
                  <a:path w="47306" h="87092" extrusionOk="0">
                    <a:moveTo>
                      <a:pt x="22684" y="1315"/>
                    </a:moveTo>
                    <a:cubicBezTo>
                      <a:pt x="27019" y="1315"/>
                      <a:pt x="31478" y="2069"/>
                      <a:pt x="34923" y="4165"/>
                    </a:cubicBezTo>
                    <a:lnTo>
                      <a:pt x="34923" y="4165"/>
                    </a:lnTo>
                    <a:cubicBezTo>
                      <a:pt x="34953" y="4195"/>
                      <a:pt x="34988" y="4224"/>
                      <a:pt x="35027" y="4251"/>
                    </a:cubicBezTo>
                    <a:cubicBezTo>
                      <a:pt x="46074" y="11676"/>
                      <a:pt x="45893" y="28230"/>
                      <a:pt x="45495" y="40001"/>
                    </a:cubicBezTo>
                    <a:cubicBezTo>
                      <a:pt x="45278" y="45906"/>
                      <a:pt x="44843" y="51737"/>
                      <a:pt x="44662" y="57605"/>
                    </a:cubicBezTo>
                    <a:cubicBezTo>
                      <a:pt x="44444" y="64668"/>
                      <a:pt x="44010" y="73108"/>
                      <a:pt x="37707" y="77672"/>
                    </a:cubicBezTo>
                    <a:cubicBezTo>
                      <a:pt x="33945" y="80399"/>
                      <a:pt x="29050" y="81857"/>
                      <a:pt x="24209" y="81857"/>
                    </a:cubicBezTo>
                    <a:cubicBezTo>
                      <a:pt x="19728" y="81857"/>
                      <a:pt x="15293" y="80608"/>
                      <a:pt x="11845" y="77961"/>
                    </a:cubicBezTo>
                    <a:cubicBezTo>
                      <a:pt x="11737" y="77907"/>
                      <a:pt x="11619" y="77880"/>
                      <a:pt x="11501" y="77880"/>
                    </a:cubicBezTo>
                    <a:cubicBezTo>
                      <a:pt x="11383" y="77880"/>
                      <a:pt x="11266" y="77907"/>
                      <a:pt x="11157" y="77961"/>
                    </a:cubicBezTo>
                    <a:cubicBezTo>
                      <a:pt x="8914" y="79236"/>
                      <a:pt x="7083" y="81085"/>
                      <a:pt x="5854" y="83293"/>
                    </a:cubicBezTo>
                    <a:lnTo>
                      <a:pt x="5854" y="83293"/>
                    </a:lnTo>
                    <a:cubicBezTo>
                      <a:pt x="5771" y="80025"/>
                      <a:pt x="6056" y="76795"/>
                      <a:pt x="7680" y="73796"/>
                    </a:cubicBezTo>
                    <a:cubicBezTo>
                      <a:pt x="7788" y="73579"/>
                      <a:pt x="7788" y="73325"/>
                      <a:pt x="7680" y="73108"/>
                    </a:cubicBezTo>
                    <a:cubicBezTo>
                      <a:pt x="1" y="60829"/>
                      <a:pt x="2536" y="44819"/>
                      <a:pt x="3551" y="31164"/>
                    </a:cubicBezTo>
                    <a:cubicBezTo>
                      <a:pt x="3985" y="25151"/>
                      <a:pt x="3225" y="19066"/>
                      <a:pt x="4166" y="13125"/>
                    </a:cubicBezTo>
                    <a:cubicBezTo>
                      <a:pt x="4673" y="10047"/>
                      <a:pt x="5724" y="6787"/>
                      <a:pt x="8259" y="4758"/>
                    </a:cubicBezTo>
                    <a:cubicBezTo>
                      <a:pt x="10324" y="3092"/>
                      <a:pt x="13077" y="2404"/>
                      <a:pt x="15648" y="1933"/>
                    </a:cubicBezTo>
                    <a:cubicBezTo>
                      <a:pt x="17816" y="1557"/>
                      <a:pt x="20230" y="1315"/>
                      <a:pt x="22684" y="1315"/>
                    </a:cubicBezTo>
                    <a:close/>
                    <a:moveTo>
                      <a:pt x="22682" y="1"/>
                    </a:moveTo>
                    <a:cubicBezTo>
                      <a:pt x="20584" y="1"/>
                      <a:pt x="18525" y="162"/>
                      <a:pt x="16626" y="412"/>
                    </a:cubicBezTo>
                    <a:cubicBezTo>
                      <a:pt x="10215" y="1281"/>
                      <a:pt x="5072" y="3889"/>
                      <a:pt x="3333" y="10517"/>
                    </a:cubicBezTo>
                    <a:cubicBezTo>
                      <a:pt x="1450" y="17508"/>
                      <a:pt x="2609" y="25187"/>
                      <a:pt x="2065" y="32395"/>
                    </a:cubicBezTo>
                    <a:cubicBezTo>
                      <a:pt x="1413" y="40907"/>
                      <a:pt x="508" y="49491"/>
                      <a:pt x="1486" y="58040"/>
                    </a:cubicBezTo>
                    <a:cubicBezTo>
                      <a:pt x="1957" y="62495"/>
                      <a:pt x="2971" y="66950"/>
                      <a:pt x="4927" y="71007"/>
                    </a:cubicBezTo>
                    <a:cubicBezTo>
                      <a:pt x="5325" y="71876"/>
                      <a:pt x="6231" y="72854"/>
                      <a:pt x="6122" y="73796"/>
                    </a:cubicBezTo>
                    <a:cubicBezTo>
                      <a:pt x="5941" y="75064"/>
                      <a:pt x="5036" y="76404"/>
                      <a:pt x="4818" y="77672"/>
                    </a:cubicBezTo>
                    <a:cubicBezTo>
                      <a:pt x="4239" y="80569"/>
                      <a:pt x="4420" y="83503"/>
                      <a:pt x="4637" y="86437"/>
                    </a:cubicBezTo>
                    <a:cubicBezTo>
                      <a:pt x="4637" y="86859"/>
                      <a:pt x="4971" y="87091"/>
                      <a:pt x="5306" y="87091"/>
                    </a:cubicBezTo>
                    <a:cubicBezTo>
                      <a:pt x="5575" y="87091"/>
                      <a:pt x="5844" y="86941"/>
                      <a:pt x="5941" y="86618"/>
                    </a:cubicBezTo>
                    <a:cubicBezTo>
                      <a:pt x="5962" y="86545"/>
                      <a:pt x="5983" y="86473"/>
                      <a:pt x="6005" y="86400"/>
                    </a:cubicBezTo>
                    <a:lnTo>
                      <a:pt x="6005" y="86400"/>
                    </a:lnTo>
                    <a:lnTo>
                      <a:pt x="6014" y="86401"/>
                    </a:lnTo>
                    <a:cubicBezTo>
                      <a:pt x="6013" y="86393"/>
                      <a:pt x="6013" y="86386"/>
                      <a:pt x="6012" y="86378"/>
                    </a:cubicBezTo>
                    <a:lnTo>
                      <a:pt x="6012" y="86378"/>
                    </a:lnTo>
                    <a:cubicBezTo>
                      <a:pt x="6373" y="85195"/>
                      <a:pt x="6893" y="84050"/>
                      <a:pt x="7571" y="83032"/>
                    </a:cubicBezTo>
                    <a:cubicBezTo>
                      <a:pt x="8223" y="82091"/>
                      <a:pt x="9744" y="79954"/>
                      <a:pt x="10940" y="79664"/>
                    </a:cubicBezTo>
                    <a:cubicBezTo>
                      <a:pt x="11027" y="79644"/>
                      <a:pt x="11120" y="79635"/>
                      <a:pt x="11218" y="79635"/>
                    </a:cubicBezTo>
                    <a:cubicBezTo>
                      <a:pt x="12575" y="79635"/>
                      <a:pt x="14840" y="81400"/>
                      <a:pt x="16192" y="81873"/>
                    </a:cubicBezTo>
                    <a:cubicBezTo>
                      <a:pt x="18660" y="82771"/>
                      <a:pt x="21282" y="83168"/>
                      <a:pt x="23909" y="83168"/>
                    </a:cubicBezTo>
                    <a:cubicBezTo>
                      <a:pt x="25523" y="83168"/>
                      <a:pt x="27140" y="83018"/>
                      <a:pt x="28724" y="82743"/>
                    </a:cubicBezTo>
                    <a:cubicBezTo>
                      <a:pt x="32745" y="82018"/>
                      <a:pt x="36947" y="80388"/>
                      <a:pt x="39953" y="77563"/>
                    </a:cubicBezTo>
                    <a:cubicBezTo>
                      <a:pt x="42742" y="74955"/>
                      <a:pt x="44300" y="71369"/>
                      <a:pt x="45060" y="67675"/>
                    </a:cubicBezTo>
                    <a:cubicBezTo>
                      <a:pt x="46545" y="60720"/>
                      <a:pt x="46147" y="53222"/>
                      <a:pt x="46545" y="46123"/>
                    </a:cubicBezTo>
                    <a:cubicBezTo>
                      <a:pt x="47016" y="38444"/>
                      <a:pt x="47306" y="30620"/>
                      <a:pt x="46183" y="22941"/>
                    </a:cubicBezTo>
                    <a:cubicBezTo>
                      <a:pt x="45099" y="15320"/>
                      <a:pt x="42395" y="7591"/>
                      <a:pt x="35772" y="3094"/>
                    </a:cubicBezTo>
                    <a:lnTo>
                      <a:pt x="35772" y="3094"/>
                    </a:lnTo>
                    <a:cubicBezTo>
                      <a:pt x="35754" y="3081"/>
                      <a:pt x="35735" y="3068"/>
                      <a:pt x="35715" y="3056"/>
                    </a:cubicBezTo>
                    <a:lnTo>
                      <a:pt x="35715" y="3056"/>
                    </a:lnTo>
                    <a:cubicBezTo>
                      <a:pt x="35715" y="3056"/>
                      <a:pt x="35715" y="3056"/>
                      <a:pt x="35715" y="3056"/>
                    </a:cubicBezTo>
                    <a:cubicBezTo>
                      <a:pt x="35705" y="3049"/>
                      <a:pt x="35695" y="3043"/>
                      <a:pt x="35685" y="3037"/>
                    </a:cubicBezTo>
                    <a:lnTo>
                      <a:pt x="35685" y="3037"/>
                    </a:lnTo>
                    <a:cubicBezTo>
                      <a:pt x="32011" y="765"/>
                      <a:pt x="27255" y="1"/>
                      <a:pt x="22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959;p39">
                <a:extLst>
                  <a:ext uri="{FF2B5EF4-FFF2-40B4-BE49-F238E27FC236}">
                    <a16:creationId xmlns:a16="http://schemas.microsoft.com/office/drawing/2014/main" id="{DEF144CB-240A-495A-ADDB-B2681B031DEE}"/>
                  </a:ext>
                </a:extLst>
              </p:cNvPr>
              <p:cNvSpPr/>
              <p:nvPr/>
            </p:nvSpPr>
            <p:spPr>
              <a:xfrm>
                <a:off x="7067825" y="2175494"/>
                <a:ext cx="115627" cy="174720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11200" extrusionOk="0">
                    <a:moveTo>
                      <a:pt x="5799" y="1"/>
                    </a:moveTo>
                    <a:cubicBezTo>
                      <a:pt x="617" y="1"/>
                      <a:pt x="0" y="6565"/>
                      <a:pt x="277" y="10548"/>
                    </a:cubicBezTo>
                    <a:cubicBezTo>
                      <a:pt x="296" y="10982"/>
                      <a:pt x="649" y="11200"/>
                      <a:pt x="988" y="11200"/>
                    </a:cubicBezTo>
                    <a:cubicBezTo>
                      <a:pt x="1328" y="11200"/>
                      <a:pt x="1654" y="10982"/>
                      <a:pt x="1618" y="10548"/>
                    </a:cubicBezTo>
                    <a:cubicBezTo>
                      <a:pt x="1374" y="7248"/>
                      <a:pt x="1498" y="1350"/>
                      <a:pt x="5948" y="1350"/>
                    </a:cubicBezTo>
                    <a:cubicBezTo>
                      <a:pt x="6138" y="1350"/>
                      <a:pt x="6337" y="1361"/>
                      <a:pt x="6544" y="1384"/>
                    </a:cubicBezTo>
                    <a:cubicBezTo>
                      <a:pt x="6577" y="1388"/>
                      <a:pt x="6608" y="1390"/>
                      <a:pt x="6639" y="1390"/>
                    </a:cubicBezTo>
                    <a:cubicBezTo>
                      <a:pt x="7412" y="1390"/>
                      <a:pt x="7380" y="113"/>
                      <a:pt x="6544" y="43"/>
                    </a:cubicBezTo>
                    <a:cubicBezTo>
                      <a:pt x="6286" y="15"/>
                      <a:pt x="6038" y="1"/>
                      <a:pt x="5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960;p39">
                <a:extLst>
                  <a:ext uri="{FF2B5EF4-FFF2-40B4-BE49-F238E27FC236}">
                    <a16:creationId xmlns:a16="http://schemas.microsoft.com/office/drawing/2014/main" id="{2C92B402-64F8-4EAE-96DE-934DECB323EE}"/>
                  </a:ext>
                </a:extLst>
              </p:cNvPr>
              <p:cNvSpPr/>
              <p:nvPr/>
            </p:nvSpPr>
            <p:spPr>
              <a:xfrm>
                <a:off x="7056890" y="2413487"/>
                <a:ext cx="28267" cy="21481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77" extrusionOk="0">
                    <a:moveTo>
                      <a:pt x="906" y="0"/>
                    </a:moveTo>
                    <a:cubicBezTo>
                      <a:pt x="0" y="0"/>
                      <a:pt x="0" y="1377"/>
                      <a:pt x="906" y="1377"/>
                    </a:cubicBezTo>
                    <a:cubicBezTo>
                      <a:pt x="1812" y="1377"/>
                      <a:pt x="1812" y="0"/>
                      <a:pt x="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961;p39">
                <a:extLst>
                  <a:ext uri="{FF2B5EF4-FFF2-40B4-BE49-F238E27FC236}">
                    <a16:creationId xmlns:a16="http://schemas.microsoft.com/office/drawing/2014/main" id="{B7905CBE-C958-4D58-BCF6-EDF303F8A255}"/>
                  </a:ext>
                </a:extLst>
              </p:cNvPr>
              <p:cNvSpPr/>
              <p:nvPr/>
            </p:nvSpPr>
            <p:spPr>
              <a:xfrm>
                <a:off x="7130350" y="2221326"/>
                <a:ext cx="58172" cy="57689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3698" extrusionOk="0">
                    <a:moveTo>
                      <a:pt x="2893" y="0"/>
                    </a:moveTo>
                    <a:cubicBezTo>
                      <a:pt x="2871" y="0"/>
                      <a:pt x="2849" y="1"/>
                      <a:pt x="2825" y="3"/>
                    </a:cubicBezTo>
                    <a:cubicBezTo>
                      <a:pt x="1232" y="112"/>
                      <a:pt x="0" y="1452"/>
                      <a:pt x="0" y="3046"/>
                    </a:cubicBezTo>
                    <a:cubicBezTo>
                      <a:pt x="18" y="3480"/>
                      <a:pt x="362" y="3698"/>
                      <a:pt x="702" y="3698"/>
                    </a:cubicBezTo>
                    <a:cubicBezTo>
                      <a:pt x="1042" y="3698"/>
                      <a:pt x="1377" y="3480"/>
                      <a:pt x="1377" y="3046"/>
                    </a:cubicBezTo>
                    <a:cubicBezTo>
                      <a:pt x="1340" y="2176"/>
                      <a:pt x="1992" y="1452"/>
                      <a:pt x="2825" y="1343"/>
                    </a:cubicBezTo>
                    <a:cubicBezTo>
                      <a:pt x="3673" y="1308"/>
                      <a:pt x="3729" y="0"/>
                      <a:pt x="2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962;p39">
                <a:extLst>
                  <a:ext uri="{FF2B5EF4-FFF2-40B4-BE49-F238E27FC236}">
                    <a16:creationId xmlns:a16="http://schemas.microsoft.com/office/drawing/2014/main" id="{FC639579-58A7-4CA4-B3A6-108D1AE963FB}"/>
                  </a:ext>
                </a:extLst>
              </p:cNvPr>
              <p:cNvSpPr/>
              <p:nvPr/>
            </p:nvSpPr>
            <p:spPr>
              <a:xfrm>
                <a:off x="7424753" y="3190570"/>
                <a:ext cx="114364" cy="104504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6699" extrusionOk="0">
                    <a:moveTo>
                      <a:pt x="6503" y="0"/>
                    </a:moveTo>
                    <a:cubicBezTo>
                      <a:pt x="6241" y="0"/>
                      <a:pt x="5998" y="151"/>
                      <a:pt x="5940" y="499"/>
                    </a:cubicBezTo>
                    <a:cubicBezTo>
                      <a:pt x="5541" y="3070"/>
                      <a:pt x="3477" y="5063"/>
                      <a:pt x="869" y="5352"/>
                    </a:cubicBezTo>
                    <a:cubicBezTo>
                      <a:pt x="33" y="5422"/>
                      <a:pt x="1" y="6699"/>
                      <a:pt x="774" y="6699"/>
                    </a:cubicBezTo>
                    <a:cubicBezTo>
                      <a:pt x="804" y="6699"/>
                      <a:pt x="836" y="6697"/>
                      <a:pt x="869" y="6692"/>
                    </a:cubicBezTo>
                    <a:cubicBezTo>
                      <a:pt x="4093" y="6439"/>
                      <a:pt x="6700" y="4012"/>
                      <a:pt x="7244" y="861"/>
                    </a:cubicBezTo>
                    <a:cubicBezTo>
                      <a:pt x="7331" y="339"/>
                      <a:pt x="6896" y="0"/>
                      <a:pt x="6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963;p39">
                <a:extLst>
                  <a:ext uri="{FF2B5EF4-FFF2-40B4-BE49-F238E27FC236}">
                    <a16:creationId xmlns:a16="http://schemas.microsoft.com/office/drawing/2014/main" id="{00AF0ED4-7BCE-4F1B-96B1-EB5D6EB544EE}"/>
                  </a:ext>
                </a:extLst>
              </p:cNvPr>
              <p:cNvSpPr/>
              <p:nvPr/>
            </p:nvSpPr>
            <p:spPr>
              <a:xfrm>
                <a:off x="7437202" y="3162724"/>
                <a:ext cx="56737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038" extrusionOk="0">
                    <a:moveTo>
                      <a:pt x="2805" y="0"/>
                    </a:moveTo>
                    <a:cubicBezTo>
                      <a:pt x="2530" y="0"/>
                      <a:pt x="2250" y="143"/>
                      <a:pt x="2135" y="473"/>
                    </a:cubicBezTo>
                    <a:cubicBezTo>
                      <a:pt x="1773" y="1378"/>
                      <a:pt x="1230" y="2211"/>
                      <a:pt x="506" y="2899"/>
                    </a:cubicBezTo>
                    <a:cubicBezTo>
                      <a:pt x="0" y="3349"/>
                      <a:pt x="474" y="4037"/>
                      <a:pt x="1017" y="4037"/>
                    </a:cubicBezTo>
                    <a:cubicBezTo>
                      <a:pt x="1174" y="4037"/>
                      <a:pt x="1337" y="3980"/>
                      <a:pt x="1483" y="3841"/>
                    </a:cubicBezTo>
                    <a:cubicBezTo>
                      <a:pt x="2353" y="3008"/>
                      <a:pt x="3041" y="1958"/>
                      <a:pt x="3439" y="835"/>
                    </a:cubicBezTo>
                    <a:cubicBezTo>
                      <a:pt x="3636" y="332"/>
                      <a:pt x="3225" y="0"/>
                      <a:pt x="2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" name="Google Shape;964;p39">
              <a:extLst>
                <a:ext uri="{FF2B5EF4-FFF2-40B4-BE49-F238E27FC236}">
                  <a16:creationId xmlns:a16="http://schemas.microsoft.com/office/drawing/2014/main" id="{D5BFB597-D178-4576-AFF4-D5CA4C2D9706}"/>
                </a:ext>
              </a:extLst>
            </p:cNvPr>
            <p:cNvSpPr txBox="1"/>
            <p:nvPr/>
          </p:nvSpPr>
          <p:spPr>
            <a:xfrm>
              <a:off x="7477609" y="1229500"/>
              <a:ext cx="7866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Hello!</a:t>
              </a:r>
              <a:endParaRPr sz="1600" b="1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109" name="Google Shape;965;p39">
            <a:extLst>
              <a:ext uri="{FF2B5EF4-FFF2-40B4-BE49-F238E27FC236}">
                <a16:creationId xmlns:a16="http://schemas.microsoft.com/office/drawing/2014/main" id="{F2AF7705-CBD0-4966-B0A5-0C9E484D947A}"/>
              </a:ext>
            </a:extLst>
          </p:cNvPr>
          <p:cNvGrpSpPr/>
          <p:nvPr/>
        </p:nvGrpSpPr>
        <p:grpSpPr>
          <a:xfrm>
            <a:off x="6749406" y="5821601"/>
            <a:ext cx="218825" cy="205256"/>
            <a:chOff x="6109266" y="2958701"/>
            <a:chExt cx="158099" cy="163114"/>
          </a:xfrm>
        </p:grpSpPr>
        <p:sp>
          <p:nvSpPr>
            <p:cNvPr id="110" name="Google Shape;966;p39">
              <a:extLst>
                <a:ext uri="{FF2B5EF4-FFF2-40B4-BE49-F238E27FC236}">
                  <a16:creationId xmlns:a16="http://schemas.microsoft.com/office/drawing/2014/main" id="{8E547B65-3A1C-4F25-A641-DDCED23DA1A2}"/>
                </a:ext>
              </a:extLst>
            </p:cNvPr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67;p39">
              <a:extLst>
                <a:ext uri="{FF2B5EF4-FFF2-40B4-BE49-F238E27FC236}">
                  <a16:creationId xmlns:a16="http://schemas.microsoft.com/office/drawing/2014/main" id="{AD9F4C17-F277-4E2C-BB44-DBD7EA8BE211}"/>
                </a:ext>
              </a:extLst>
            </p:cNvPr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68;p39">
              <a:extLst>
                <a:ext uri="{FF2B5EF4-FFF2-40B4-BE49-F238E27FC236}">
                  <a16:creationId xmlns:a16="http://schemas.microsoft.com/office/drawing/2014/main" id="{7A5CCB22-43D2-4064-956E-B0F4522B9156}"/>
                </a:ext>
              </a:extLst>
            </p:cNvPr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969;p39">
            <a:extLst>
              <a:ext uri="{FF2B5EF4-FFF2-40B4-BE49-F238E27FC236}">
                <a16:creationId xmlns:a16="http://schemas.microsoft.com/office/drawing/2014/main" id="{E24D60BE-D074-4580-8BFF-CD3AA1A02ADE}"/>
              </a:ext>
            </a:extLst>
          </p:cNvPr>
          <p:cNvGrpSpPr/>
          <p:nvPr/>
        </p:nvGrpSpPr>
        <p:grpSpPr>
          <a:xfrm>
            <a:off x="299812" y="1031167"/>
            <a:ext cx="218825" cy="225782"/>
            <a:chOff x="6109266" y="2958701"/>
            <a:chExt cx="158099" cy="163114"/>
          </a:xfrm>
        </p:grpSpPr>
        <p:sp>
          <p:nvSpPr>
            <p:cNvPr id="114" name="Google Shape;970;p39">
              <a:extLst>
                <a:ext uri="{FF2B5EF4-FFF2-40B4-BE49-F238E27FC236}">
                  <a16:creationId xmlns:a16="http://schemas.microsoft.com/office/drawing/2014/main" id="{B9C80040-7560-4170-A0EE-FC1C591FC9AF}"/>
                </a:ext>
              </a:extLst>
            </p:cNvPr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71;p39">
              <a:extLst>
                <a:ext uri="{FF2B5EF4-FFF2-40B4-BE49-F238E27FC236}">
                  <a16:creationId xmlns:a16="http://schemas.microsoft.com/office/drawing/2014/main" id="{5AA252DC-4E53-4FF6-A07A-F3D735AF9263}"/>
                </a:ext>
              </a:extLst>
            </p:cNvPr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72;p39">
              <a:extLst>
                <a:ext uri="{FF2B5EF4-FFF2-40B4-BE49-F238E27FC236}">
                  <a16:creationId xmlns:a16="http://schemas.microsoft.com/office/drawing/2014/main" id="{212C93FD-D778-43C3-AE2A-75C124A788CD}"/>
                </a:ext>
              </a:extLst>
            </p:cNvPr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980;p39">
            <a:extLst>
              <a:ext uri="{FF2B5EF4-FFF2-40B4-BE49-F238E27FC236}">
                <a16:creationId xmlns:a16="http://schemas.microsoft.com/office/drawing/2014/main" id="{804621D6-1E17-437E-A805-8C973C2FCDA3}"/>
              </a:ext>
            </a:extLst>
          </p:cNvPr>
          <p:cNvGrpSpPr/>
          <p:nvPr/>
        </p:nvGrpSpPr>
        <p:grpSpPr>
          <a:xfrm>
            <a:off x="4196192" y="5821733"/>
            <a:ext cx="1028550" cy="789565"/>
            <a:chOff x="4085376" y="3807646"/>
            <a:chExt cx="1028550" cy="868521"/>
          </a:xfrm>
        </p:grpSpPr>
        <p:grpSp>
          <p:nvGrpSpPr>
            <p:cNvPr id="118" name="Google Shape;981;p39">
              <a:extLst>
                <a:ext uri="{FF2B5EF4-FFF2-40B4-BE49-F238E27FC236}">
                  <a16:creationId xmlns:a16="http://schemas.microsoft.com/office/drawing/2014/main" id="{C6FD8993-35A9-4EDF-B8AE-88BF6F6AC5F6}"/>
                </a:ext>
              </a:extLst>
            </p:cNvPr>
            <p:cNvGrpSpPr/>
            <p:nvPr/>
          </p:nvGrpSpPr>
          <p:grpSpPr>
            <a:xfrm>
              <a:off x="4275994" y="3922328"/>
              <a:ext cx="591360" cy="753839"/>
              <a:chOff x="7470798" y="1116578"/>
              <a:chExt cx="1373660" cy="1751893"/>
            </a:xfrm>
          </p:grpSpPr>
          <p:sp>
            <p:nvSpPr>
              <p:cNvPr id="123" name="Google Shape;982;p39">
                <a:extLst>
                  <a:ext uri="{FF2B5EF4-FFF2-40B4-BE49-F238E27FC236}">
                    <a16:creationId xmlns:a16="http://schemas.microsoft.com/office/drawing/2014/main" id="{C2623307-4F25-44ED-B069-9171684387B2}"/>
                  </a:ext>
                </a:extLst>
              </p:cNvPr>
              <p:cNvSpPr/>
              <p:nvPr/>
            </p:nvSpPr>
            <p:spPr>
              <a:xfrm>
                <a:off x="7528032" y="1174144"/>
                <a:ext cx="1276748" cy="1357595"/>
              </a:xfrm>
              <a:custGeom>
                <a:avLst/>
                <a:gdLst/>
                <a:ahLst/>
                <a:cxnLst/>
                <a:rect l="l" t="t" r="r" b="b"/>
                <a:pathLst>
                  <a:path w="11488" h="12216" extrusionOk="0">
                    <a:moveTo>
                      <a:pt x="8690" y="2253"/>
                    </a:moveTo>
                    <a:cubicBezTo>
                      <a:pt x="8739" y="2253"/>
                      <a:pt x="8788" y="2261"/>
                      <a:pt x="8834" y="2273"/>
                    </a:cubicBezTo>
                    <a:lnTo>
                      <a:pt x="8794" y="2273"/>
                    </a:lnTo>
                    <a:cubicBezTo>
                      <a:pt x="9468" y="2392"/>
                      <a:pt x="10220" y="3659"/>
                      <a:pt x="10022" y="4293"/>
                    </a:cubicBezTo>
                    <a:cubicBezTo>
                      <a:pt x="10022" y="4372"/>
                      <a:pt x="9983" y="4412"/>
                      <a:pt x="9943" y="4452"/>
                    </a:cubicBezTo>
                    <a:cubicBezTo>
                      <a:pt x="9428" y="3739"/>
                      <a:pt x="9270" y="2827"/>
                      <a:pt x="8398" y="2471"/>
                    </a:cubicBezTo>
                    <a:cubicBezTo>
                      <a:pt x="8454" y="2302"/>
                      <a:pt x="8571" y="2253"/>
                      <a:pt x="8690" y="2253"/>
                    </a:cubicBezTo>
                    <a:close/>
                    <a:moveTo>
                      <a:pt x="1783" y="2511"/>
                    </a:moveTo>
                    <a:cubicBezTo>
                      <a:pt x="1823" y="2511"/>
                      <a:pt x="1902" y="2550"/>
                      <a:pt x="1981" y="2629"/>
                    </a:cubicBezTo>
                    <a:cubicBezTo>
                      <a:pt x="1981" y="2669"/>
                      <a:pt x="1981" y="2709"/>
                      <a:pt x="1981" y="2748"/>
                    </a:cubicBezTo>
                    <a:cubicBezTo>
                      <a:pt x="1585" y="3105"/>
                      <a:pt x="1545" y="3580"/>
                      <a:pt x="1347" y="3976"/>
                    </a:cubicBezTo>
                    <a:lnTo>
                      <a:pt x="1110" y="4491"/>
                    </a:lnTo>
                    <a:lnTo>
                      <a:pt x="991" y="4491"/>
                    </a:lnTo>
                    <a:cubicBezTo>
                      <a:pt x="951" y="4174"/>
                      <a:pt x="951" y="3818"/>
                      <a:pt x="1070" y="3501"/>
                    </a:cubicBezTo>
                    <a:lnTo>
                      <a:pt x="1070" y="3540"/>
                    </a:lnTo>
                    <a:cubicBezTo>
                      <a:pt x="1149" y="3263"/>
                      <a:pt x="1268" y="2986"/>
                      <a:pt x="1426" y="2788"/>
                    </a:cubicBezTo>
                    <a:cubicBezTo>
                      <a:pt x="1506" y="2669"/>
                      <a:pt x="1664" y="2550"/>
                      <a:pt x="1783" y="2511"/>
                    </a:cubicBezTo>
                    <a:close/>
                    <a:moveTo>
                      <a:pt x="2456" y="3897"/>
                    </a:moveTo>
                    <a:cubicBezTo>
                      <a:pt x="2496" y="4016"/>
                      <a:pt x="2496" y="4135"/>
                      <a:pt x="2536" y="4214"/>
                    </a:cubicBezTo>
                    <a:cubicBezTo>
                      <a:pt x="2496" y="4333"/>
                      <a:pt x="2496" y="4452"/>
                      <a:pt x="2456" y="4531"/>
                    </a:cubicBezTo>
                    <a:lnTo>
                      <a:pt x="2219" y="5600"/>
                    </a:lnTo>
                    <a:cubicBezTo>
                      <a:pt x="1981" y="5481"/>
                      <a:pt x="1862" y="5244"/>
                      <a:pt x="1902" y="5006"/>
                    </a:cubicBezTo>
                    <a:cubicBezTo>
                      <a:pt x="1941" y="4689"/>
                      <a:pt x="2060" y="4372"/>
                      <a:pt x="2179" y="4055"/>
                    </a:cubicBezTo>
                    <a:cubicBezTo>
                      <a:pt x="2179" y="3976"/>
                      <a:pt x="2337" y="3976"/>
                      <a:pt x="2417" y="3897"/>
                    </a:cubicBezTo>
                    <a:close/>
                    <a:moveTo>
                      <a:pt x="8398" y="4055"/>
                    </a:moveTo>
                    <a:cubicBezTo>
                      <a:pt x="8477" y="4095"/>
                      <a:pt x="8596" y="4095"/>
                      <a:pt x="8675" y="4174"/>
                    </a:cubicBezTo>
                    <a:cubicBezTo>
                      <a:pt x="8953" y="4531"/>
                      <a:pt x="9032" y="5006"/>
                      <a:pt x="8953" y="5442"/>
                    </a:cubicBezTo>
                    <a:cubicBezTo>
                      <a:pt x="8913" y="5759"/>
                      <a:pt x="8755" y="6036"/>
                      <a:pt x="8517" y="6234"/>
                    </a:cubicBezTo>
                    <a:lnTo>
                      <a:pt x="8438" y="6234"/>
                    </a:lnTo>
                    <a:lnTo>
                      <a:pt x="8438" y="5759"/>
                    </a:lnTo>
                    <a:cubicBezTo>
                      <a:pt x="8477" y="5323"/>
                      <a:pt x="8438" y="4887"/>
                      <a:pt x="8319" y="4491"/>
                    </a:cubicBezTo>
                    <a:cubicBezTo>
                      <a:pt x="8319" y="4452"/>
                      <a:pt x="8279" y="4372"/>
                      <a:pt x="8279" y="4333"/>
                    </a:cubicBezTo>
                    <a:cubicBezTo>
                      <a:pt x="8359" y="4214"/>
                      <a:pt x="8359" y="4135"/>
                      <a:pt x="8398" y="4055"/>
                    </a:cubicBezTo>
                    <a:close/>
                    <a:moveTo>
                      <a:pt x="1110" y="5006"/>
                    </a:moveTo>
                    <a:cubicBezTo>
                      <a:pt x="1149" y="5085"/>
                      <a:pt x="1228" y="5204"/>
                      <a:pt x="1228" y="5283"/>
                    </a:cubicBezTo>
                    <a:cubicBezTo>
                      <a:pt x="1149" y="5719"/>
                      <a:pt x="1228" y="6195"/>
                      <a:pt x="1347" y="6630"/>
                    </a:cubicBezTo>
                    <a:cubicBezTo>
                      <a:pt x="1347" y="6709"/>
                      <a:pt x="1347" y="6749"/>
                      <a:pt x="1387" y="6828"/>
                    </a:cubicBezTo>
                    <a:lnTo>
                      <a:pt x="1308" y="6908"/>
                    </a:lnTo>
                    <a:cubicBezTo>
                      <a:pt x="1228" y="6828"/>
                      <a:pt x="1070" y="6789"/>
                      <a:pt x="1030" y="6670"/>
                    </a:cubicBezTo>
                    <a:cubicBezTo>
                      <a:pt x="713" y="6234"/>
                      <a:pt x="674" y="5680"/>
                      <a:pt x="832" y="5204"/>
                    </a:cubicBezTo>
                    <a:lnTo>
                      <a:pt x="872" y="5204"/>
                    </a:lnTo>
                    <a:cubicBezTo>
                      <a:pt x="911" y="5125"/>
                      <a:pt x="1030" y="5085"/>
                      <a:pt x="1110" y="5006"/>
                    </a:cubicBezTo>
                    <a:close/>
                    <a:moveTo>
                      <a:pt x="9666" y="5135"/>
                    </a:moveTo>
                    <a:cubicBezTo>
                      <a:pt x="9705" y="5135"/>
                      <a:pt x="9745" y="5145"/>
                      <a:pt x="9785" y="5165"/>
                    </a:cubicBezTo>
                    <a:cubicBezTo>
                      <a:pt x="9903" y="5244"/>
                      <a:pt x="10022" y="5363"/>
                      <a:pt x="10101" y="5521"/>
                    </a:cubicBezTo>
                    <a:cubicBezTo>
                      <a:pt x="10260" y="5838"/>
                      <a:pt x="10300" y="6195"/>
                      <a:pt x="10260" y="6551"/>
                    </a:cubicBezTo>
                    <a:cubicBezTo>
                      <a:pt x="10220" y="6630"/>
                      <a:pt x="10220" y="6670"/>
                      <a:pt x="10181" y="6749"/>
                    </a:cubicBezTo>
                    <a:cubicBezTo>
                      <a:pt x="10101" y="6789"/>
                      <a:pt x="10022" y="6868"/>
                      <a:pt x="9943" y="6947"/>
                    </a:cubicBezTo>
                    <a:cubicBezTo>
                      <a:pt x="9864" y="6828"/>
                      <a:pt x="9824" y="6749"/>
                      <a:pt x="9824" y="6670"/>
                    </a:cubicBezTo>
                    <a:cubicBezTo>
                      <a:pt x="9824" y="6234"/>
                      <a:pt x="9745" y="5798"/>
                      <a:pt x="9547" y="5402"/>
                    </a:cubicBezTo>
                    <a:cubicBezTo>
                      <a:pt x="9507" y="5323"/>
                      <a:pt x="9507" y="5244"/>
                      <a:pt x="9547" y="5165"/>
                    </a:cubicBezTo>
                    <a:cubicBezTo>
                      <a:pt x="9587" y="5145"/>
                      <a:pt x="9626" y="5135"/>
                      <a:pt x="9666" y="5135"/>
                    </a:cubicBezTo>
                    <a:close/>
                    <a:moveTo>
                      <a:pt x="6000" y="0"/>
                    </a:moveTo>
                    <a:cubicBezTo>
                      <a:pt x="4214" y="0"/>
                      <a:pt x="2472" y="783"/>
                      <a:pt x="1268" y="2194"/>
                    </a:cubicBezTo>
                    <a:cubicBezTo>
                      <a:pt x="476" y="2986"/>
                      <a:pt x="40" y="4055"/>
                      <a:pt x="0" y="5204"/>
                    </a:cubicBezTo>
                    <a:cubicBezTo>
                      <a:pt x="0" y="6155"/>
                      <a:pt x="278" y="7066"/>
                      <a:pt x="753" y="7858"/>
                    </a:cubicBezTo>
                    <a:cubicBezTo>
                      <a:pt x="1110" y="8611"/>
                      <a:pt x="1743" y="9205"/>
                      <a:pt x="2536" y="9562"/>
                    </a:cubicBezTo>
                    <a:cubicBezTo>
                      <a:pt x="2654" y="9601"/>
                      <a:pt x="2734" y="9641"/>
                      <a:pt x="2813" y="9720"/>
                    </a:cubicBezTo>
                    <a:cubicBezTo>
                      <a:pt x="2971" y="9799"/>
                      <a:pt x="3051" y="9997"/>
                      <a:pt x="2932" y="10156"/>
                    </a:cubicBezTo>
                    <a:cubicBezTo>
                      <a:pt x="2813" y="10631"/>
                      <a:pt x="2694" y="11106"/>
                      <a:pt x="2575" y="11582"/>
                    </a:cubicBezTo>
                    <a:lnTo>
                      <a:pt x="3962" y="11780"/>
                    </a:lnTo>
                    <a:cubicBezTo>
                      <a:pt x="3962" y="11582"/>
                      <a:pt x="3882" y="11423"/>
                      <a:pt x="3882" y="11265"/>
                    </a:cubicBezTo>
                    <a:cubicBezTo>
                      <a:pt x="3803" y="10393"/>
                      <a:pt x="3764" y="9522"/>
                      <a:pt x="3684" y="8650"/>
                    </a:cubicBezTo>
                    <a:cubicBezTo>
                      <a:pt x="3724" y="8492"/>
                      <a:pt x="3605" y="8334"/>
                      <a:pt x="3447" y="8294"/>
                    </a:cubicBezTo>
                    <a:cubicBezTo>
                      <a:pt x="2971" y="8056"/>
                      <a:pt x="2654" y="7581"/>
                      <a:pt x="2575" y="7066"/>
                    </a:cubicBezTo>
                    <a:cubicBezTo>
                      <a:pt x="2575" y="6987"/>
                      <a:pt x="2654" y="6908"/>
                      <a:pt x="2694" y="6828"/>
                    </a:cubicBezTo>
                    <a:cubicBezTo>
                      <a:pt x="2734" y="6868"/>
                      <a:pt x="2813" y="6947"/>
                      <a:pt x="2852" y="7026"/>
                    </a:cubicBezTo>
                    <a:cubicBezTo>
                      <a:pt x="3051" y="7264"/>
                      <a:pt x="3169" y="7502"/>
                      <a:pt x="3367" y="7779"/>
                    </a:cubicBezTo>
                    <a:cubicBezTo>
                      <a:pt x="3447" y="7858"/>
                      <a:pt x="3565" y="7898"/>
                      <a:pt x="3684" y="7977"/>
                    </a:cubicBezTo>
                    <a:lnTo>
                      <a:pt x="3684" y="7541"/>
                    </a:lnTo>
                    <a:cubicBezTo>
                      <a:pt x="3764" y="7106"/>
                      <a:pt x="3803" y="6630"/>
                      <a:pt x="3882" y="6234"/>
                    </a:cubicBezTo>
                    <a:cubicBezTo>
                      <a:pt x="3882" y="6155"/>
                      <a:pt x="3962" y="6076"/>
                      <a:pt x="4041" y="6036"/>
                    </a:cubicBezTo>
                    <a:cubicBezTo>
                      <a:pt x="4080" y="6115"/>
                      <a:pt x="4160" y="6155"/>
                      <a:pt x="4160" y="6234"/>
                    </a:cubicBezTo>
                    <a:cubicBezTo>
                      <a:pt x="4160" y="6551"/>
                      <a:pt x="4160" y="6908"/>
                      <a:pt x="4160" y="7224"/>
                    </a:cubicBezTo>
                    <a:cubicBezTo>
                      <a:pt x="4199" y="7541"/>
                      <a:pt x="4160" y="7739"/>
                      <a:pt x="4160" y="8096"/>
                    </a:cubicBezTo>
                    <a:cubicBezTo>
                      <a:pt x="4437" y="7937"/>
                      <a:pt x="4635" y="7819"/>
                      <a:pt x="4873" y="7700"/>
                    </a:cubicBezTo>
                    <a:cubicBezTo>
                      <a:pt x="4912" y="7660"/>
                      <a:pt x="4952" y="7581"/>
                      <a:pt x="4912" y="7502"/>
                    </a:cubicBezTo>
                    <a:cubicBezTo>
                      <a:pt x="4833" y="6908"/>
                      <a:pt x="4873" y="6313"/>
                      <a:pt x="5031" y="5719"/>
                    </a:cubicBezTo>
                    <a:cubicBezTo>
                      <a:pt x="5071" y="5521"/>
                      <a:pt x="5150" y="5323"/>
                      <a:pt x="5308" y="5125"/>
                    </a:cubicBezTo>
                    <a:cubicBezTo>
                      <a:pt x="5388" y="5006"/>
                      <a:pt x="5546" y="4927"/>
                      <a:pt x="5744" y="4887"/>
                    </a:cubicBezTo>
                    <a:cubicBezTo>
                      <a:pt x="5863" y="4887"/>
                      <a:pt x="5982" y="5125"/>
                      <a:pt x="6061" y="5283"/>
                    </a:cubicBezTo>
                    <a:cubicBezTo>
                      <a:pt x="6101" y="5402"/>
                      <a:pt x="6140" y="5521"/>
                      <a:pt x="6140" y="5640"/>
                    </a:cubicBezTo>
                    <a:cubicBezTo>
                      <a:pt x="6259" y="6393"/>
                      <a:pt x="5982" y="7145"/>
                      <a:pt x="5467" y="7700"/>
                    </a:cubicBezTo>
                    <a:cubicBezTo>
                      <a:pt x="5625" y="8056"/>
                      <a:pt x="5942" y="8294"/>
                      <a:pt x="6299" y="8373"/>
                    </a:cubicBezTo>
                    <a:cubicBezTo>
                      <a:pt x="6378" y="8215"/>
                      <a:pt x="6457" y="8056"/>
                      <a:pt x="6497" y="7937"/>
                    </a:cubicBezTo>
                    <a:cubicBezTo>
                      <a:pt x="6616" y="7621"/>
                      <a:pt x="6734" y="7304"/>
                      <a:pt x="6893" y="6987"/>
                    </a:cubicBezTo>
                    <a:cubicBezTo>
                      <a:pt x="6933" y="6908"/>
                      <a:pt x="7051" y="6828"/>
                      <a:pt x="7170" y="6749"/>
                    </a:cubicBezTo>
                    <a:cubicBezTo>
                      <a:pt x="7210" y="6868"/>
                      <a:pt x="7249" y="6987"/>
                      <a:pt x="7249" y="7106"/>
                    </a:cubicBezTo>
                    <a:cubicBezTo>
                      <a:pt x="7249" y="7343"/>
                      <a:pt x="7170" y="7541"/>
                      <a:pt x="7091" y="7739"/>
                    </a:cubicBezTo>
                    <a:cubicBezTo>
                      <a:pt x="7012" y="7937"/>
                      <a:pt x="6933" y="8175"/>
                      <a:pt x="6853" y="8373"/>
                    </a:cubicBezTo>
                    <a:lnTo>
                      <a:pt x="6893" y="8452"/>
                    </a:lnTo>
                    <a:cubicBezTo>
                      <a:pt x="7368" y="8215"/>
                      <a:pt x="7804" y="8017"/>
                      <a:pt x="8279" y="7779"/>
                    </a:cubicBezTo>
                    <a:lnTo>
                      <a:pt x="8279" y="7779"/>
                    </a:lnTo>
                    <a:cubicBezTo>
                      <a:pt x="8359" y="7977"/>
                      <a:pt x="8319" y="8175"/>
                      <a:pt x="8121" y="8294"/>
                    </a:cubicBezTo>
                    <a:cubicBezTo>
                      <a:pt x="7764" y="8611"/>
                      <a:pt x="7329" y="8769"/>
                      <a:pt x="6853" y="8809"/>
                    </a:cubicBezTo>
                    <a:cubicBezTo>
                      <a:pt x="6695" y="8849"/>
                      <a:pt x="6576" y="8928"/>
                      <a:pt x="6536" y="9086"/>
                    </a:cubicBezTo>
                    <a:cubicBezTo>
                      <a:pt x="6378" y="9482"/>
                      <a:pt x="6180" y="9878"/>
                      <a:pt x="6021" y="10314"/>
                    </a:cubicBezTo>
                    <a:cubicBezTo>
                      <a:pt x="5863" y="10710"/>
                      <a:pt x="5665" y="11265"/>
                      <a:pt x="5427" y="11740"/>
                    </a:cubicBezTo>
                    <a:cubicBezTo>
                      <a:pt x="5388" y="11819"/>
                      <a:pt x="5229" y="11859"/>
                      <a:pt x="5110" y="11938"/>
                    </a:cubicBezTo>
                    <a:cubicBezTo>
                      <a:pt x="5071" y="11819"/>
                      <a:pt x="5031" y="11701"/>
                      <a:pt x="5031" y="11582"/>
                    </a:cubicBezTo>
                    <a:cubicBezTo>
                      <a:pt x="5150" y="11225"/>
                      <a:pt x="5308" y="10869"/>
                      <a:pt x="5427" y="10552"/>
                    </a:cubicBezTo>
                    <a:lnTo>
                      <a:pt x="6101" y="8809"/>
                    </a:lnTo>
                    <a:lnTo>
                      <a:pt x="5110" y="8056"/>
                    </a:lnTo>
                    <a:lnTo>
                      <a:pt x="4120" y="8492"/>
                    </a:lnTo>
                    <a:cubicBezTo>
                      <a:pt x="4199" y="9601"/>
                      <a:pt x="4239" y="10710"/>
                      <a:pt x="4318" y="11819"/>
                    </a:cubicBezTo>
                    <a:lnTo>
                      <a:pt x="5031" y="11978"/>
                    </a:lnTo>
                    <a:lnTo>
                      <a:pt x="6219" y="12216"/>
                    </a:lnTo>
                    <a:cubicBezTo>
                      <a:pt x="6299" y="11740"/>
                      <a:pt x="6418" y="11344"/>
                      <a:pt x="6497" y="10908"/>
                    </a:cubicBezTo>
                    <a:cubicBezTo>
                      <a:pt x="6536" y="10671"/>
                      <a:pt x="6774" y="10473"/>
                      <a:pt x="7012" y="10473"/>
                    </a:cubicBezTo>
                    <a:cubicBezTo>
                      <a:pt x="7062" y="10478"/>
                      <a:pt x="7113" y="10480"/>
                      <a:pt x="7164" y="10480"/>
                    </a:cubicBezTo>
                    <a:cubicBezTo>
                      <a:pt x="7517" y="10480"/>
                      <a:pt x="7884" y="10363"/>
                      <a:pt x="8160" y="10156"/>
                    </a:cubicBezTo>
                    <a:cubicBezTo>
                      <a:pt x="8359" y="10037"/>
                      <a:pt x="8557" y="9997"/>
                      <a:pt x="8755" y="9878"/>
                    </a:cubicBezTo>
                    <a:cubicBezTo>
                      <a:pt x="9507" y="9522"/>
                      <a:pt x="10141" y="8888"/>
                      <a:pt x="10498" y="8136"/>
                    </a:cubicBezTo>
                    <a:cubicBezTo>
                      <a:pt x="11488" y="6155"/>
                      <a:pt x="11250" y="3818"/>
                      <a:pt x="9943" y="2035"/>
                    </a:cubicBezTo>
                    <a:cubicBezTo>
                      <a:pt x="9270" y="926"/>
                      <a:pt x="8121" y="213"/>
                      <a:pt x="6814" y="55"/>
                    </a:cubicBezTo>
                    <a:cubicBezTo>
                      <a:pt x="6543" y="18"/>
                      <a:pt x="6271" y="0"/>
                      <a:pt x="6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983;p39">
                <a:extLst>
                  <a:ext uri="{FF2B5EF4-FFF2-40B4-BE49-F238E27FC236}">
                    <a16:creationId xmlns:a16="http://schemas.microsoft.com/office/drawing/2014/main" id="{E66C7C1C-EC5E-4D57-94E3-0265DC95AEAE}"/>
                  </a:ext>
                </a:extLst>
              </p:cNvPr>
              <p:cNvSpPr/>
              <p:nvPr/>
            </p:nvSpPr>
            <p:spPr>
              <a:xfrm>
                <a:off x="7470798" y="1116578"/>
                <a:ext cx="1373660" cy="1751893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15764" extrusionOk="0">
                    <a:moveTo>
                      <a:pt x="6140" y="5801"/>
                    </a:moveTo>
                    <a:lnTo>
                      <a:pt x="6140" y="5801"/>
                    </a:lnTo>
                    <a:cubicBezTo>
                      <a:pt x="6378" y="6475"/>
                      <a:pt x="6220" y="7188"/>
                      <a:pt x="5823" y="7742"/>
                    </a:cubicBezTo>
                    <a:cubicBezTo>
                      <a:pt x="5744" y="7069"/>
                      <a:pt x="5863" y="6396"/>
                      <a:pt x="6140" y="5801"/>
                    </a:cubicBezTo>
                    <a:close/>
                    <a:moveTo>
                      <a:pt x="6542" y="520"/>
                    </a:moveTo>
                    <a:cubicBezTo>
                      <a:pt x="6803" y="520"/>
                      <a:pt x="7066" y="537"/>
                      <a:pt x="7329" y="573"/>
                    </a:cubicBezTo>
                    <a:cubicBezTo>
                      <a:pt x="8636" y="731"/>
                      <a:pt x="9785" y="1444"/>
                      <a:pt x="10458" y="2553"/>
                    </a:cubicBezTo>
                    <a:cubicBezTo>
                      <a:pt x="11805" y="4296"/>
                      <a:pt x="12043" y="6673"/>
                      <a:pt x="11092" y="8654"/>
                    </a:cubicBezTo>
                    <a:cubicBezTo>
                      <a:pt x="10696" y="9446"/>
                      <a:pt x="10102" y="10040"/>
                      <a:pt x="9349" y="10436"/>
                    </a:cubicBezTo>
                    <a:cubicBezTo>
                      <a:pt x="9151" y="10515"/>
                      <a:pt x="8953" y="10595"/>
                      <a:pt x="8755" y="10713"/>
                    </a:cubicBezTo>
                    <a:cubicBezTo>
                      <a:pt x="8398" y="10911"/>
                      <a:pt x="8002" y="11030"/>
                      <a:pt x="7566" y="11030"/>
                    </a:cubicBezTo>
                    <a:cubicBezTo>
                      <a:pt x="7546" y="11027"/>
                      <a:pt x="7526" y="11025"/>
                      <a:pt x="7506" y="11025"/>
                    </a:cubicBezTo>
                    <a:cubicBezTo>
                      <a:pt x="7296" y="11025"/>
                      <a:pt x="7127" y="11209"/>
                      <a:pt x="7091" y="11426"/>
                    </a:cubicBezTo>
                    <a:cubicBezTo>
                      <a:pt x="6972" y="11862"/>
                      <a:pt x="6893" y="12298"/>
                      <a:pt x="6814" y="12734"/>
                    </a:cubicBezTo>
                    <a:lnTo>
                      <a:pt x="5625" y="12496"/>
                    </a:lnTo>
                    <a:lnTo>
                      <a:pt x="4873" y="12377"/>
                    </a:lnTo>
                    <a:cubicBezTo>
                      <a:pt x="4833" y="11228"/>
                      <a:pt x="4754" y="10119"/>
                      <a:pt x="4714" y="9010"/>
                    </a:cubicBezTo>
                    <a:lnTo>
                      <a:pt x="5705" y="8574"/>
                    </a:lnTo>
                    <a:lnTo>
                      <a:pt x="6695" y="9367"/>
                    </a:lnTo>
                    <a:lnTo>
                      <a:pt x="6021" y="11070"/>
                    </a:lnTo>
                    <a:cubicBezTo>
                      <a:pt x="5863" y="11426"/>
                      <a:pt x="5744" y="11743"/>
                      <a:pt x="5625" y="12100"/>
                    </a:cubicBezTo>
                    <a:cubicBezTo>
                      <a:pt x="5625" y="12219"/>
                      <a:pt x="5625" y="12337"/>
                      <a:pt x="5665" y="12456"/>
                    </a:cubicBezTo>
                    <a:cubicBezTo>
                      <a:pt x="5784" y="12417"/>
                      <a:pt x="5942" y="12337"/>
                      <a:pt x="6021" y="12258"/>
                    </a:cubicBezTo>
                    <a:cubicBezTo>
                      <a:pt x="6220" y="11783"/>
                      <a:pt x="6418" y="11308"/>
                      <a:pt x="6616" y="10832"/>
                    </a:cubicBezTo>
                    <a:cubicBezTo>
                      <a:pt x="6814" y="10357"/>
                      <a:pt x="6933" y="10000"/>
                      <a:pt x="7091" y="9604"/>
                    </a:cubicBezTo>
                    <a:cubicBezTo>
                      <a:pt x="7131" y="9446"/>
                      <a:pt x="7289" y="9367"/>
                      <a:pt x="7448" y="9367"/>
                    </a:cubicBezTo>
                    <a:cubicBezTo>
                      <a:pt x="7883" y="9327"/>
                      <a:pt x="8359" y="9129"/>
                      <a:pt x="8715" y="8812"/>
                    </a:cubicBezTo>
                    <a:cubicBezTo>
                      <a:pt x="8874" y="8733"/>
                      <a:pt x="8953" y="8495"/>
                      <a:pt x="8874" y="8337"/>
                    </a:cubicBezTo>
                    <a:lnTo>
                      <a:pt x="8874" y="8337"/>
                    </a:lnTo>
                    <a:cubicBezTo>
                      <a:pt x="8398" y="8535"/>
                      <a:pt x="7923" y="8772"/>
                      <a:pt x="7487" y="8970"/>
                    </a:cubicBezTo>
                    <a:lnTo>
                      <a:pt x="7408" y="8891"/>
                    </a:lnTo>
                    <a:cubicBezTo>
                      <a:pt x="7527" y="8693"/>
                      <a:pt x="7606" y="8455"/>
                      <a:pt x="7685" y="8257"/>
                    </a:cubicBezTo>
                    <a:cubicBezTo>
                      <a:pt x="7764" y="8059"/>
                      <a:pt x="7804" y="7861"/>
                      <a:pt x="7844" y="7624"/>
                    </a:cubicBezTo>
                    <a:cubicBezTo>
                      <a:pt x="7844" y="7505"/>
                      <a:pt x="7804" y="7386"/>
                      <a:pt x="7725" y="7267"/>
                    </a:cubicBezTo>
                    <a:cubicBezTo>
                      <a:pt x="7646" y="7346"/>
                      <a:pt x="7527" y="7426"/>
                      <a:pt x="7487" y="7544"/>
                    </a:cubicBezTo>
                    <a:cubicBezTo>
                      <a:pt x="7329" y="7822"/>
                      <a:pt x="7210" y="8139"/>
                      <a:pt x="7051" y="8455"/>
                    </a:cubicBezTo>
                    <a:cubicBezTo>
                      <a:pt x="7012" y="8614"/>
                      <a:pt x="6972" y="8733"/>
                      <a:pt x="6893" y="8891"/>
                    </a:cubicBezTo>
                    <a:cubicBezTo>
                      <a:pt x="6536" y="8812"/>
                      <a:pt x="6220" y="8574"/>
                      <a:pt x="6021" y="8257"/>
                    </a:cubicBezTo>
                    <a:cubicBezTo>
                      <a:pt x="6576" y="7703"/>
                      <a:pt x="6814" y="6911"/>
                      <a:pt x="6695" y="6158"/>
                    </a:cubicBezTo>
                    <a:cubicBezTo>
                      <a:pt x="6695" y="6039"/>
                      <a:pt x="6695" y="5920"/>
                      <a:pt x="6655" y="5801"/>
                    </a:cubicBezTo>
                    <a:cubicBezTo>
                      <a:pt x="6576" y="5643"/>
                      <a:pt x="6457" y="5445"/>
                      <a:pt x="6338" y="5445"/>
                    </a:cubicBezTo>
                    <a:cubicBezTo>
                      <a:pt x="6140" y="5445"/>
                      <a:pt x="5982" y="5524"/>
                      <a:pt x="5863" y="5683"/>
                    </a:cubicBezTo>
                    <a:cubicBezTo>
                      <a:pt x="5744" y="5841"/>
                      <a:pt x="5665" y="6039"/>
                      <a:pt x="5625" y="6277"/>
                    </a:cubicBezTo>
                    <a:cubicBezTo>
                      <a:pt x="5467" y="6831"/>
                      <a:pt x="5427" y="7426"/>
                      <a:pt x="5507" y="8020"/>
                    </a:cubicBezTo>
                    <a:cubicBezTo>
                      <a:pt x="5507" y="8099"/>
                      <a:pt x="5507" y="8178"/>
                      <a:pt x="5427" y="8218"/>
                    </a:cubicBezTo>
                    <a:cubicBezTo>
                      <a:pt x="5229" y="8376"/>
                      <a:pt x="4992" y="8455"/>
                      <a:pt x="4714" y="8614"/>
                    </a:cubicBezTo>
                    <a:cubicBezTo>
                      <a:pt x="4714" y="8297"/>
                      <a:pt x="4754" y="8020"/>
                      <a:pt x="4754" y="7742"/>
                    </a:cubicBezTo>
                    <a:cubicBezTo>
                      <a:pt x="4754" y="7505"/>
                      <a:pt x="4754" y="7109"/>
                      <a:pt x="4714" y="6752"/>
                    </a:cubicBezTo>
                    <a:cubicBezTo>
                      <a:pt x="4714" y="6713"/>
                      <a:pt x="4635" y="6633"/>
                      <a:pt x="4595" y="6554"/>
                    </a:cubicBezTo>
                    <a:cubicBezTo>
                      <a:pt x="4556" y="6633"/>
                      <a:pt x="4477" y="6673"/>
                      <a:pt x="4437" y="6752"/>
                    </a:cubicBezTo>
                    <a:cubicBezTo>
                      <a:pt x="4358" y="7188"/>
                      <a:pt x="4318" y="7624"/>
                      <a:pt x="4279" y="8059"/>
                    </a:cubicBezTo>
                    <a:lnTo>
                      <a:pt x="4279" y="8495"/>
                    </a:lnTo>
                    <a:cubicBezTo>
                      <a:pt x="4160" y="8416"/>
                      <a:pt x="4001" y="8376"/>
                      <a:pt x="3962" y="8297"/>
                    </a:cubicBezTo>
                    <a:cubicBezTo>
                      <a:pt x="3764" y="8059"/>
                      <a:pt x="3645" y="7822"/>
                      <a:pt x="3447" y="7544"/>
                    </a:cubicBezTo>
                    <a:cubicBezTo>
                      <a:pt x="3407" y="7465"/>
                      <a:pt x="3328" y="7426"/>
                      <a:pt x="3249" y="7346"/>
                    </a:cubicBezTo>
                    <a:cubicBezTo>
                      <a:pt x="3209" y="7426"/>
                      <a:pt x="3130" y="7544"/>
                      <a:pt x="3169" y="7624"/>
                    </a:cubicBezTo>
                    <a:cubicBezTo>
                      <a:pt x="3209" y="8139"/>
                      <a:pt x="3566" y="8574"/>
                      <a:pt x="4041" y="8812"/>
                    </a:cubicBezTo>
                    <a:cubicBezTo>
                      <a:pt x="4199" y="8852"/>
                      <a:pt x="4279" y="9010"/>
                      <a:pt x="4279" y="9208"/>
                    </a:cubicBezTo>
                    <a:cubicBezTo>
                      <a:pt x="4318" y="10080"/>
                      <a:pt x="4397" y="10911"/>
                      <a:pt x="4477" y="11783"/>
                    </a:cubicBezTo>
                    <a:cubicBezTo>
                      <a:pt x="4477" y="11941"/>
                      <a:pt x="4516" y="12100"/>
                      <a:pt x="4556" y="12337"/>
                    </a:cubicBezTo>
                    <a:lnTo>
                      <a:pt x="3169" y="12139"/>
                    </a:lnTo>
                    <a:cubicBezTo>
                      <a:pt x="3288" y="11624"/>
                      <a:pt x="3367" y="11149"/>
                      <a:pt x="3526" y="10674"/>
                    </a:cubicBezTo>
                    <a:cubicBezTo>
                      <a:pt x="3605" y="10515"/>
                      <a:pt x="3566" y="10317"/>
                      <a:pt x="3407" y="10238"/>
                    </a:cubicBezTo>
                    <a:cubicBezTo>
                      <a:pt x="3328" y="10159"/>
                      <a:pt x="3209" y="10119"/>
                      <a:pt x="3130" y="10080"/>
                    </a:cubicBezTo>
                    <a:cubicBezTo>
                      <a:pt x="2338" y="9763"/>
                      <a:pt x="1704" y="9168"/>
                      <a:pt x="1308" y="8376"/>
                    </a:cubicBezTo>
                    <a:cubicBezTo>
                      <a:pt x="832" y="7584"/>
                      <a:pt x="555" y="6673"/>
                      <a:pt x="555" y="5722"/>
                    </a:cubicBezTo>
                    <a:cubicBezTo>
                      <a:pt x="595" y="4613"/>
                      <a:pt x="1070" y="3504"/>
                      <a:pt x="1862" y="2712"/>
                    </a:cubicBezTo>
                    <a:cubicBezTo>
                      <a:pt x="3037" y="1329"/>
                      <a:pt x="4755" y="520"/>
                      <a:pt x="6542" y="520"/>
                    </a:cubicBezTo>
                    <a:close/>
                    <a:moveTo>
                      <a:pt x="2496" y="14041"/>
                    </a:moveTo>
                    <a:lnTo>
                      <a:pt x="6140" y="14754"/>
                    </a:lnTo>
                    <a:cubicBezTo>
                      <a:pt x="5767" y="15127"/>
                      <a:pt x="5308" y="15326"/>
                      <a:pt x="4810" y="15326"/>
                    </a:cubicBezTo>
                    <a:cubicBezTo>
                      <a:pt x="4727" y="15326"/>
                      <a:pt x="4642" y="15320"/>
                      <a:pt x="4556" y="15308"/>
                    </a:cubicBezTo>
                    <a:cubicBezTo>
                      <a:pt x="3922" y="15269"/>
                      <a:pt x="3328" y="15071"/>
                      <a:pt x="2813" y="14714"/>
                    </a:cubicBezTo>
                    <a:cubicBezTo>
                      <a:pt x="2575" y="14595"/>
                      <a:pt x="2456" y="14318"/>
                      <a:pt x="2496" y="14041"/>
                    </a:cubicBezTo>
                    <a:close/>
                    <a:moveTo>
                      <a:pt x="6501" y="1"/>
                    </a:moveTo>
                    <a:cubicBezTo>
                      <a:pt x="4494" y="1"/>
                      <a:pt x="2594" y="933"/>
                      <a:pt x="1308" y="2514"/>
                    </a:cubicBezTo>
                    <a:cubicBezTo>
                      <a:pt x="476" y="3385"/>
                      <a:pt x="40" y="4573"/>
                      <a:pt x="0" y="5801"/>
                    </a:cubicBezTo>
                    <a:cubicBezTo>
                      <a:pt x="40" y="6792"/>
                      <a:pt x="317" y="7742"/>
                      <a:pt x="793" y="8574"/>
                    </a:cubicBezTo>
                    <a:cubicBezTo>
                      <a:pt x="1149" y="9367"/>
                      <a:pt x="1783" y="10000"/>
                      <a:pt x="2615" y="10357"/>
                    </a:cubicBezTo>
                    <a:lnTo>
                      <a:pt x="3051" y="10555"/>
                    </a:lnTo>
                    <a:cubicBezTo>
                      <a:pt x="2892" y="11030"/>
                      <a:pt x="2773" y="11545"/>
                      <a:pt x="2615" y="12021"/>
                    </a:cubicBezTo>
                    <a:cubicBezTo>
                      <a:pt x="2417" y="11981"/>
                      <a:pt x="2219" y="11941"/>
                      <a:pt x="2021" y="11902"/>
                    </a:cubicBezTo>
                    <a:cubicBezTo>
                      <a:pt x="1941" y="11902"/>
                      <a:pt x="1823" y="11981"/>
                      <a:pt x="1783" y="12021"/>
                    </a:cubicBezTo>
                    <a:cubicBezTo>
                      <a:pt x="1704" y="12337"/>
                      <a:pt x="1625" y="12654"/>
                      <a:pt x="1545" y="12971"/>
                    </a:cubicBezTo>
                    <a:cubicBezTo>
                      <a:pt x="1426" y="13684"/>
                      <a:pt x="1426" y="13684"/>
                      <a:pt x="2100" y="13962"/>
                    </a:cubicBezTo>
                    <a:cubicBezTo>
                      <a:pt x="2219" y="14793"/>
                      <a:pt x="2298" y="14952"/>
                      <a:pt x="2892" y="15269"/>
                    </a:cubicBezTo>
                    <a:cubicBezTo>
                      <a:pt x="3486" y="15599"/>
                      <a:pt x="4135" y="15764"/>
                      <a:pt x="4794" y="15764"/>
                    </a:cubicBezTo>
                    <a:cubicBezTo>
                      <a:pt x="4926" y="15764"/>
                      <a:pt x="5058" y="15757"/>
                      <a:pt x="5190" y="15744"/>
                    </a:cubicBezTo>
                    <a:cubicBezTo>
                      <a:pt x="5784" y="15665"/>
                      <a:pt x="6259" y="15348"/>
                      <a:pt x="6536" y="14833"/>
                    </a:cubicBezTo>
                    <a:cubicBezTo>
                      <a:pt x="6695" y="14873"/>
                      <a:pt x="6853" y="14873"/>
                      <a:pt x="7051" y="14873"/>
                    </a:cubicBezTo>
                    <a:cubicBezTo>
                      <a:pt x="7170" y="14873"/>
                      <a:pt x="7329" y="14793"/>
                      <a:pt x="7368" y="14675"/>
                    </a:cubicBezTo>
                    <a:cubicBezTo>
                      <a:pt x="7448" y="14318"/>
                      <a:pt x="7527" y="13962"/>
                      <a:pt x="7566" y="13605"/>
                    </a:cubicBezTo>
                    <a:cubicBezTo>
                      <a:pt x="7566" y="13486"/>
                      <a:pt x="7448" y="13328"/>
                      <a:pt x="7646" y="13209"/>
                    </a:cubicBezTo>
                    <a:cubicBezTo>
                      <a:pt x="7606" y="13011"/>
                      <a:pt x="7448" y="12892"/>
                      <a:pt x="7249" y="12852"/>
                    </a:cubicBezTo>
                    <a:cubicBezTo>
                      <a:pt x="7329" y="12377"/>
                      <a:pt x="7408" y="11941"/>
                      <a:pt x="7487" y="11466"/>
                    </a:cubicBezTo>
                    <a:cubicBezTo>
                      <a:pt x="7543" y="11470"/>
                      <a:pt x="7600" y="11472"/>
                      <a:pt x="7657" y="11472"/>
                    </a:cubicBezTo>
                    <a:cubicBezTo>
                      <a:pt x="8168" y="11472"/>
                      <a:pt x="8724" y="11315"/>
                      <a:pt x="9151" y="11030"/>
                    </a:cubicBezTo>
                    <a:cubicBezTo>
                      <a:pt x="9230" y="10991"/>
                      <a:pt x="9309" y="10951"/>
                      <a:pt x="9349" y="10911"/>
                    </a:cubicBezTo>
                    <a:cubicBezTo>
                      <a:pt x="10616" y="10357"/>
                      <a:pt x="11528" y="9248"/>
                      <a:pt x="11884" y="7940"/>
                    </a:cubicBezTo>
                    <a:cubicBezTo>
                      <a:pt x="12359" y="6237"/>
                      <a:pt x="12122" y="4415"/>
                      <a:pt x="11250" y="2910"/>
                    </a:cubicBezTo>
                    <a:cubicBezTo>
                      <a:pt x="10339" y="1246"/>
                      <a:pt x="8953" y="137"/>
                      <a:pt x="6972" y="18"/>
                    </a:cubicBezTo>
                    <a:cubicBezTo>
                      <a:pt x="6815" y="7"/>
                      <a:pt x="6658" y="1"/>
                      <a:pt x="6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984;p39">
                <a:extLst>
                  <a:ext uri="{FF2B5EF4-FFF2-40B4-BE49-F238E27FC236}">
                    <a16:creationId xmlns:a16="http://schemas.microsoft.com/office/drawing/2014/main" id="{7E3BA2B5-3DA0-406D-8E56-8E9549F19BFE}"/>
                  </a:ext>
                </a:extLst>
              </p:cNvPr>
              <p:cNvSpPr/>
              <p:nvPr/>
            </p:nvSpPr>
            <p:spPr>
              <a:xfrm>
                <a:off x="8588914" y="1744695"/>
                <a:ext cx="92578" cy="201594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814" extrusionOk="0">
                    <a:moveTo>
                      <a:pt x="145" y="1"/>
                    </a:moveTo>
                    <a:cubicBezTo>
                      <a:pt x="100" y="1"/>
                      <a:pt x="60" y="11"/>
                      <a:pt x="41" y="31"/>
                    </a:cubicBezTo>
                    <a:cubicBezTo>
                      <a:pt x="1" y="110"/>
                      <a:pt x="1" y="189"/>
                      <a:pt x="41" y="268"/>
                    </a:cubicBezTo>
                    <a:cubicBezTo>
                      <a:pt x="239" y="664"/>
                      <a:pt x="318" y="1100"/>
                      <a:pt x="318" y="1536"/>
                    </a:cubicBezTo>
                    <a:cubicBezTo>
                      <a:pt x="318" y="1615"/>
                      <a:pt x="357" y="1694"/>
                      <a:pt x="397" y="1813"/>
                    </a:cubicBezTo>
                    <a:cubicBezTo>
                      <a:pt x="516" y="1734"/>
                      <a:pt x="595" y="1655"/>
                      <a:pt x="674" y="1615"/>
                    </a:cubicBezTo>
                    <a:cubicBezTo>
                      <a:pt x="674" y="1536"/>
                      <a:pt x="714" y="1496"/>
                      <a:pt x="714" y="1417"/>
                    </a:cubicBezTo>
                    <a:cubicBezTo>
                      <a:pt x="833" y="1061"/>
                      <a:pt x="793" y="704"/>
                      <a:pt x="635" y="387"/>
                    </a:cubicBezTo>
                    <a:cubicBezTo>
                      <a:pt x="516" y="229"/>
                      <a:pt x="397" y="110"/>
                      <a:pt x="278" y="31"/>
                    </a:cubicBezTo>
                    <a:cubicBezTo>
                      <a:pt x="239" y="11"/>
                      <a:pt x="189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985;p39">
                <a:extLst>
                  <a:ext uri="{FF2B5EF4-FFF2-40B4-BE49-F238E27FC236}">
                    <a16:creationId xmlns:a16="http://schemas.microsoft.com/office/drawing/2014/main" id="{1989A1F3-C96D-4E3A-9E76-D6075FB65E01}"/>
                  </a:ext>
                </a:extLst>
              </p:cNvPr>
              <p:cNvSpPr/>
              <p:nvPr/>
            </p:nvSpPr>
            <p:spPr>
              <a:xfrm>
                <a:off x="8461332" y="1423524"/>
                <a:ext cx="202604" cy="24538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208" extrusionOk="0">
                    <a:moveTo>
                      <a:pt x="260" y="1"/>
                    </a:moveTo>
                    <a:cubicBezTo>
                      <a:pt x="152" y="1"/>
                      <a:pt x="51" y="48"/>
                      <a:pt x="0" y="227"/>
                    </a:cubicBezTo>
                    <a:cubicBezTo>
                      <a:pt x="872" y="583"/>
                      <a:pt x="1030" y="1495"/>
                      <a:pt x="1545" y="2208"/>
                    </a:cubicBezTo>
                    <a:cubicBezTo>
                      <a:pt x="1585" y="2168"/>
                      <a:pt x="1624" y="2089"/>
                      <a:pt x="1664" y="2049"/>
                    </a:cubicBezTo>
                    <a:cubicBezTo>
                      <a:pt x="1822" y="1415"/>
                      <a:pt x="1070" y="148"/>
                      <a:pt x="436" y="29"/>
                    </a:cubicBezTo>
                    <a:cubicBezTo>
                      <a:pt x="380" y="15"/>
                      <a:pt x="319" y="1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986;p39">
                <a:extLst>
                  <a:ext uri="{FF2B5EF4-FFF2-40B4-BE49-F238E27FC236}">
                    <a16:creationId xmlns:a16="http://schemas.microsoft.com/office/drawing/2014/main" id="{269E4538-9E74-482C-9B38-2A2001875295}"/>
                  </a:ext>
                </a:extLst>
              </p:cNvPr>
              <p:cNvSpPr/>
              <p:nvPr/>
            </p:nvSpPr>
            <p:spPr>
              <a:xfrm>
                <a:off x="8456887" y="1620338"/>
                <a:ext cx="79352" cy="24671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220" extrusionOk="0">
                    <a:moveTo>
                      <a:pt x="40" y="1"/>
                    </a:moveTo>
                    <a:cubicBezTo>
                      <a:pt x="40" y="120"/>
                      <a:pt x="1" y="199"/>
                      <a:pt x="1" y="278"/>
                    </a:cubicBezTo>
                    <a:cubicBezTo>
                      <a:pt x="1" y="318"/>
                      <a:pt x="1" y="357"/>
                      <a:pt x="1" y="397"/>
                    </a:cubicBezTo>
                    <a:cubicBezTo>
                      <a:pt x="159" y="833"/>
                      <a:pt x="199" y="1268"/>
                      <a:pt x="119" y="1704"/>
                    </a:cubicBezTo>
                    <a:lnTo>
                      <a:pt x="119" y="2219"/>
                    </a:lnTo>
                    <a:lnTo>
                      <a:pt x="199" y="2219"/>
                    </a:lnTo>
                    <a:cubicBezTo>
                      <a:pt x="436" y="1981"/>
                      <a:pt x="555" y="1704"/>
                      <a:pt x="634" y="1427"/>
                    </a:cubicBezTo>
                    <a:cubicBezTo>
                      <a:pt x="714" y="952"/>
                      <a:pt x="595" y="516"/>
                      <a:pt x="317" y="120"/>
                    </a:cubicBezTo>
                    <a:cubicBezTo>
                      <a:pt x="278" y="80"/>
                      <a:pt x="159" y="40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987;p39">
                <a:extLst>
                  <a:ext uri="{FF2B5EF4-FFF2-40B4-BE49-F238E27FC236}">
                    <a16:creationId xmlns:a16="http://schemas.microsoft.com/office/drawing/2014/main" id="{121F76DD-FCF9-48E0-8747-F748F81496CD}"/>
                  </a:ext>
                </a:extLst>
              </p:cNvPr>
              <p:cNvSpPr/>
              <p:nvPr/>
            </p:nvSpPr>
            <p:spPr>
              <a:xfrm>
                <a:off x="7734963" y="1607113"/>
                <a:ext cx="74907" cy="18948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1705" extrusionOk="0">
                    <a:moveTo>
                      <a:pt x="555" y="1"/>
                    </a:moveTo>
                    <a:cubicBezTo>
                      <a:pt x="475" y="80"/>
                      <a:pt x="317" y="80"/>
                      <a:pt x="277" y="159"/>
                    </a:cubicBezTo>
                    <a:cubicBezTo>
                      <a:pt x="159" y="476"/>
                      <a:pt x="79" y="793"/>
                      <a:pt x="40" y="1110"/>
                    </a:cubicBezTo>
                    <a:cubicBezTo>
                      <a:pt x="0" y="1348"/>
                      <a:pt x="119" y="1585"/>
                      <a:pt x="317" y="1704"/>
                    </a:cubicBezTo>
                    <a:lnTo>
                      <a:pt x="555" y="635"/>
                    </a:lnTo>
                    <a:cubicBezTo>
                      <a:pt x="594" y="556"/>
                      <a:pt x="634" y="437"/>
                      <a:pt x="674" y="318"/>
                    </a:cubicBezTo>
                    <a:cubicBezTo>
                      <a:pt x="634" y="239"/>
                      <a:pt x="594" y="120"/>
                      <a:pt x="5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988;p39">
                <a:extLst>
                  <a:ext uri="{FF2B5EF4-FFF2-40B4-BE49-F238E27FC236}">
                    <a16:creationId xmlns:a16="http://schemas.microsoft.com/office/drawing/2014/main" id="{D41B03A7-1DF9-45E4-B86F-C9EFEAEE4AB4}"/>
                  </a:ext>
                </a:extLst>
              </p:cNvPr>
              <p:cNvSpPr/>
              <p:nvPr/>
            </p:nvSpPr>
            <p:spPr>
              <a:xfrm>
                <a:off x="7602825" y="1730470"/>
                <a:ext cx="79352" cy="21137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902" extrusionOk="0">
                    <a:moveTo>
                      <a:pt x="437" y="0"/>
                    </a:moveTo>
                    <a:cubicBezTo>
                      <a:pt x="357" y="79"/>
                      <a:pt x="238" y="119"/>
                      <a:pt x="199" y="198"/>
                    </a:cubicBezTo>
                    <a:cubicBezTo>
                      <a:pt x="1" y="674"/>
                      <a:pt x="80" y="1228"/>
                      <a:pt x="357" y="1703"/>
                    </a:cubicBezTo>
                    <a:cubicBezTo>
                      <a:pt x="397" y="1783"/>
                      <a:pt x="555" y="1822"/>
                      <a:pt x="674" y="1902"/>
                    </a:cubicBezTo>
                    <a:lnTo>
                      <a:pt x="714" y="1822"/>
                    </a:lnTo>
                    <a:cubicBezTo>
                      <a:pt x="714" y="1743"/>
                      <a:pt x="714" y="1703"/>
                      <a:pt x="674" y="1624"/>
                    </a:cubicBezTo>
                    <a:cubicBezTo>
                      <a:pt x="555" y="1189"/>
                      <a:pt x="476" y="713"/>
                      <a:pt x="555" y="277"/>
                    </a:cubicBezTo>
                    <a:cubicBezTo>
                      <a:pt x="555" y="198"/>
                      <a:pt x="476" y="79"/>
                      <a:pt x="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989;p39">
                <a:extLst>
                  <a:ext uri="{FF2B5EF4-FFF2-40B4-BE49-F238E27FC236}">
                    <a16:creationId xmlns:a16="http://schemas.microsoft.com/office/drawing/2014/main" id="{991CD953-14BB-4F26-BDD7-75E21E1834E5}"/>
                  </a:ext>
                </a:extLst>
              </p:cNvPr>
              <p:cNvSpPr/>
              <p:nvPr/>
            </p:nvSpPr>
            <p:spPr>
              <a:xfrm>
                <a:off x="7629275" y="1453085"/>
                <a:ext cx="118917" cy="220265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982" extrusionOk="0">
                    <a:moveTo>
                      <a:pt x="872" y="1"/>
                    </a:moveTo>
                    <a:cubicBezTo>
                      <a:pt x="713" y="80"/>
                      <a:pt x="595" y="159"/>
                      <a:pt x="476" y="278"/>
                    </a:cubicBezTo>
                    <a:cubicBezTo>
                      <a:pt x="357" y="516"/>
                      <a:pt x="238" y="753"/>
                      <a:pt x="159" y="1030"/>
                    </a:cubicBezTo>
                    <a:cubicBezTo>
                      <a:pt x="40" y="1347"/>
                      <a:pt x="0" y="1664"/>
                      <a:pt x="40" y="1981"/>
                    </a:cubicBezTo>
                    <a:lnTo>
                      <a:pt x="159" y="1981"/>
                    </a:lnTo>
                    <a:lnTo>
                      <a:pt x="397" y="1506"/>
                    </a:lnTo>
                    <a:cubicBezTo>
                      <a:pt x="595" y="1070"/>
                      <a:pt x="674" y="595"/>
                      <a:pt x="1030" y="278"/>
                    </a:cubicBezTo>
                    <a:cubicBezTo>
                      <a:pt x="1070" y="199"/>
                      <a:pt x="1070" y="159"/>
                      <a:pt x="1030" y="119"/>
                    </a:cubicBezTo>
                    <a:cubicBezTo>
                      <a:pt x="991" y="80"/>
                      <a:pt x="912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" name="Google Shape;990;p39">
              <a:extLst>
                <a:ext uri="{FF2B5EF4-FFF2-40B4-BE49-F238E27FC236}">
                  <a16:creationId xmlns:a16="http://schemas.microsoft.com/office/drawing/2014/main" id="{2A656EE6-E385-4DAF-BF3B-BB7EED6E199D}"/>
                </a:ext>
              </a:extLst>
            </p:cNvPr>
            <p:cNvSpPr/>
            <p:nvPr/>
          </p:nvSpPr>
          <p:spPr>
            <a:xfrm>
              <a:off x="4410826" y="3807646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91;p39">
              <a:extLst>
                <a:ext uri="{FF2B5EF4-FFF2-40B4-BE49-F238E27FC236}">
                  <a16:creationId xmlns:a16="http://schemas.microsoft.com/office/drawing/2014/main" id="{36266C99-D983-4491-A41C-5C2B324A027D}"/>
                </a:ext>
              </a:extLst>
            </p:cNvPr>
            <p:cNvSpPr/>
            <p:nvPr/>
          </p:nvSpPr>
          <p:spPr>
            <a:xfrm>
              <a:off x="4121851" y="3886022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92;p39">
              <a:extLst>
                <a:ext uri="{FF2B5EF4-FFF2-40B4-BE49-F238E27FC236}">
                  <a16:creationId xmlns:a16="http://schemas.microsoft.com/office/drawing/2014/main" id="{406A70F0-0AF9-4A04-A09D-D52D75415A60}"/>
                </a:ext>
              </a:extLst>
            </p:cNvPr>
            <p:cNvSpPr/>
            <p:nvPr/>
          </p:nvSpPr>
          <p:spPr>
            <a:xfrm>
              <a:off x="4085376" y="43602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93;p39">
              <a:extLst>
                <a:ext uri="{FF2B5EF4-FFF2-40B4-BE49-F238E27FC236}">
                  <a16:creationId xmlns:a16="http://schemas.microsoft.com/office/drawing/2014/main" id="{C54A4139-C348-4A4A-A509-CD0B82D0A470}"/>
                </a:ext>
              </a:extLst>
            </p:cNvPr>
            <p:cNvSpPr/>
            <p:nvPr/>
          </p:nvSpPr>
          <p:spPr>
            <a:xfrm>
              <a:off x="5020526" y="40235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994;p39">
            <a:extLst>
              <a:ext uri="{FF2B5EF4-FFF2-40B4-BE49-F238E27FC236}">
                <a16:creationId xmlns:a16="http://schemas.microsoft.com/office/drawing/2014/main" id="{F6A4A6CE-868A-48AD-B3A2-4BA18AB0BA81}"/>
              </a:ext>
            </a:extLst>
          </p:cNvPr>
          <p:cNvGrpSpPr/>
          <p:nvPr/>
        </p:nvGrpSpPr>
        <p:grpSpPr>
          <a:xfrm>
            <a:off x="442064" y="364222"/>
            <a:ext cx="253204" cy="251068"/>
            <a:chOff x="3536277" y="1668288"/>
            <a:chExt cx="475769" cy="465027"/>
          </a:xfrm>
        </p:grpSpPr>
        <p:sp>
          <p:nvSpPr>
            <p:cNvPr id="132" name="Google Shape;995;p39">
              <a:extLst>
                <a:ext uri="{FF2B5EF4-FFF2-40B4-BE49-F238E27FC236}">
                  <a16:creationId xmlns:a16="http://schemas.microsoft.com/office/drawing/2014/main" id="{DCAC08A7-9F27-409F-BFC0-AE5421988000}"/>
                </a:ext>
              </a:extLst>
            </p:cNvPr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96;p39">
              <a:extLst>
                <a:ext uri="{FF2B5EF4-FFF2-40B4-BE49-F238E27FC236}">
                  <a16:creationId xmlns:a16="http://schemas.microsoft.com/office/drawing/2014/main" id="{BC1DEEFD-4E02-4976-828B-8574BC1FFB9A}"/>
                </a:ext>
              </a:extLst>
            </p:cNvPr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997;p39">
            <a:extLst>
              <a:ext uri="{FF2B5EF4-FFF2-40B4-BE49-F238E27FC236}">
                <a16:creationId xmlns:a16="http://schemas.microsoft.com/office/drawing/2014/main" id="{3D70E39F-CB73-4E4B-9985-6FA095EB6305}"/>
              </a:ext>
            </a:extLst>
          </p:cNvPr>
          <p:cNvGrpSpPr/>
          <p:nvPr/>
        </p:nvGrpSpPr>
        <p:grpSpPr>
          <a:xfrm>
            <a:off x="432093" y="5062693"/>
            <a:ext cx="412172" cy="406230"/>
            <a:chOff x="545938" y="3107284"/>
            <a:chExt cx="412172" cy="446850"/>
          </a:xfrm>
        </p:grpSpPr>
        <p:sp>
          <p:nvSpPr>
            <p:cNvPr id="135" name="Google Shape;998;p39">
              <a:extLst>
                <a:ext uri="{FF2B5EF4-FFF2-40B4-BE49-F238E27FC236}">
                  <a16:creationId xmlns:a16="http://schemas.microsoft.com/office/drawing/2014/main" id="{1A239BE0-0F4B-4E93-AABC-A7A5F2D80DC0}"/>
                </a:ext>
              </a:extLst>
            </p:cNvPr>
            <p:cNvSpPr/>
            <p:nvPr/>
          </p:nvSpPr>
          <p:spPr>
            <a:xfrm>
              <a:off x="545938" y="31072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99;p39">
              <a:extLst>
                <a:ext uri="{FF2B5EF4-FFF2-40B4-BE49-F238E27FC236}">
                  <a16:creationId xmlns:a16="http://schemas.microsoft.com/office/drawing/2014/main" id="{035F7EFB-1450-4E24-872A-E5CB958D3AD7}"/>
                </a:ext>
              </a:extLst>
            </p:cNvPr>
            <p:cNvSpPr/>
            <p:nvPr/>
          </p:nvSpPr>
          <p:spPr>
            <a:xfrm>
              <a:off x="713263" y="3311710"/>
              <a:ext cx="244847" cy="242424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54B3131-6044-4CC9-BA55-A0AE129F2371}"/>
              </a:ext>
            </a:extLst>
          </p:cNvPr>
          <p:cNvSpPr txBox="1"/>
          <p:nvPr/>
        </p:nvSpPr>
        <p:spPr>
          <a:xfrm>
            <a:off x="2246032" y="866087"/>
            <a:ext cx="4722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ỦY BAN NHÂN DÂN QUẬN LONG BIÊN</a:t>
            </a:r>
          </a:p>
          <a:p>
            <a:pPr algn="ctr"/>
            <a:r>
              <a:rPr lang="en-US" sz="2800" b="1" u="sng" dirty="0"/>
              <a:t>TRƯỜNG TIỂU HỌC ÁI MỘ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A7ACFA-6FCF-4DC4-B77F-4BD07A1A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816" y="1806856"/>
            <a:ext cx="1352629" cy="13526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5566142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1843445"/>
            <a:ext cx="8109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3.Viết </a:t>
            </a:r>
            <a:r>
              <a:rPr lang="en-US" sz="44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4400" b="1" dirty="0">
              <a:ln w="222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252299"/>
            <a:ext cx="4378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5km 302m =   km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3252299"/>
            <a:ext cx="4150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5km 75m =   km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4245114"/>
            <a:ext cx="3209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302m=   km</a:t>
            </a:r>
          </a:p>
        </p:txBody>
      </p:sp>
    </p:spTree>
    <p:extLst>
      <p:ext uri="{BB962C8B-B14F-4D97-AF65-F5344CB8AC3E}">
        <p14:creationId xmlns:p14="http://schemas.microsoft.com/office/powerpoint/2010/main" val="120171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09824" y="1676399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5km 302 m = 5,302km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8461" y="2514600"/>
            <a:ext cx="4176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5km 75m =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5,075 km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3290085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302m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0,302km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59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68515" y="1124744"/>
            <a:ext cx="931251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4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4400" b="1" dirty="0">
              <a:ln w="222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97B777-22DB-46EE-8606-B216F47F9E39}"/>
              </a:ext>
            </a:extLst>
          </p:cNvPr>
          <p:cNvSpPr txBox="1"/>
          <p:nvPr/>
        </p:nvSpPr>
        <p:spPr>
          <a:xfrm>
            <a:off x="1967462" y="204487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</a:t>
            </a:r>
            <a:r>
              <a:rPr lang="en-US" dirty="0" err="1"/>
              <a:t>Thông</a:t>
            </a:r>
            <a:r>
              <a:rPr lang="en-US" dirty="0"/>
              <a:t> qua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737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C4E6CC3F-9713-42F7-BE72-5C33EE491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571500"/>
            <a:ext cx="1607344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CC0116E4-C2F8-421E-A17E-BC2A36E89E67}"/>
              </a:ext>
            </a:extLst>
          </p:cNvPr>
          <p:cNvSpPr/>
          <p:nvPr/>
        </p:nvSpPr>
        <p:spPr>
          <a:xfrm>
            <a:off x="1235321" y="1891668"/>
            <a:ext cx="1938074" cy="1423033"/>
          </a:xfrm>
          <a:prstGeom prst="hexagon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75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cs typeface="Arial" pitchFamily="34" charset="0"/>
              </a:rPr>
              <a:t>Ong</a:t>
            </a:r>
            <a:endParaRPr lang="en-US" sz="375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36FEFC9E-0F41-496B-A3AE-352B7FF69F45}"/>
              </a:ext>
            </a:extLst>
          </p:cNvPr>
          <p:cNvSpPr/>
          <p:nvPr/>
        </p:nvSpPr>
        <p:spPr>
          <a:xfrm>
            <a:off x="2824201" y="1143001"/>
            <a:ext cx="2058323" cy="1448752"/>
          </a:xfrm>
          <a:prstGeom prst="hexagon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75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cs typeface="Arial" pitchFamily="34" charset="0"/>
              </a:rPr>
              <a:t>vàng</a:t>
            </a:r>
            <a:endParaRPr lang="en-US" sz="375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A2894411-8D4A-489E-BBFC-F6535EFEA3A3}"/>
              </a:ext>
            </a:extLst>
          </p:cNvPr>
          <p:cNvSpPr/>
          <p:nvPr/>
        </p:nvSpPr>
        <p:spPr>
          <a:xfrm>
            <a:off x="6172200" y="2603185"/>
            <a:ext cx="1828800" cy="1310972"/>
          </a:xfrm>
          <a:prstGeom prst="hexagon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75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cs typeface="Arial" pitchFamily="34" charset="0"/>
              </a:rPr>
              <a:t>thái</a:t>
            </a:r>
            <a:endParaRPr lang="en-US" sz="3750" b="1" dirty="0">
              <a:ln w="6600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  <a:effectLst>
                <a:outerShdw dist="38100" dir="2700000" algn="tl" rotWithShape="0">
                  <a:srgbClr val="ED7D31"/>
                </a:outerShdw>
              </a:effectLst>
              <a:cs typeface="Arial" pitchFamily="34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EABDD6B8-34E1-42C1-8413-1218EBE3AF77}"/>
              </a:ext>
            </a:extLst>
          </p:cNvPr>
          <p:cNvSpPr/>
          <p:nvPr/>
        </p:nvSpPr>
        <p:spPr>
          <a:xfrm>
            <a:off x="4511610" y="1867377"/>
            <a:ext cx="2051849" cy="1413035"/>
          </a:xfrm>
          <a:prstGeom prst="hexagon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75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cs typeface="Arial" pitchFamily="34" charset="0"/>
              </a:rPr>
              <a:t>thông</a:t>
            </a:r>
            <a:r>
              <a:rPr lang="en-US" sz="375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cs typeface="Arial" pitchFamily="34" charset="0"/>
              </a:rPr>
              <a:t> </a:t>
            </a:r>
            <a:endParaRPr lang="en-US" sz="375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033DEC-B99A-4CEF-8B0D-136422BC9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53" y="2400300"/>
            <a:ext cx="1490663" cy="19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hlinkClick r:id="rId6" action="ppaction://hlinksldjump"/>
            <a:extLst>
              <a:ext uri="{FF2B5EF4-FFF2-40B4-BE49-F238E27FC236}">
                <a16:creationId xmlns:a16="http://schemas.microsoft.com/office/drawing/2014/main" id="{8952871B-52B7-47C8-BD94-49EA1E1BA48B}"/>
              </a:ext>
            </a:extLst>
          </p:cNvPr>
          <p:cNvSpPr/>
          <p:nvPr/>
        </p:nvSpPr>
        <p:spPr>
          <a:xfrm>
            <a:off x="3276600" y="5082779"/>
            <a:ext cx="435769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prstClr val="black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1" name="Oval 10">
            <a:hlinkClick r:id="rId7" action="ppaction://hlinksldjump"/>
            <a:hlinkHover r:id="rId8" action="ppaction://hlinksldjump"/>
            <a:extLst>
              <a:ext uri="{FF2B5EF4-FFF2-40B4-BE49-F238E27FC236}">
                <a16:creationId xmlns:a16="http://schemas.microsoft.com/office/drawing/2014/main" id="{0B89CE23-EDB7-4BF1-A578-9C0D746F2B6D}"/>
              </a:ext>
            </a:extLst>
          </p:cNvPr>
          <p:cNvSpPr/>
          <p:nvPr/>
        </p:nvSpPr>
        <p:spPr>
          <a:xfrm>
            <a:off x="2218135" y="4741069"/>
            <a:ext cx="434578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prstClr val="black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2" name="Oval 11">
            <a:hlinkClick r:id="rId9" action="ppaction://hlinksldjump"/>
            <a:extLst>
              <a:ext uri="{FF2B5EF4-FFF2-40B4-BE49-F238E27FC236}">
                <a16:creationId xmlns:a16="http://schemas.microsoft.com/office/drawing/2014/main" id="{27EF2C89-267E-41B0-B7D2-D516FD8A1646}"/>
              </a:ext>
            </a:extLst>
          </p:cNvPr>
          <p:cNvSpPr/>
          <p:nvPr/>
        </p:nvSpPr>
        <p:spPr>
          <a:xfrm>
            <a:off x="5434012" y="5026819"/>
            <a:ext cx="434579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prstClr val="black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4" name="Oval 13">
            <a:hlinkClick r:id="rId10" action="ppaction://hlinksldjump"/>
            <a:extLst>
              <a:ext uri="{FF2B5EF4-FFF2-40B4-BE49-F238E27FC236}">
                <a16:creationId xmlns:a16="http://schemas.microsoft.com/office/drawing/2014/main" id="{A2549AFE-C600-48D7-A205-D24E082D529A}"/>
              </a:ext>
            </a:extLst>
          </p:cNvPr>
          <p:cNvSpPr/>
          <p:nvPr/>
        </p:nvSpPr>
        <p:spPr>
          <a:xfrm>
            <a:off x="4374356" y="4686300"/>
            <a:ext cx="434579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prstClr val="black"/>
                </a:solidFill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504108B6-86AF-49AF-8B9F-B2E0B4C672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4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>
            <a:extLst>
              <a:ext uri="{FF2B5EF4-FFF2-40B4-BE49-F238E27FC236}">
                <a16:creationId xmlns:a16="http://schemas.microsoft.com/office/drawing/2014/main" id="{308B65F2-8106-4A25-BC3E-8E308C5A13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60" y="857250"/>
            <a:ext cx="1607344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28A02BA-3BE7-4F27-B490-B1D1E5E814BB}"/>
              </a:ext>
            </a:extLst>
          </p:cNvPr>
          <p:cNvSpPr/>
          <p:nvPr/>
        </p:nvSpPr>
        <p:spPr>
          <a:xfrm>
            <a:off x="2313385" y="1454944"/>
            <a:ext cx="4410075" cy="945356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12,44m = ….m…cm?</a:t>
            </a:r>
          </a:p>
        </p:txBody>
      </p:sp>
      <p:pic>
        <p:nvPicPr>
          <p:cNvPr id="13317" name="Picture 16">
            <a:extLst>
              <a:ext uri="{FF2B5EF4-FFF2-40B4-BE49-F238E27FC236}">
                <a16:creationId xmlns:a16="http://schemas.microsoft.com/office/drawing/2014/main" id="{50D62893-4383-40D3-9C9C-A0E95B0F84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60" y="2059781"/>
            <a:ext cx="900113" cy="1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EB4DD1A-8849-4D5F-BD5A-A46DE3A00386}"/>
              </a:ext>
            </a:extLst>
          </p:cNvPr>
          <p:cNvSpPr/>
          <p:nvPr/>
        </p:nvSpPr>
        <p:spPr>
          <a:xfrm>
            <a:off x="199463" y="5150642"/>
            <a:ext cx="2129853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12m 440cm</a:t>
            </a:r>
          </a:p>
        </p:txBody>
      </p:sp>
      <p:pic>
        <p:nvPicPr>
          <p:cNvPr id="13319" name="Picture 19">
            <a:extLst>
              <a:ext uri="{FF2B5EF4-FFF2-40B4-BE49-F238E27FC236}">
                <a16:creationId xmlns:a16="http://schemas.microsoft.com/office/drawing/2014/main" id="{50F45577-03FD-41FF-BC5B-915A046685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60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EDDAC5-2382-4A92-AA30-39E2D771CF69}"/>
              </a:ext>
            </a:extLst>
          </p:cNvPr>
          <p:cNvSpPr/>
          <p:nvPr/>
        </p:nvSpPr>
        <p:spPr>
          <a:xfrm>
            <a:off x="2500581" y="5153767"/>
            <a:ext cx="1968480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12m44cm </a:t>
            </a:r>
          </a:p>
        </p:txBody>
      </p:sp>
      <p:pic>
        <p:nvPicPr>
          <p:cNvPr id="13321" name="Picture 21">
            <a:extLst>
              <a:ext uri="{FF2B5EF4-FFF2-40B4-BE49-F238E27FC236}">
                <a16:creationId xmlns:a16="http://schemas.microsoft.com/office/drawing/2014/main" id="{DC9D1FFC-2CFB-47C9-92A9-27F2B1A9D5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517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F49016A-5D41-4213-8DE7-E65B1343DD27}"/>
              </a:ext>
            </a:extLst>
          </p:cNvPr>
          <p:cNvSpPr/>
          <p:nvPr/>
        </p:nvSpPr>
        <p:spPr>
          <a:xfrm>
            <a:off x="4647240" y="5150641"/>
            <a:ext cx="2181946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1m244cm</a:t>
            </a:r>
          </a:p>
        </p:txBody>
      </p:sp>
      <p:pic>
        <p:nvPicPr>
          <p:cNvPr id="13323" name="Picture 23">
            <a:extLst>
              <a:ext uri="{FF2B5EF4-FFF2-40B4-BE49-F238E27FC236}">
                <a16:creationId xmlns:a16="http://schemas.microsoft.com/office/drawing/2014/main" id="{8EBE2482-C9F1-470A-99DA-FA0472D2C8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573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8AA252E-DE29-412A-95D3-2788ED4620C8}"/>
              </a:ext>
            </a:extLst>
          </p:cNvPr>
          <p:cNvSpPr/>
          <p:nvPr/>
        </p:nvSpPr>
        <p:spPr>
          <a:xfrm>
            <a:off x="7007365" y="5150643"/>
            <a:ext cx="1905066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124m4cm</a:t>
            </a:r>
          </a:p>
        </p:txBody>
      </p:sp>
      <p:sp>
        <p:nvSpPr>
          <p:cNvPr id="3" name="Action Button: Home 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35351BF6-DCB1-4E39-9DD9-4A31F484DC94}"/>
              </a:ext>
            </a:extLst>
          </p:cNvPr>
          <p:cNvSpPr/>
          <p:nvPr/>
        </p:nvSpPr>
        <p:spPr>
          <a:xfrm>
            <a:off x="1365647" y="1028700"/>
            <a:ext cx="779859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F226857B-85C5-4962-9CA9-063871A23D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4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>
            <a:extLst>
              <a:ext uri="{FF2B5EF4-FFF2-40B4-BE49-F238E27FC236}">
                <a16:creationId xmlns:a16="http://schemas.microsoft.com/office/drawing/2014/main" id="{EAF163CA-282B-41E9-9CC0-C05DEAEAD0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58" y="823913"/>
            <a:ext cx="1607344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C780BB1-48EC-4AF4-879A-A8C35CCEAE59}"/>
              </a:ext>
            </a:extLst>
          </p:cNvPr>
          <p:cNvSpPr/>
          <p:nvPr/>
        </p:nvSpPr>
        <p:spPr>
          <a:xfrm>
            <a:off x="2097882" y="1365648"/>
            <a:ext cx="4791076" cy="1206103"/>
          </a:xfrm>
          <a:prstGeom prst="wedgeRoundRectCallout">
            <a:avLst>
              <a:gd name="adj1" fmla="val 64879"/>
              <a:gd name="adj2" fmla="val 7525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7,4dm = …dm…cm?</a:t>
            </a:r>
          </a:p>
        </p:txBody>
      </p:sp>
      <p:pic>
        <p:nvPicPr>
          <p:cNvPr id="14341" name="Picture 16">
            <a:extLst>
              <a:ext uri="{FF2B5EF4-FFF2-40B4-BE49-F238E27FC236}">
                <a16:creationId xmlns:a16="http://schemas.microsoft.com/office/drawing/2014/main" id="{DB04D9D9-9B6A-4283-835A-3B9B786333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60" y="2059781"/>
            <a:ext cx="900113" cy="1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9DAF190-57F5-4670-B9E2-7068FC6BAE41}"/>
              </a:ext>
            </a:extLst>
          </p:cNvPr>
          <p:cNvSpPr/>
          <p:nvPr/>
        </p:nvSpPr>
        <p:spPr>
          <a:xfrm>
            <a:off x="251520" y="5146168"/>
            <a:ext cx="2160240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7dm40cm</a:t>
            </a:r>
          </a:p>
        </p:txBody>
      </p:sp>
      <p:pic>
        <p:nvPicPr>
          <p:cNvPr id="14343" name="Picture 19">
            <a:extLst>
              <a:ext uri="{FF2B5EF4-FFF2-40B4-BE49-F238E27FC236}">
                <a16:creationId xmlns:a16="http://schemas.microsoft.com/office/drawing/2014/main" id="{7F22C22E-7D69-489A-8567-49A0ADE9DA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60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6019A9-B72C-432F-AF7B-EEB2F6A8C096}"/>
              </a:ext>
            </a:extLst>
          </p:cNvPr>
          <p:cNvSpPr/>
          <p:nvPr/>
        </p:nvSpPr>
        <p:spPr>
          <a:xfrm>
            <a:off x="4631216" y="5140300"/>
            <a:ext cx="2160240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74dm0cm</a:t>
            </a:r>
          </a:p>
        </p:txBody>
      </p:sp>
      <p:pic>
        <p:nvPicPr>
          <p:cNvPr id="14345" name="Picture 21">
            <a:extLst>
              <a:ext uri="{FF2B5EF4-FFF2-40B4-BE49-F238E27FC236}">
                <a16:creationId xmlns:a16="http://schemas.microsoft.com/office/drawing/2014/main" id="{E7CBC06B-712B-43E6-BC47-37E2BEABE1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517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803FD64-CF6F-4CCF-ACCC-7939C04B821F}"/>
              </a:ext>
            </a:extLst>
          </p:cNvPr>
          <p:cNvSpPr/>
          <p:nvPr/>
        </p:nvSpPr>
        <p:spPr>
          <a:xfrm>
            <a:off x="2536459" y="5146168"/>
            <a:ext cx="1970058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7dm4cm</a:t>
            </a:r>
          </a:p>
        </p:txBody>
      </p:sp>
      <p:pic>
        <p:nvPicPr>
          <p:cNvPr id="14347" name="Picture 23">
            <a:extLst>
              <a:ext uri="{FF2B5EF4-FFF2-40B4-BE49-F238E27FC236}">
                <a16:creationId xmlns:a16="http://schemas.microsoft.com/office/drawing/2014/main" id="{DC514FFB-41E8-4C7C-99C2-B6AFA3462E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573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45A177-6C44-4D4F-8E59-927CD4A0C260}"/>
              </a:ext>
            </a:extLst>
          </p:cNvPr>
          <p:cNvSpPr/>
          <p:nvPr/>
        </p:nvSpPr>
        <p:spPr>
          <a:xfrm>
            <a:off x="6888958" y="5149172"/>
            <a:ext cx="2123500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0dm74cm</a:t>
            </a:r>
          </a:p>
        </p:txBody>
      </p:sp>
      <p:sp>
        <p:nvSpPr>
          <p:cNvPr id="14" name="Action Button: Home 1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0EE3B2F2-33CE-4358-809F-DD665ADD7BAA}"/>
              </a:ext>
            </a:extLst>
          </p:cNvPr>
          <p:cNvSpPr/>
          <p:nvPr/>
        </p:nvSpPr>
        <p:spPr>
          <a:xfrm>
            <a:off x="1270397" y="1028700"/>
            <a:ext cx="779859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F9DC94A6-6EFE-46DC-A7E8-AF2C954441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4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>
            <a:extLst>
              <a:ext uri="{FF2B5EF4-FFF2-40B4-BE49-F238E27FC236}">
                <a16:creationId xmlns:a16="http://schemas.microsoft.com/office/drawing/2014/main" id="{082C30B8-B03B-41C5-BD81-4873044E5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60" y="857250"/>
            <a:ext cx="1607344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00E9145-35BD-41B3-A424-FE88A727C305}"/>
              </a:ext>
            </a:extLst>
          </p:cNvPr>
          <p:cNvSpPr/>
          <p:nvPr/>
        </p:nvSpPr>
        <p:spPr>
          <a:xfrm>
            <a:off x="1983581" y="1220391"/>
            <a:ext cx="4410075" cy="1206103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3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3,45km = …m?</a:t>
            </a:r>
          </a:p>
        </p:txBody>
      </p:sp>
      <p:pic>
        <p:nvPicPr>
          <p:cNvPr id="15365" name="Picture 16">
            <a:extLst>
              <a:ext uri="{FF2B5EF4-FFF2-40B4-BE49-F238E27FC236}">
                <a16:creationId xmlns:a16="http://schemas.microsoft.com/office/drawing/2014/main" id="{BF4DF4D9-D714-48D0-98EB-66B739FC01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60" y="2059781"/>
            <a:ext cx="900113" cy="1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5259E71-CB43-41F9-9737-4360E6B98EF1}"/>
              </a:ext>
            </a:extLst>
          </p:cNvPr>
          <p:cNvSpPr/>
          <p:nvPr/>
        </p:nvSpPr>
        <p:spPr>
          <a:xfrm>
            <a:off x="905011" y="5152255"/>
            <a:ext cx="1549006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345m</a:t>
            </a:r>
          </a:p>
        </p:txBody>
      </p:sp>
      <p:pic>
        <p:nvPicPr>
          <p:cNvPr id="15367" name="Picture 19">
            <a:extLst>
              <a:ext uri="{FF2B5EF4-FFF2-40B4-BE49-F238E27FC236}">
                <a16:creationId xmlns:a16="http://schemas.microsoft.com/office/drawing/2014/main" id="{0348DB0B-D9FD-42E3-BC2C-02A3D0DCFE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60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B526F65-3DB0-4AD2-A75F-CA4421155CF7}"/>
              </a:ext>
            </a:extLst>
          </p:cNvPr>
          <p:cNvSpPr/>
          <p:nvPr/>
        </p:nvSpPr>
        <p:spPr>
          <a:xfrm>
            <a:off x="2737876" y="5150644"/>
            <a:ext cx="1670638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3045m</a:t>
            </a:r>
          </a:p>
        </p:txBody>
      </p:sp>
      <p:pic>
        <p:nvPicPr>
          <p:cNvPr id="15369" name="Picture 21">
            <a:extLst>
              <a:ext uri="{FF2B5EF4-FFF2-40B4-BE49-F238E27FC236}">
                <a16:creationId xmlns:a16="http://schemas.microsoft.com/office/drawing/2014/main" id="{B5861DCC-25A7-41CB-A130-FABBFAC095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517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32B1605-35EF-4BD2-96AE-BFBDAD1BFEE7}"/>
              </a:ext>
            </a:extLst>
          </p:cNvPr>
          <p:cNvSpPr/>
          <p:nvPr/>
        </p:nvSpPr>
        <p:spPr>
          <a:xfrm>
            <a:off x="4818270" y="5150644"/>
            <a:ext cx="1697946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3450m</a:t>
            </a:r>
          </a:p>
        </p:txBody>
      </p:sp>
      <p:pic>
        <p:nvPicPr>
          <p:cNvPr id="15371" name="Picture 23">
            <a:extLst>
              <a:ext uri="{FF2B5EF4-FFF2-40B4-BE49-F238E27FC236}">
                <a16:creationId xmlns:a16="http://schemas.microsoft.com/office/drawing/2014/main" id="{C665C758-3035-4311-B1A9-DC8C6A53C6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573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D223B27-33E1-446A-980C-F1F8C9AAFE3B}"/>
              </a:ext>
            </a:extLst>
          </p:cNvPr>
          <p:cNvSpPr/>
          <p:nvPr/>
        </p:nvSpPr>
        <p:spPr>
          <a:xfrm>
            <a:off x="6746487" y="5150644"/>
            <a:ext cx="1785953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3,045m</a:t>
            </a:r>
          </a:p>
        </p:txBody>
      </p:sp>
      <p:sp>
        <p:nvSpPr>
          <p:cNvPr id="14" name="Action Button: Home 1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4E5504A1-4BB9-4ED8-B1D3-2AD9F043E6CC}"/>
              </a:ext>
            </a:extLst>
          </p:cNvPr>
          <p:cNvSpPr/>
          <p:nvPr/>
        </p:nvSpPr>
        <p:spPr>
          <a:xfrm>
            <a:off x="1243013" y="1028700"/>
            <a:ext cx="78105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F673BB1F-92C9-480A-A7DB-46160E5553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4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>
            <a:extLst>
              <a:ext uri="{FF2B5EF4-FFF2-40B4-BE49-F238E27FC236}">
                <a16:creationId xmlns:a16="http://schemas.microsoft.com/office/drawing/2014/main" id="{0A2D7C8C-0C4B-4FD5-9D86-A2FABD5B82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61870"/>
            <a:ext cx="1607344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7E0530E-1DFC-437B-A709-C0A0277A8D0D}"/>
              </a:ext>
            </a:extLst>
          </p:cNvPr>
          <p:cNvSpPr/>
          <p:nvPr/>
        </p:nvSpPr>
        <p:spPr>
          <a:xfrm>
            <a:off x="1983581" y="1220391"/>
            <a:ext cx="4748659" cy="1206103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34,3km = … m?</a:t>
            </a:r>
          </a:p>
        </p:txBody>
      </p:sp>
      <p:pic>
        <p:nvPicPr>
          <p:cNvPr id="16389" name="Picture 16">
            <a:extLst>
              <a:ext uri="{FF2B5EF4-FFF2-40B4-BE49-F238E27FC236}">
                <a16:creationId xmlns:a16="http://schemas.microsoft.com/office/drawing/2014/main" id="{AE1B937D-7B54-4B80-8A8E-333DEBE629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60" y="2059781"/>
            <a:ext cx="900113" cy="1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D842E05-DE90-48A6-8D82-7499009ECB9E}"/>
              </a:ext>
            </a:extLst>
          </p:cNvPr>
          <p:cNvSpPr/>
          <p:nvPr/>
        </p:nvSpPr>
        <p:spPr>
          <a:xfrm>
            <a:off x="826802" y="5150644"/>
            <a:ext cx="1559719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343m</a:t>
            </a:r>
          </a:p>
        </p:txBody>
      </p:sp>
      <p:pic>
        <p:nvPicPr>
          <p:cNvPr id="16391" name="Picture 19">
            <a:extLst>
              <a:ext uri="{FF2B5EF4-FFF2-40B4-BE49-F238E27FC236}">
                <a16:creationId xmlns:a16="http://schemas.microsoft.com/office/drawing/2014/main" id="{992EDA17-3354-44C7-BABE-142BFAF4E5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60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82DFBB-8CD4-4D88-8150-37B694D7235A}"/>
              </a:ext>
            </a:extLst>
          </p:cNvPr>
          <p:cNvSpPr/>
          <p:nvPr/>
        </p:nvSpPr>
        <p:spPr>
          <a:xfrm>
            <a:off x="2798191" y="5150644"/>
            <a:ext cx="1559719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34,3m</a:t>
            </a:r>
          </a:p>
        </p:txBody>
      </p:sp>
      <p:pic>
        <p:nvPicPr>
          <p:cNvPr id="16393" name="Picture 21">
            <a:extLst>
              <a:ext uri="{FF2B5EF4-FFF2-40B4-BE49-F238E27FC236}">
                <a16:creationId xmlns:a16="http://schemas.microsoft.com/office/drawing/2014/main" id="{C42E1BE6-009A-474D-885E-A60FA0540E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517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CE269CB-1AA4-4936-8C8B-827ED6517A63}"/>
              </a:ext>
            </a:extLst>
          </p:cNvPr>
          <p:cNvSpPr/>
          <p:nvPr/>
        </p:nvSpPr>
        <p:spPr>
          <a:xfrm>
            <a:off x="4714018" y="5150644"/>
            <a:ext cx="1753570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3430m</a:t>
            </a:r>
          </a:p>
        </p:txBody>
      </p:sp>
      <p:pic>
        <p:nvPicPr>
          <p:cNvPr id="16395" name="Picture 23">
            <a:extLst>
              <a:ext uri="{FF2B5EF4-FFF2-40B4-BE49-F238E27FC236}">
                <a16:creationId xmlns:a16="http://schemas.microsoft.com/office/drawing/2014/main" id="{CD3445E9-DA0F-4EEE-8387-12CA532BC9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573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B5ECB59-4CD2-4D78-82D8-483700C37DA2}"/>
              </a:ext>
            </a:extLst>
          </p:cNvPr>
          <p:cNvSpPr/>
          <p:nvPr/>
        </p:nvSpPr>
        <p:spPr>
          <a:xfrm>
            <a:off x="6762403" y="5149831"/>
            <a:ext cx="1842045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34300m</a:t>
            </a:r>
          </a:p>
        </p:txBody>
      </p:sp>
      <p:sp>
        <p:nvSpPr>
          <p:cNvPr id="14" name="Action Button: Home 1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8862CF52-78CC-4E00-A494-71F6BD5E5017}"/>
              </a:ext>
            </a:extLst>
          </p:cNvPr>
          <p:cNvSpPr/>
          <p:nvPr/>
        </p:nvSpPr>
        <p:spPr>
          <a:xfrm>
            <a:off x="1257300" y="1028700"/>
            <a:ext cx="77986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95600" y="1059359"/>
            <a:ext cx="33361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4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44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976459"/>
            <a:ext cx="571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Tổng của ba số bằng 8.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4,7.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5,5.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932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96819" y="304800"/>
            <a:ext cx="1950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BÀI GIẢI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1720840"/>
            <a:ext cx="670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– 5,5 = 2,5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4,7 – 2,5 = 2,2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5,5 – 2,2 = 3,3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Đáp số : Số thứ nhất : 2,5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Số thứ hai : 2,2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thứ ba: 3,3</a:t>
            </a:r>
          </a:p>
        </p:txBody>
      </p:sp>
    </p:spTree>
    <p:extLst>
      <p:ext uri="{BB962C8B-B14F-4D97-AF65-F5344CB8AC3E}">
        <p14:creationId xmlns:p14="http://schemas.microsoft.com/office/powerpoint/2010/main" val="181105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71600" y="824365"/>
            <a:ext cx="7543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rial" panose="020B0604020202020204" pitchFamily="34" charset="0"/>
              </a:rPr>
              <a:t>Viết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các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số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đo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độ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dài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dưới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dạng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số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thập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phân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   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Times New Roman" pitchFamily="18" charset="0"/>
            </a:endParaRPr>
          </a:p>
        </p:txBody>
      </p:sp>
      <p:pic>
        <p:nvPicPr>
          <p:cNvPr id="15" name="Picture 14" descr="Picture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48691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Picture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Picture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266" y="4789160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Picture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14159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Book-03"/>
          <p:cNvPicPr>
            <a:picLocks noChangeAspect="1" noChangeArrowheads="1" noCrop="1"/>
          </p:cNvPicPr>
          <p:nvPr/>
        </p:nvPicPr>
        <p:blipFill>
          <a:blip r:embed="rId3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159" y="3143733"/>
            <a:ext cx="4419600" cy="192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Picture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238" y="3392265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Picture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02250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859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3573016"/>
            <a:ext cx="826283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KẾT THÚC</a:t>
            </a:r>
          </a:p>
          <a:p>
            <a:pPr algn="ctr"/>
            <a:endParaRPr lang="en-US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CON CHĂM NGOAN HỌC TỐT</a:t>
            </a:r>
            <a:endParaRPr lang="en-US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03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>
            <a:extLst>
              <a:ext uri="{FF2B5EF4-FFF2-40B4-BE49-F238E27FC236}">
                <a16:creationId xmlns:a16="http://schemas.microsoft.com/office/drawing/2014/main" id="{D2B6941A-9233-4B9D-A19F-AE5C66B0F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714500"/>
            <a:ext cx="599717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Viết số thập phân thích hợp vào chỗ chấm:</a:t>
            </a: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C52FEAF9-6AFF-461D-BC9E-06DB711A1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316" y="2253853"/>
            <a:ext cx="2571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a) 6m 4dm =  </a:t>
            </a:r>
            <a:r>
              <a:rPr lang="en-US" altLang="en-US" sz="2100">
                <a:solidFill>
                  <a:srgbClr val="000000"/>
                </a:solidFill>
              </a:rPr>
              <a:t>…</a:t>
            </a:r>
            <a:r>
              <a:rPr lang="en-US" altLang="en-US" sz="2100" b="1">
                <a:solidFill>
                  <a:srgbClr val="000000"/>
                </a:solidFill>
              </a:rPr>
              <a:t>  m</a:t>
            </a:r>
          </a:p>
        </p:txBody>
      </p:sp>
      <p:sp>
        <p:nvSpPr>
          <p:cNvPr id="7172" name="TextBox 7">
            <a:extLst>
              <a:ext uri="{FF2B5EF4-FFF2-40B4-BE49-F238E27FC236}">
                <a16:creationId xmlns:a16="http://schemas.microsoft.com/office/drawing/2014/main" id="{2E219FA4-D96C-4AB7-B4E7-D4845BD04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237185"/>
            <a:ext cx="28860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b) 3m 5cm =  </a:t>
            </a:r>
            <a:r>
              <a:rPr lang="en-US" altLang="en-US" sz="2100">
                <a:solidFill>
                  <a:srgbClr val="000000"/>
                </a:solidFill>
              </a:rPr>
              <a:t>…… </a:t>
            </a:r>
            <a:r>
              <a:rPr lang="en-US" altLang="en-US" sz="2100" b="1">
                <a:solidFill>
                  <a:srgbClr val="000000"/>
                </a:solidFill>
              </a:rPr>
              <a:t> m</a:t>
            </a:r>
          </a:p>
        </p:txBody>
      </p:sp>
      <p:sp>
        <p:nvSpPr>
          <p:cNvPr id="7174" name="TextBox 5">
            <a:extLst>
              <a:ext uri="{FF2B5EF4-FFF2-40B4-BE49-F238E27FC236}">
                <a16:creationId xmlns:a16="http://schemas.microsoft.com/office/drawing/2014/main" id="{03B40499-3D6C-4CA5-8765-C4A9C3211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910" y="2909887"/>
            <a:ext cx="2514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6</a:t>
            </a:r>
            <a:r>
              <a:rPr lang="en-US" altLang="en-US" sz="2100">
                <a:solidFill>
                  <a:srgbClr val="000000"/>
                </a:solidFill>
              </a:rPr>
              <a:t>m </a:t>
            </a:r>
            <a:r>
              <a:rPr lang="en-US" altLang="en-US" sz="2100" b="1">
                <a:solidFill>
                  <a:srgbClr val="0000FF"/>
                </a:solidFill>
              </a:rPr>
              <a:t>4</a:t>
            </a:r>
            <a:r>
              <a:rPr lang="en-US" altLang="en-US" sz="2100">
                <a:solidFill>
                  <a:srgbClr val="000000"/>
                </a:solidFill>
              </a:rPr>
              <a:t>dm =  </a:t>
            </a:r>
          </a:p>
        </p:txBody>
      </p:sp>
      <p:sp>
        <p:nvSpPr>
          <p:cNvPr id="7175" name="TextBox 14">
            <a:extLst>
              <a:ext uri="{FF2B5EF4-FFF2-40B4-BE49-F238E27FC236}">
                <a16:creationId xmlns:a16="http://schemas.microsoft.com/office/drawing/2014/main" id="{FB8A8FAD-966C-490F-B0AF-C2E8EE592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472" y="2909887"/>
            <a:ext cx="100369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6</a:t>
            </a:r>
            <a:r>
              <a:rPr lang="en-US" altLang="en-US" sz="2100">
                <a:solidFill>
                  <a:srgbClr val="000000"/>
                </a:solidFill>
              </a:rPr>
              <a:t>     m</a:t>
            </a:r>
          </a:p>
        </p:txBody>
      </p:sp>
      <p:grpSp>
        <p:nvGrpSpPr>
          <p:cNvPr id="7176" name="Group 15">
            <a:extLst>
              <a:ext uri="{FF2B5EF4-FFF2-40B4-BE49-F238E27FC236}">
                <a16:creationId xmlns:a16="http://schemas.microsoft.com/office/drawing/2014/main" id="{52CE4DD2-3D37-411C-ABDC-AAD939B06733}"/>
              </a:ext>
            </a:extLst>
          </p:cNvPr>
          <p:cNvGrpSpPr>
            <a:grpSpLocks/>
          </p:cNvGrpSpPr>
          <p:nvPr/>
        </p:nvGrpSpPr>
        <p:grpSpPr bwMode="auto">
          <a:xfrm>
            <a:off x="3226593" y="2806302"/>
            <a:ext cx="534589" cy="1061829"/>
            <a:chOff x="1670959" y="5501359"/>
            <a:chExt cx="609600" cy="1417056"/>
          </a:xfrm>
        </p:grpSpPr>
        <p:sp>
          <p:nvSpPr>
            <p:cNvPr id="7213" name="TextBox 16">
              <a:extLst>
                <a:ext uri="{FF2B5EF4-FFF2-40B4-BE49-F238E27FC236}">
                  <a16:creationId xmlns:a16="http://schemas.microsoft.com/office/drawing/2014/main" id="{C3116C2C-85F8-4492-9E5D-3BC1900B52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0959" y="5501359"/>
              <a:ext cx="609600" cy="1417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100" b="1">
                  <a:solidFill>
                    <a:srgbClr val="0000FF"/>
                  </a:solidFill>
                </a:rPr>
                <a:t>4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</a:rPr>
                <a:t>10</a:t>
              </a:r>
            </a:p>
          </p:txBody>
        </p:sp>
        <p:cxnSp>
          <p:nvCxnSpPr>
            <p:cNvPr id="7214" name="Straight Connector 17">
              <a:extLst>
                <a:ext uri="{FF2B5EF4-FFF2-40B4-BE49-F238E27FC236}">
                  <a16:creationId xmlns:a16="http://schemas.microsoft.com/office/drawing/2014/main" id="{59A33ADC-FD36-438C-81C6-22D1F130C2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28801" y="5977639"/>
              <a:ext cx="310244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178" name="Rectangle 18">
            <a:extLst>
              <a:ext uri="{FF2B5EF4-FFF2-40B4-BE49-F238E27FC236}">
                <a16:creationId xmlns:a16="http://schemas.microsoft.com/office/drawing/2014/main" id="{5385F8CC-D5A3-4CA9-A926-48AB5EB00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204" y="3481387"/>
            <a:ext cx="3337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</a:rPr>
              <a:t>4</a:t>
            </a:r>
            <a:endParaRPr lang="en-US" altLang="en-US" sz="210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7179" name="TextBox 22">
            <a:extLst>
              <a:ext uri="{FF2B5EF4-FFF2-40B4-BE49-F238E27FC236}">
                <a16:creationId xmlns:a16="http://schemas.microsoft.com/office/drawing/2014/main" id="{85BD9D0D-264F-401D-B8F6-CC23C013B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275" y="2905125"/>
            <a:ext cx="1371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3</a:t>
            </a:r>
            <a:r>
              <a:rPr lang="en-US" altLang="en-US" sz="2100">
                <a:solidFill>
                  <a:srgbClr val="000000"/>
                </a:solidFill>
              </a:rPr>
              <a:t>m </a:t>
            </a:r>
            <a:r>
              <a:rPr lang="en-US" altLang="en-US" sz="2100" b="1">
                <a:solidFill>
                  <a:srgbClr val="0000FF"/>
                </a:solidFill>
              </a:rPr>
              <a:t>5</a:t>
            </a:r>
            <a:r>
              <a:rPr lang="en-US" altLang="en-US" sz="2100">
                <a:solidFill>
                  <a:srgbClr val="000000"/>
                </a:solidFill>
              </a:rPr>
              <a:t>cm =  </a:t>
            </a:r>
          </a:p>
        </p:txBody>
      </p:sp>
      <p:sp>
        <p:nvSpPr>
          <p:cNvPr id="7180" name="TextBox 23">
            <a:extLst>
              <a:ext uri="{FF2B5EF4-FFF2-40B4-BE49-F238E27FC236}">
                <a16:creationId xmlns:a16="http://schemas.microsoft.com/office/drawing/2014/main" id="{0B9F4CC8-C848-41FF-A8B0-EBC6999B9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8603" y="2905125"/>
            <a:ext cx="146089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 </a:t>
            </a:r>
            <a:r>
              <a:rPr lang="en-US" altLang="en-US" sz="2100" b="1">
                <a:solidFill>
                  <a:srgbClr val="FF0000"/>
                </a:solidFill>
              </a:rPr>
              <a:t>3</a:t>
            </a:r>
            <a:r>
              <a:rPr lang="en-US" altLang="en-US" sz="2100">
                <a:solidFill>
                  <a:srgbClr val="000000"/>
                </a:solidFill>
              </a:rPr>
              <a:t>        m</a:t>
            </a:r>
          </a:p>
        </p:txBody>
      </p:sp>
      <p:grpSp>
        <p:nvGrpSpPr>
          <p:cNvPr id="7181" name="Group 24">
            <a:extLst>
              <a:ext uri="{FF2B5EF4-FFF2-40B4-BE49-F238E27FC236}">
                <a16:creationId xmlns:a16="http://schemas.microsoft.com/office/drawing/2014/main" id="{215314DE-E7B1-41C9-B9A0-3E0FE4FFF9A4}"/>
              </a:ext>
            </a:extLst>
          </p:cNvPr>
          <p:cNvGrpSpPr>
            <a:grpSpLocks/>
          </p:cNvGrpSpPr>
          <p:nvPr/>
        </p:nvGrpSpPr>
        <p:grpSpPr bwMode="auto">
          <a:xfrm>
            <a:off x="6343650" y="2800350"/>
            <a:ext cx="657225" cy="738664"/>
            <a:chOff x="1670959" y="5603127"/>
            <a:chExt cx="876300" cy="985777"/>
          </a:xfrm>
        </p:grpSpPr>
        <p:sp>
          <p:nvSpPr>
            <p:cNvPr id="7211" name="TextBox 25">
              <a:extLst>
                <a:ext uri="{FF2B5EF4-FFF2-40B4-BE49-F238E27FC236}">
                  <a16:creationId xmlns:a16="http://schemas.microsoft.com/office/drawing/2014/main" id="{70311F39-8DBD-45A0-9454-19151A1A6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0959" y="5603127"/>
              <a:ext cx="876300" cy="98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100" b="1">
                  <a:solidFill>
                    <a:srgbClr val="0000FF"/>
                  </a:solidFill>
                </a:rPr>
                <a:t>5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</a:rPr>
                <a:t>100</a:t>
              </a:r>
            </a:p>
          </p:txBody>
        </p:sp>
        <p:cxnSp>
          <p:nvCxnSpPr>
            <p:cNvPr id="7212" name="Straight Connector 26">
              <a:extLst>
                <a:ext uri="{FF2B5EF4-FFF2-40B4-BE49-F238E27FC236}">
                  <a16:creationId xmlns:a16="http://schemas.microsoft.com/office/drawing/2014/main" id="{3ACEF24C-8A0D-4ABA-BE19-3D87D9C366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28801" y="6070362"/>
              <a:ext cx="527958" cy="1057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182" name="TextBox 29">
            <a:extLst>
              <a:ext uri="{FF2B5EF4-FFF2-40B4-BE49-F238E27FC236}">
                <a16:creationId xmlns:a16="http://schemas.microsoft.com/office/drawing/2014/main" id="{5ACD7A0E-AECE-4394-83B7-79FBC4EA8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5975" y="3486150"/>
            <a:ext cx="13620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= </a:t>
            </a:r>
            <a:r>
              <a:rPr lang="en-US" altLang="en-US" sz="2100" b="1">
                <a:solidFill>
                  <a:srgbClr val="FF0000"/>
                </a:solidFill>
              </a:rPr>
              <a:t>3</a:t>
            </a:r>
            <a:r>
              <a:rPr lang="en-US" altLang="en-US" sz="2100">
                <a:solidFill>
                  <a:srgbClr val="000000"/>
                </a:solidFill>
              </a:rPr>
              <a:t>      m</a:t>
            </a:r>
          </a:p>
        </p:txBody>
      </p:sp>
      <p:sp>
        <p:nvSpPr>
          <p:cNvPr id="7183" name="Rectangle 30">
            <a:extLst>
              <a:ext uri="{FF2B5EF4-FFF2-40B4-BE49-F238E27FC236}">
                <a16:creationId xmlns:a16="http://schemas.microsoft.com/office/drawing/2014/main" id="{DA748299-CE9D-42A0-9336-3FCBD2290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4182" y="3484960"/>
            <a:ext cx="4828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</a:rPr>
              <a:t>05</a:t>
            </a:r>
            <a:endParaRPr lang="en-US" altLang="en-US" sz="2100" b="1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7185" name="TextBox 24575">
            <a:extLst>
              <a:ext uri="{FF2B5EF4-FFF2-40B4-BE49-F238E27FC236}">
                <a16:creationId xmlns:a16="http://schemas.microsoft.com/office/drawing/2014/main" id="{B7271989-BDA1-41B5-929E-AA2AC6ACC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741" y="2235994"/>
            <a:ext cx="9120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6,4</a:t>
            </a:r>
          </a:p>
        </p:txBody>
      </p:sp>
      <p:sp>
        <p:nvSpPr>
          <p:cNvPr id="19472" name="TextBox 34">
            <a:extLst>
              <a:ext uri="{FF2B5EF4-FFF2-40B4-BE49-F238E27FC236}">
                <a16:creationId xmlns:a16="http://schemas.microsoft.com/office/drawing/2014/main" id="{7C73962F-FCB7-44E1-BC53-9AFA081CE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391" y="2228850"/>
            <a:ext cx="91320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3,05   </a:t>
            </a:r>
          </a:p>
        </p:txBody>
      </p:sp>
      <p:grpSp>
        <p:nvGrpSpPr>
          <p:cNvPr id="7184" name="Group 1">
            <a:extLst>
              <a:ext uri="{FF2B5EF4-FFF2-40B4-BE49-F238E27FC236}">
                <a16:creationId xmlns:a16="http://schemas.microsoft.com/office/drawing/2014/main" id="{47029AB8-5B41-4C1B-BB33-2A693DB70334}"/>
              </a:ext>
            </a:extLst>
          </p:cNvPr>
          <p:cNvGrpSpPr>
            <a:grpSpLocks/>
          </p:cNvGrpSpPr>
          <p:nvPr/>
        </p:nvGrpSpPr>
        <p:grpSpPr bwMode="auto">
          <a:xfrm>
            <a:off x="1077516" y="971550"/>
            <a:ext cx="1947863" cy="719138"/>
            <a:chOff x="-87313" y="152400"/>
            <a:chExt cx="2597151" cy="958850"/>
          </a:xfrm>
        </p:grpSpPr>
        <p:pic>
          <p:nvPicPr>
            <p:cNvPr id="7209" name="Picture 4">
              <a:extLst>
                <a:ext uri="{FF2B5EF4-FFF2-40B4-BE49-F238E27FC236}">
                  <a16:creationId xmlns:a16="http://schemas.microsoft.com/office/drawing/2014/main" id="{816D5B96-7A5D-4A64-900F-7754D7720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7313" y="152400"/>
              <a:ext cx="2597151" cy="958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10" name="TextBox 24580">
              <a:extLst>
                <a:ext uri="{FF2B5EF4-FFF2-40B4-BE49-F238E27FC236}">
                  <a16:creationId xmlns:a16="http://schemas.microsoft.com/office/drawing/2014/main" id="{5EE8C5CB-AFB6-4370-BE3F-A857311988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907" y="381000"/>
              <a:ext cx="110115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</a:rPr>
                <a:t>Ví dụ:</a:t>
              </a:r>
            </a:p>
          </p:txBody>
        </p:sp>
      </p:grpSp>
      <p:sp>
        <p:nvSpPr>
          <p:cNvPr id="7189" name="TextBox 24581">
            <a:extLst>
              <a:ext uri="{FF2B5EF4-FFF2-40B4-BE49-F238E27FC236}">
                <a16:creationId xmlns:a16="http://schemas.microsoft.com/office/drawing/2014/main" id="{0204030C-FCA1-4023-B69E-36E0B57A8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03" y="4000501"/>
            <a:ext cx="5689997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</a:rPr>
              <a:t>Để viết các </a:t>
            </a:r>
            <a:r>
              <a:rPr lang="en-US" altLang="en-US" sz="1800" b="1" i="1">
                <a:solidFill>
                  <a:srgbClr val="000000"/>
                </a:solidFill>
              </a:rPr>
              <a:t>số đo độ dài </a:t>
            </a:r>
            <a:r>
              <a:rPr lang="en-US" altLang="en-US" sz="1800" i="1">
                <a:solidFill>
                  <a:srgbClr val="000000"/>
                </a:solidFill>
              </a:rPr>
              <a:t>dưới dạng </a:t>
            </a:r>
            <a:r>
              <a:rPr lang="en-US" altLang="en-US" sz="1800" b="1" i="1">
                <a:solidFill>
                  <a:srgbClr val="000000"/>
                </a:solidFill>
              </a:rPr>
              <a:t>số thập phân</a:t>
            </a:r>
            <a:r>
              <a:rPr lang="en-US" altLang="en-US" sz="1800" i="1">
                <a:solidFill>
                  <a:srgbClr val="000000"/>
                </a:solidFill>
              </a:rPr>
              <a:t>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</a:rPr>
              <a:t>con làm như thế nào?</a:t>
            </a:r>
          </a:p>
        </p:txBody>
      </p:sp>
      <p:sp>
        <p:nvSpPr>
          <p:cNvPr id="7190" name="TextBox 39">
            <a:extLst>
              <a:ext uri="{FF2B5EF4-FFF2-40B4-BE49-F238E27FC236}">
                <a16:creationId xmlns:a16="http://schemas.microsoft.com/office/drawing/2014/main" id="{3F58A470-FA55-476C-B167-281208653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016" y="4138613"/>
            <a:ext cx="5642372" cy="369332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</a:rPr>
              <a:t>Viết các </a:t>
            </a:r>
            <a:r>
              <a:rPr lang="en-US" altLang="en-US" sz="1800" b="1" i="1">
                <a:solidFill>
                  <a:srgbClr val="000000"/>
                </a:solidFill>
              </a:rPr>
              <a:t>số đo độ dài </a:t>
            </a:r>
            <a:r>
              <a:rPr lang="en-US" altLang="en-US" sz="1800" i="1">
                <a:solidFill>
                  <a:srgbClr val="000000"/>
                </a:solidFill>
              </a:rPr>
              <a:t>dưới dạng </a:t>
            </a:r>
            <a:r>
              <a:rPr lang="en-US" altLang="en-US" sz="1800" b="1" i="1">
                <a:solidFill>
                  <a:srgbClr val="000000"/>
                </a:solidFill>
              </a:rPr>
              <a:t>số thập phân</a:t>
            </a:r>
            <a:r>
              <a:rPr lang="en-US" altLang="en-US" sz="1800" i="1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7191" name="TextBox 40">
            <a:extLst>
              <a:ext uri="{FF2B5EF4-FFF2-40B4-BE49-F238E27FC236}">
                <a16:creationId xmlns:a16="http://schemas.microsoft.com/office/drawing/2014/main" id="{A3079BB8-12C3-4681-817D-B18AC9F31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091" y="4629150"/>
            <a:ext cx="672345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50" i="1">
                <a:solidFill>
                  <a:srgbClr val="000000"/>
                </a:solidFill>
              </a:rPr>
              <a:t>Bước 1: Chuyển số đo độ dài thành </a:t>
            </a:r>
            <a:r>
              <a:rPr lang="en-US" altLang="en-US" sz="1650" b="1" i="1">
                <a:solidFill>
                  <a:srgbClr val="000000"/>
                </a:solidFill>
              </a:rPr>
              <a:t>hỗn số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50" b="1" i="1">
                <a:solidFill>
                  <a:srgbClr val="000000"/>
                </a:solidFill>
              </a:rPr>
              <a:t>                  </a:t>
            </a:r>
            <a:r>
              <a:rPr lang="en-US" altLang="en-US" sz="1650" i="1">
                <a:solidFill>
                  <a:srgbClr val="000000"/>
                </a:solidFill>
              </a:rPr>
              <a:t>(với đơn vị đo cần chuyển)</a:t>
            </a:r>
          </a:p>
        </p:txBody>
      </p:sp>
      <p:sp>
        <p:nvSpPr>
          <p:cNvPr id="7192" name="TextBox 41">
            <a:extLst>
              <a:ext uri="{FF2B5EF4-FFF2-40B4-BE49-F238E27FC236}">
                <a16:creationId xmlns:a16="http://schemas.microsoft.com/office/drawing/2014/main" id="{06AD4EBE-5EED-47FD-AE5A-FE6452864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944" y="5286375"/>
            <a:ext cx="554355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50" i="1">
                <a:solidFill>
                  <a:srgbClr val="000000"/>
                </a:solidFill>
              </a:rPr>
              <a:t>Bước 2: Chuyển </a:t>
            </a:r>
            <a:r>
              <a:rPr lang="en-US" altLang="en-US" sz="1650" b="1" i="1">
                <a:solidFill>
                  <a:srgbClr val="000000"/>
                </a:solidFill>
              </a:rPr>
              <a:t>hỗn số </a:t>
            </a:r>
            <a:r>
              <a:rPr lang="en-US" altLang="en-US" sz="1650" i="1">
                <a:solidFill>
                  <a:srgbClr val="000000"/>
                </a:solidFill>
              </a:rPr>
              <a:t>thành </a:t>
            </a:r>
            <a:r>
              <a:rPr lang="en-US" altLang="en-US" sz="1650" b="1" i="1">
                <a:solidFill>
                  <a:srgbClr val="000000"/>
                </a:solidFill>
              </a:rPr>
              <a:t>số thập phân</a:t>
            </a:r>
            <a:r>
              <a:rPr lang="en-US" altLang="en-US" sz="1650" i="1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9C223F-9ACA-4B94-A726-0EE98810DD9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902619" y="2806304"/>
            <a:ext cx="1313260" cy="170259"/>
            <a:chOff x="1143000" y="2930429"/>
            <a:chExt cx="1524000" cy="397657"/>
          </a:xfrm>
        </p:grpSpPr>
        <p:cxnSp>
          <p:nvCxnSpPr>
            <p:cNvPr id="7206" name="Straight Connector 6">
              <a:extLst>
                <a:ext uri="{FF2B5EF4-FFF2-40B4-BE49-F238E27FC236}">
                  <a16:creationId xmlns:a16="http://schemas.microsoft.com/office/drawing/2014/main" id="{0BA750D2-9993-4C9D-82AC-E25E1A4026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930429"/>
              <a:ext cx="0" cy="39765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7" name="Straight Connector 8">
              <a:extLst>
                <a:ext uri="{FF2B5EF4-FFF2-40B4-BE49-F238E27FC236}">
                  <a16:creationId xmlns:a16="http://schemas.microsoft.com/office/drawing/2014/main" id="{CA3CBDA9-E3DC-45AE-B802-BC1EB5D01B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8" name="Straight Arrow Connector 12">
              <a:extLst>
                <a:ext uri="{FF2B5EF4-FFF2-40B4-BE49-F238E27FC236}">
                  <a16:creationId xmlns:a16="http://schemas.microsoft.com/office/drawing/2014/main" id="{161BAABD-1E82-4FB7-A353-FC92C33AAD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4FA5B-E061-434B-B308-83901AE1398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362200" y="2687242"/>
            <a:ext cx="1110854" cy="258365"/>
            <a:chOff x="1143000" y="2685553"/>
            <a:chExt cx="1524000" cy="642533"/>
          </a:xfrm>
        </p:grpSpPr>
        <p:cxnSp>
          <p:nvCxnSpPr>
            <p:cNvPr id="7203" name="Straight Connector 42">
              <a:extLst>
                <a:ext uri="{FF2B5EF4-FFF2-40B4-BE49-F238E27FC236}">
                  <a16:creationId xmlns:a16="http://schemas.microsoft.com/office/drawing/2014/main" id="{DDCA3C57-95AD-4F3F-B8AE-5293E0F2B0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685553"/>
              <a:ext cx="0" cy="642533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4" name="Straight Connector 43">
              <a:extLst>
                <a:ext uri="{FF2B5EF4-FFF2-40B4-BE49-F238E27FC236}">
                  <a16:creationId xmlns:a16="http://schemas.microsoft.com/office/drawing/2014/main" id="{DA4BA618-28A2-43E6-8AE8-DFB8DE0893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5" name="Straight Arrow Connector 44">
              <a:extLst>
                <a:ext uri="{FF2B5EF4-FFF2-40B4-BE49-F238E27FC236}">
                  <a16:creationId xmlns:a16="http://schemas.microsoft.com/office/drawing/2014/main" id="{F8BF3C5C-5FCB-40F2-A295-3003C1ECB7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" name="TextBox 14">
            <a:extLst>
              <a:ext uri="{FF2B5EF4-FFF2-40B4-BE49-F238E27FC236}">
                <a16:creationId xmlns:a16="http://schemas.microsoft.com/office/drawing/2014/main" id="{D9D97AEE-375C-484D-959D-D37CECF6F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3476625"/>
            <a:ext cx="14573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= </a:t>
            </a:r>
            <a:r>
              <a:rPr lang="en-US" altLang="en-US" sz="2100" b="1">
                <a:solidFill>
                  <a:srgbClr val="FF0000"/>
                </a:solidFill>
              </a:rPr>
              <a:t>6</a:t>
            </a:r>
            <a:r>
              <a:rPr lang="en-US" altLang="en-US" sz="2100">
                <a:solidFill>
                  <a:srgbClr val="000000"/>
                </a:solidFill>
              </a:rPr>
              <a:t>  </a:t>
            </a:r>
            <a:r>
              <a:rPr lang="en-US" altLang="en-US" sz="2100" b="1">
                <a:solidFill>
                  <a:srgbClr val="000000"/>
                </a:solidFill>
              </a:rPr>
              <a:t>  </a:t>
            </a:r>
            <a:r>
              <a:rPr lang="en-US" altLang="en-US" sz="2100">
                <a:solidFill>
                  <a:srgbClr val="000000"/>
                </a:solidFill>
              </a:rPr>
              <a:t> 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E8928B-5015-453C-A0BC-7AACDF366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3295650"/>
            <a:ext cx="4000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000000"/>
                </a:solidFill>
              </a:rPr>
              <a:t>,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23CEFA3-98C0-45D3-BF2E-60F4754D807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056585" y="2765823"/>
            <a:ext cx="1287065" cy="207169"/>
            <a:chOff x="1143000" y="2930429"/>
            <a:chExt cx="1524000" cy="397657"/>
          </a:xfrm>
        </p:grpSpPr>
        <p:cxnSp>
          <p:nvCxnSpPr>
            <p:cNvPr id="7200" name="Straight Connector 50">
              <a:extLst>
                <a:ext uri="{FF2B5EF4-FFF2-40B4-BE49-F238E27FC236}">
                  <a16:creationId xmlns:a16="http://schemas.microsoft.com/office/drawing/2014/main" id="{CD81B989-8C6D-4679-9FD1-409CA21717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930429"/>
              <a:ext cx="0" cy="39765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1" name="Straight Connector 51">
              <a:extLst>
                <a:ext uri="{FF2B5EF4-FFF2-40B4-BE49-F238E27FC236}">
                  <a16:creationId xmlns:a16="http://schemas.microsoft.com/office/drawing/2014/main" id="{6023ECC5-4C64-4303-9033-CE05B41AA9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2" name="Straight Arrow Connector 52">
              <a:extLst>
                <a:ext uri="{FF2B5EF4-FFF2-40B4-BE49-F238E27FC236}">
                  <a16:creationId xmlns:a16="http://schemas.microsoft.com/office/drawing/2014/main" id="{9A5D0F35-4F33-4D81-8D5E-4545600D2E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8558D90-F2B9-442C-A095-0A531AD09C0E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486401" y="2656285"/>
            <a:ext cx="1231106" cy="258365"/>
            <a:chOff x="1143000" y="2685553"/>
            <a:chExt cx="1524000" cy="642533"/>
          </a:xfrm>
        </p:grpSpPr>
        <p:cxnSp>
          <p:nvCxnSpPr>
            <p:cNvPr id="7197" name="Straight Connector 54">
              <a:extLst>
                <a:ext uri="{FF2B5EF4-FFF2-40B4-BE49-F238E27FC236}">
                  <a16:creationId xmlns:a16="http://schemas.microsoft.com/office/drawing/2014/main" id="{FD33B14A-0E0E-4EC0-B1B6-66E83E51FC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685553"/>
              <a:ext cx="0" cy="642533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8" name="Straight Connector 55">
              <a:extLst>
                <a:ext uri="{FF2B5EF4-FFF2-40B4-BE49-F238E27FC236}">
                  <a16:creationId xmlns:a16="http://schemas.microsoft.com/office/drawing/2014/main" id="{105BE1A9-4E26-4470-B7A9-304AB89A82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9" name="Straight Arrow Connector 56">
              <a:extLst>
                <a:ext uri="{FF2B5EF4-FFF2-40B4-BE49-F238E27FC236}">
                  <a16:creationId xmlns:a16="http://schemas.microsoft.com/office/drawing/2014/main" id="{1412D95B-B108-4D41-91C3-87B72F01AA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8E97892E-AECB-4106-B483-8FDE30A58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5" y="3305175"/>
            <a:ext cx="4000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61" name="Oval 31">
            <a:extLst>
              <a:ext uri="{FF2B5EF4-FFF2-40B4-BE49-F238E27FC236}">
                <a16:creationId xmlns:a16="http://schemas.microsoft.com/office/drawing/2014/main" id="{5DC10650-A247-40EA-8798-8FD99F808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572" y="1019175"/>
            <a:ext cx="1622524" cy="5143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 dirty="0" err="1">
                <a:solidFill>
                  <a:srgbClr val="C00000"/>
                </a:solidFill>
              </a:rPr>
              <a:t>Cách</a:t>
            </a:r>
            <a:r>
              <a:rPr lang="en-US" altLang="en-US" sz="2100" b="1" dirty="0">
                <a:solidFill>
                  <a:srgbClr val="C00000"/>
                </a:solidFill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5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5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5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3889 L 3.33333E-6 -2.22222E-6 " pathEditMode="relative" rAng="0" ptsTypes="AA">
                                      <p:cBhvr>
                                        <p:cTn id="52" dur="25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5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25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78" grpId="0"/>
      <p:bldP spid="7179" grpId="0"/>
      <p:bldP spid="7180" grpId="0"/>
      <p:bldP spid="7182" grpId="0"/>
      <p:bldP spid="7183" grpId="0"/>
      <p:bldP spid="7185" grpId="0"/>
      <p:bldP spid="7185" grpId="1"/>
      <p:bldP spid="19472" grpId="0"/>
      <p:bldP spid="7189" grpId="0" animBg="1"/>
      <p:bldP spid="7189" grpId="1" animBg="1"/>
      <p:bldP spid="7190" grpId="0" animBg="1"/>
      <p:bldP spid="7191" grpId="0"/>
      <p:bldP spid="7192" grpId="0"/>
      <p:bldP spid="48" grpId="0"/>
      <p:bldP spid="17" grpId="0"/>
      <p:bldP spid="59" grpId="0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>
            <a:extLst>
              <a:ext uri="{FF2B5EF4-FFF2-40B4-BE49-F238E27FC236}">
                <a16:creationId xmlns:a16="http://schemas.microsoft.com/office/drawing/2014/main" id="{0673489F-F870-4E64-AA8C-37F232F69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551385"/>
            <a:ext cx="599717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Viết số thập phân thích hợp vào chỗ chấm:</a:t>
            </a:r>
          </a:p>
        </p:txBody>
      </p:sp>
      <p:sp>
        <p:nvSpPr>
          <p:cNvPr id="8195" name="TextBox 4">
            <a:extLst>
              <a:ext uri="{FF2B5EF4-FFF2-40B4-BE49-F238E27FC236}">
                <a16:creationId xmlns:a16="http://schemas.microsoft.com/office/drawing/2014/main" id="{346D1C90-70EF-4AE4-9316-145A3BA7C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316" y="1968103"/>
            <a:ext cx="2571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a) 6m 4dm =  </a:t>
            </a:r>
            <a:r>
              <a:rPr lang="en-US" altLang="en-US" sz="2100">
                <a:solidFill>
                  <a:srgbClr val="000000"/>
                </a:solidFill>
              </a:rPr>
              <a:t>…</a:t>
            </a:r>
            <a:r>
              <a:rPr lang="en-US" altLang="en-US" sz="2100" b="1">
                <a:solidFill>
                  <a:srgbClr val="000000"/>
                </a:solidFill>
              </a:rPr>
              <a:t>  m</a:t>
            </a:r>
          </a:p>
        </p:txBody>
      </p:sp>
      <p:sp>
        <p:nvSpPr>
          <p:cNvPr id="8196" name="TextBox 7">
            <a:extLst>
              <a:ext uri="{FF2B5EF4-FFF2-40B4-BE49-F238E27FC236}">
                <a16:creationId xmlns:a16="http://schemas.microsoft.com/office/drawing/2014/main" id="{B8A43A40-BBBB-4B65-9F78-F426D247F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51435"/>
            <a:ext cx="28860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b) 3m 5cm =  </a:t>
            </a:r>
            <a:r>
              <a:rPr lang="en-US" altLang="en-US" sz="2100">
                <a:solidFill>
                  <a:srgbClr val="000000"/>
                </a:solidFill>
              </a:rPr>
              <a:t>…… </a:t>
            </a:r>
            <a:r>
              <a:rPr lang="en-US" altLang="en-US" sz="2100" b="1">
                <a:solidFill>
                  <a:srgbClr val="000000"/>
                </a:solidFill>
              </a:rPr>
              <a:t> m</a:t>
            </a:r>
          </a:p>
        </p:txBody>
      </p:sp>
      <p:sp>
        <p:nvSpPr>
          <p:cNvPr id="8197" name="TextBox 5">
            <a:extLst>
              <a:ext uri="{FF2B5EF4-FFF2-40B4-BE49-F238E27FC236}">
                <a16:creationId xmlns:a16="http://schemas.microsoft.com/office/drawing/2014/main" id="{6DF916C3-CBAE-42DC-8A4E-A6B66BD7C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910" y="2624137"/>
            <a:ext cx="2514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6</a:t>
            </a:r>
            <a:r>
              <a:rPr lang="en-US" altLang="en-US" sz="2100">
                <a:solidFill>
                  <a:srgbClr val="000000"/>
                </a:solidFill>
              </a:rPr>
              <a:t>m </a:t>
            </a:r>
            <a:r>
              <a:rPr lang="en-US" altLang="en-US" sz="2100" b="1">
                <a:solidFill>
                  <a:srgbClr val="0000FF"/>
                </a:solidFill>
              </a:rPr>
              <a:t>4</a:t>
            </a:r>
            <a:r>
              <a:rPr lang="en-US" altLang="en-US" sz="2100">
                <a:solidFill>
                  <a:srgbClr val="000000"/>
                </a:solidFill>
              </a:rPr>
              <a:t>dm =  </a:t>
            </a:r>
          </a:p>
        </p:txBody>
      </p:sp>
      <p:sp>
        <p:nvSpPr>
          <p:cNvPr id="8198" name="TextBox 14">
            <a:extLst>
              <a:ext uri="{FF2B5EF4-FFF2-40B4-BE49-F238E27FC236}">
                <a16:creationId xmlns:a16="http://schemas.microsoft.com/office/drawing/2014/main" id="{5707CBE3-C873-463F-A96E-E6AB4EE4A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472" y="2624137"/>
            <a:ext cx="100369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6</a:t>
            </a:r>
            <a:r>
              <a:rPr lang="en-US" altLang="en-US" sz="2100">
                <a:solidFill>
                  <a:srgbClr val="000000"/>
                </a:solidFill>
              </a:rPr>
              <a:t>     m</a:t>
            </a:r>
          </a:p>
        </p:txBody>
      </p:sp>
      <p:grpSp>
        <p:nvGrpSpPr>
          <p:cNvPr id="8199" name="Group 15">
            <a:extLst>
              <a:ext uri="{FF2B5EF4-FFF2-40B4-BE49-F238E27FC236}">
                <a16:creationId xmlns:a16="http://schemas.microsoft.com/office/drawing/2014/main" id="{EFD83B71-A995-4B8B-9DE0-28E58F7A6973}"/>
              </a:ext>
            </a:extLst>
          </p:cNvPr>
          <p:cNvGrpSpPr>
            <a:grpSpLocks/>
          </p:cNvGrpSpPr>
          <p:nvPr/>
        </p:nvGrpSpPr>
        <p:grpSpPr bwMode="auto">
          <a:xfrm>
            <a:off x="3226594" y="2520552"/>
            <a:ext cx="457200" cy="1061829"/>
            <a:chOff x="1670959" y="5501359"/>
            <a:chExt cx="609600" cy="1417056"/>
          </a:xfrm>
        </p:grpSpPr>
        <p:sp>
          <p:nvSpPr>
            <p:cNvPr id="8251" name="TextBox 16">
              <a:extLst>
                <a:ext uri="{FF2B5EF4-FFF2-40B4-BE49-F238E27FC236}">
                  <a16:creationId xmlns:a16="http://schemas.microsoft.com/office/drawing/2014/main" id="{7AEED074-58FF-4524-9C32-5BE5905B4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0959" y="5501359"/>
              <a:ext cx="609600" cy="1417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100" b="1">
                  <a:solidFill>
                    <a:srgbClr val="0000FF"/>
                  </a:solidFill>
                </a:rPr>
                <a:t>4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</a:rPr>
                <a:t>10</a:t>
              </a:r>
            </a:p>
          </p:txBody>
        </p:sp>
        <p:cxnSp>
          <p:nvCxnSpPr>
            <p:cNvPr id="8252" name="Straight Connector 17">
              <a:extLst>
                <a:ext uri="{FF2B5EF4-FFF2-40B4-BE49-F238E27FC236}">
                  <a16:creationId xmlns:a16="http://schemas.microsoft.com/office/drawing/2014/main" id="{6BE28C8D-D39C-47FC-9508-4C7E1E4DB0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28801" y="5977639"/>
              <a:ext cx="310244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200" name="Rectangle 18">
            <a:extLst>
              <a:ext uri="{FF2B5EF4-FFF2-40B4-BE49-F238E27FC236}">
                <a16:creationId xmlns:a16="http://schemas.microsoft.com/office/drawing/2014/main" id="{94DE7143-26AE-4C49-9D32-F55527AB6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204" y="3195637"/>
            <a:ext cx="3337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</a:rPr>
              <a:t>4</a:t>
            </a:r>
            <a:endParaRPr lang="en-US" altLang="en-US" sz="210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8201" name="TextBox 22">
            <a:extLst>
              <a:ext uri="{FF2B5EF4-FFF2-40B4-BE49-F238E27FC236}">
                <a16:creationId xmlns:a16="http://schemas.microsoft.com/office/drawing/2014/main" id="{0B2B98E3-D335-450F-BF65-6659CACDA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275" y="2619375"/>
            <a:ext cx="1371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3</a:t>
            </a:r>
            <a:r>
              <a:rPr lang="en-US" altLang="en-US" sz="2100">
                <a:solidFill>
                  <a:srgbClr val="000000"/>
                </a:solidFill>
              </a:rPr>
              <a:t>m </a:t>
            </a:r>
            <a:r>
              <a:rPr lang="en-US" altLang="en-US" sz="2100" b="1">
                <a:solidFill>
                  <a:srgbClr val="0000FF"/>
                </a:solidFill>
              </a:rPr>
              <a:t>5</a:t>
            </a:r>
            <a:r>
              <a:rPr lang="en-US" altLang="en-US" sz="2100">
                <a:solidFill>
                  <a:srgbClr val="000000"/>
                </a:solidFill>
              </a:rPr>
              <a:t>cm =  </a:t>
            </a:r>
          </a:p>
        </p:txBody>
      </p:sp>
      <p:sp>
        <p:nvSpPr>
          <p:cNvPr id="8202" name="TextBox 23">
            <a:extLst>
              <a:ext uri="{FF2B5EF4-FFF2-40B4-BE49-F238E27FC236}">
                <a16:creationId xmlns:a16="http://schemas.microsoft.com/office/drawing/2014/main" id="{A15EDCEE-2715-4CCD-8765-05896207C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8603" y="2619375"/>
            <a:ext cx="146089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 </a:t>
            </a:r>
            <a:r>
              <a:rPr lang="en-US" altLang="en-US" sz="2100" b="1">
                <a:solidFill>
                  <a:srgbClr val="FF0000"/>
                </a:solidFill>
              </a:rPr>
              <a:t>3</a:t>
            </a:r>
            <a:r>
              <a:rPr lang="en-US" altLang="en-US" sz="2100">
                <a:solidFill>
                  <a:srgbClr val="000000"/>
                </a:solidFill>
              </a:rPr>
              <a:t>        m</a:t>
            </a:r>
          </a:p>
        </p:txBody>
      </p:sp>
      <p:grpSp>
        <p:nvGrpSpPr>
          <p:cNvPr id="8203" name="Group 24">
            <a:extLst>
              <a:ext uri="{FF2B5EF4-FFF2-40B4-BE49-F238E27FC236}">
                <a16:creationId xmlns:a16="http://schemas.microsoft.com/office/drawing/2014/main" id="{851E1DC4-E1A1-4955-91AB-1BB4359D7E85}"/>
              </a:ext>
            </a:extLst>
          </p:cNvPr>
          <p:cNvGrpSpPr>
            <a:grpSpLocks/>
          </p:cNvGrpSpPr>
          <p:nvPr/>
        </p:nvGrpSpPr>
        <p:grpSpPr bwMode="auto">
          <a:xfrm>
            <a:off x="6343650" y="2514600"/>
            <a:ext cx="657225" cy="738664"/>
            <a:chOff x="1670959" y="5603127"/>
            <a:chExt cx="876300" cy="985777"/>
          </a:xfrm>
        </p:grpSpPr>
        <p:sp>
          <p:nvSpPr>
            <p:cNvPr id="8249" name="TextBox 25">
              <a:extLst>
                <a:ext uri="{FF2B5EF4-FFF2-40B4-BE49-F238E27FC236}">
                  <a16:creationId xmlns:a16="http://schemas.microsoft.com/office/drawing/2014/main" id="{5FFBAE9C-F609-4F0B-BA7B-4850C4133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0959" y="5603127"/>
              <a:ext cx="876300" cy="98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100" b="1">
                  <a:solidFill>
                    <a:srgbClr val="0000FF"/>
                  </a:solidFill>
                </a:rPr>
                <a:t>5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</a:rPr>
                <a:t>100</a:t>
              </a:r>
            </a:p>
          </p:txBody>
        </p:sp>
        <p:cxnSp>
          <p:nvCxnSpPr>
            <p:cNvPr id="8250" name="Straight Connector 26">
              <a:extLst>
                <a:ext uri="{FF2B5EF4-FFF2-40B4-BE49-F238E27FC236}">
                  <a16:creationId xmlns:a16="http://schemas.microsoft.com/office/drawing/2014/main" id="{72ABFC2E-465A-471E-8C6F-94859A2303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28801" y="6070362"/>
              <a:ext cx="527958" cy="1057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204" name="TextBox 29">
            <a:extLst>
              <a:ext uri="{FF2B5EF4-FFF2-40B4-BE49-F238E27FC236}">
                <a16:creationId xmlns:a16="http://schemas.microsoft.com/office/drawing/2014/main" id="{6C8181E1-192A-4086-9816-FCA5ED85A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5975" y="3200400"/>
            <a:ext cx="13620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= </a:t>
            </a:r>
            <a:r>
              <a:rPr lang="en-US" altLang="en-US" sz="2100" b="1">
                <a:solidFill>
                  <a:srgbClr val="FF0000"/>
                </a:solidFill>
              </a:rPr>
              <a:t>3</a:t>
            </a:r>
            <a:r>
              <a:rPr lang="en-US" altLang="en-US" sz="2100">
                <a:solidFill>
                  <a:srgbClr val="000000"/>
                </a:solidFill>
              </a:rPr>
              <a:t>      m</a:t>
            </a:r>
          </a:p>
        </p:txBody>
      </p:sp>
      <p:sp>
        <p:nvSpPr>
          <p:cNvPr id="8205" name="Rectangle 30">
            <a:extLst>
              <a:ext uri="{FF2B5EF4-FFF2-40B4-BE49-F238E27FC236}">
                <a16:creationId xmlns:a16="http://schemas.microsoft.com/office/drawing/2014/main" id="{50B305AE-ED8F-46E6-BB12-6B8889A03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4182" y="3199210"/>
            <a:ext cx="4828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</a:rPr>
              <a:t>05</a:t>
            </a:r>
            <a:endParaRPr lang="en-US" altLang="en-US" sz="2100" b="1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8206" name="TextBox 24575">
            <a:extLst>
              <a:ext uri="{FF2B5EF4-FFF2-40B4-BE49-F238E27FC236}">
                <a16:creationId xmlns:a16="http://schemas.microsoft.com/office/drawing/2014/main" id="{9F66F706-DE5A-4C65-BA3B-3434FA206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741" y="1950244"/>
            <a:ext cx="9120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6,4</a:t>
            </a:r>
          </a:p>
        </p:txBody>
      </p:sp>
      <p:sp>
        <p:nvSpPr>
          <p:cNvPr id="8207" name="TextBox 34">
            <a:extLst>
              <a:ext uri="{FF2B5EF4-FFF2-40B4-BE49-F238E27FC236}">
                <a16:creationId xmlns:a16="http://schemas.microsoft.com/office/drawing/2014/main" id="{FCA60A3D-FAD1-4FBA-8BD2-26AC4DC43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391" y="1943100"/>
            <a:ext cx="91320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3,05   </a:t>
            </a:r>
          </a:p>
        </p:txBody>
      </p:sp>
      <p:grpSp>
        <p:nvGrpSpPr>
          <p:cNvPr id="8208" name="Group 1">
            <a:extLst>
              <a:ext uri="{FF2B5EF4-FFF2-40B4-BE49-F238E27FC236}">
                <a16:creationId xmlns:a16="http://schemas.microsoft.com/office/drawing/2014/main" id="{46427B5A-BFC4-479A-BEA8-0F6B6B7B1A32}"/>
              </a:ext>
            </a:extLst>
          </p:cNvPr>
          <p:cNvGrpSpPr>
            <a:grpSpLocks/>
          </p:cNvGrpSpPr>
          <p:nvPr/>
        </p:nvGrpSpPr>
        <p:grpSpPr bwMode="auto">
          <a:xfrm>
            <a:off x="1077516" y="971550"/>
            <a:ext cx="1947863" cy="579835"/>
            <a:chOff x="-87313" y="152400"/>
            <a:chExt cx="2597151" cy="958850"/>
          </a:xfrm>
        </p:grpSpPr>
        <p:pic>
          <p:nvPicPr>
            <p:cNvPr id="8247" name="Picture 4">
              <a:extLst>
                <a:ext uri="{FF2B5EF4-FFF2-40B4-BE49-F238E27FC236}">
                  <a16:creationId xmlns:a16="http://schemas.microsoft.com/office/drawing/2014/main" id="{0A00DD53-0BF3-40BE-AF0D-F47B16E81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7313" y="152400"/>
              <a:ext cx="2597151" cy="958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48" name="TextBox 24580">
              <a:extLst>
                <a:ext uri="{FF2B5EF4-FFF2-40B4-BE49-F238E27FC236}">
                  <a16:creationId xmlns:a16="http://schemas.microsoft.com/office/drawing/2014/main" id="{35C80728-1646-48F1-9EE0-CA15DC4CA1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907" y="381000"/>
              <a:ext cx="1101157" cy="61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</a:rPr>
                <a:t>Ví dụ:</a:t>
              </a:r>
            </a:p>
          </p:txBody>
        </p:sp>
      </p:grpSp>
      <p:sp>
        <p:nvSpPr>
          <p:cNvPr id="8209" name="TextBox 39">
            <a:extLst>
              <a:ext uri="{FF2B5EF4-FFF2-40B4-BE49-F238E27FC236}">
                <a16:creationId xmlns:a16="http://schemas.microsoft.com/office/drawing/2014/main" id="{AA5C1C58-5451-4EAB-B9BD-DE11ABC9F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694" y="3600450"/>
            <a:ext cx="5642372" cy="369332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</a:rPr>
              <a:t>Viết các </a:t>
            </a:r>
            <a:r>
              <a:rPr lang="en-US" altLang="en-US" sz="1800" b="1" i="1">
                <a:solidFill>
                  <a:srgbClr val="000000"/>
                </a:solidFill>
              </a:rPr>
              <a:t>số đo độ dài </a:t>
            </a:r>
            <a:r>
              <a:rPr lang="en-US" altLang="en-US" sz="1800" i="1">
                <a:solidFill>
                  <a:srgbClr val="000000"/>
                </a:solidFill>
              </a:rPr>
              <a:t>dưới dạng </a:t>
            </a:r>
            <a:r>
              <a:rPr lang="en-US" altLang="en-US" sz="1800" b="1" i="1">
                <a:solidFill>
                  <a:srgbClr val="000000"/>
                </a:solidFill>
              </a:rPr>
              <a:t>số thập phân</a:t>
            </a:r>
            <a:r>
              <a:rPr lang="en-US" altLang="en-US" sz="1800" i="1">
                <a:solidFill>
                  <a:srgbClr val="000000"/>
                </a:solidFill>
              </a:rPr>
              <a:t>:</a:t>
            </a:r>
          </a:p>
        </p:txBody>
      </p:sp>
      <p:grpSp>
        <p:nvGrpSpPr>
          <p:cNvPr id="8210" name="Group 13">
            <a:extLst>
              <a:ext uri="{FF2B5EF4-FFF2-40B4-BE49-F238E27FC236}">
                <a16:creationId xmlns:a16="http://schemas.microsoft.com/office/drawing/2014/main" id="{E5F1E55F-7F3D-4F4D-A498-913FD58812C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902619" y="2520554"/>
            <a:ext cx="1313260" cy="170259"/>
            <a:chOff x="1143000" y="2930429"/>
            <a:chExt cx="1524000" cy="397657"/>
          </a:xfrm>
        </p:grpSpPr>
        <p:cxnSp>
          <p:nvCxnSpPr>
            <p:cNvPr id="8244" name="Straight Connector 6">
              <a:extLst>
                <a:ext uri="{FF2B5EF4-FFF2-40B4-BE49-F238E27FC236}">
                  <a16:creationId xmlns:a16="http://schemas.microsoft.com/office/drawing/2014/main" id="{401FAADE-B742-4DED-839E-2951C2C261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930429"/>
              <a:ext cx="0" cy="39765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5" name="Straight Connector 8">
              <a:extLst>
                <a:ext uri="{FF2B5EF4-FFF2-40B4-BE49-F238E27FC236}">
                  <a16:creationId xmlns:a16="http://schemas.microsoft.com/office/drawing/2014/main" id="{6C87CBA3-A0AD-460C-9F47-D82F8309E5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6" name="Straight Arrow Connector 12">
              <a:extLst>
                <a:ext uri="{FF2B5EF4-FFF2-40B4-BE49-F238E27FC236}">
                  <a16:creationId xmlns:a16="http://schemas.microsoft.com/office/drawing/2014/main" id="{BC1B53A7-0B9D-4849-AAA7-66226D5D8B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11" name="Group 41">
            <a:extLst>
              <a:ext uri="{FF2B5EF4-FFF2-40B4-BE49-F238E27FC236}">
                <a16:creationId xmlns:a16="http://schemas.microsoft.com/office/drawing/2014/main" id="{3A379ED5-3712-40F2-BD2D-9C479D46DC5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362200" y="2401492"/>
            <a:ext cx="1110854" cy="258365"/>
            <a:chOff x="1143000" y="2685553"/>
            <a:chExt cx="1524000" cy="642533"/>
          </a:xfrm>
        </p:grpSpPr>
        <p:cxnSp>
          <p:nvCxnSpPr>
            <p:cNvPr id="8241" name="Straight Connector 42">
              <a:extLst>
                <a:ext uri="{FF2B5EF4-FFF2-40B4-BE49-F238E27FC236}">
                  <a16:creationId xmlns:a16="http://schemas.microsoft.com/office/drawing/2014/main" id="{042D935E-B97E-4D54-8746-B328288FBA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685553"/>
              <a:ext cx="0" cy="642533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2" name="Straight Connector 43">
              <a:extLst>
                <a:ext uri="{FF2B5EF4-FFF2-40B4-BE49-F238E27FC236}">
                  <a16:creationId xmlns:a16="http://schemas.microsoft.com/office/drawing/2014/main" id="{8E32BD30-B6A3-45C1-8996-E243CC0FE1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3" name="Straight Arrow Connector 44">
              <a:extLst>
                <a:ext uri="{FF2B5EF4-FFF2-40B4-BE49-F238E27FC236}">
                  <a16:creationId xmlns:a16="http://schemas.microsoft.com/office/drawing/2014/main" id="{5C1B0E34-6EE3-42E3-BEE2-6CF710B1FC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212" name="TextBox 14">
            <a:extLst>
              <a:ext uri="{FF2B5EF4-FFF2-40B4-BE49-F238E27FC236}">
                <a16:creationId xmlns:a16="http://schemas.microsoft.com/office/drawing/2014/main" id="{57907028-2295-4B96-B1E9-8C0E7985B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3190875"/>
            <a:ext cx="14573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= </a:t>
            </a:r>
            <a:r>
              <a:rPr lang="en-US" altLang="en-US" sz="2100" b="1">
                <a:solidFill>
                  <a:srgbClr val="FF0000"/>
                </a:solidFill>
              </a:rPr>
              <a:t>6</a:t>
            </a:r>
            <a:r>
              <a:rPr lang="en-US" altLang="en-US" sz="2100">
                <a:solidFill>
                  <a:srgbClr val="000000"/>
                </a:solidFill>
              </a:rPr>
              <a:t>  </a:t>
            </a:r>
            <a:r>
              <a:rPr lang="en-US" altLang="en-US" sz="2100" b="1">
                <a:solidFill>
                  <a:srgbClr val="000000"/>
                </a:solidFill>
              </a:rPr>
              <a:t>  </a:t>
            </a:r>
            <a:r>
              <a:rPr lang="en-US" altLang="en-US" sz="2100">
                <a:solidFill>
                  <a:srgbClr val="000000"/>
                </a:solidFill>
              </a:rPr>
              <a:t> m</a:t>
            </a:r>
          </a:p>
        </p:txBody>
      </p:sp>
      <p:sp>
        <p:nvSpPr>
          <p:cNvPr id="8213" name="TextBox 16">
            <a:extLst>
              <a:ext uri="{FF2B5EF4-FFF2-40B4-BE49-F238E27FC236}">
                <a16:creationId xmlns:a16="http://schemas.microsoft.com/office/drawing/2014/main" id="{2673A723-70B6-42F9-A04B-F535E425A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3009900"/>
            <a:ext cx="4000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000000"/>
                </a:solidFill>
              </a:rPr>
              <a:t>,</a:t>
            </a:r>
          </a:p>
        </p:txBody>
      </p:sp>
      <p:grpSp>
        <p:nvGrpSpPr>
          <p:cNvPr id="8214" name="Group 49">
            <a:extLst>
              <a:ext uri="{FF2B5EF4-FFF2-40B4-BE49-F238E27FC236}">
                <a16:creationId xmlns:a16="http://schemas.microsoft.com/office/drawing/2014/main" id="{08C35D50-C197-48E9-8946-CF612EF9FC9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056585" y="2480073"/>
            <a:ext cx="1287065" cy="207169"/>
            <a:chOff x="1143000" y="2930429"/>
            <a:chExt cx="1524000" cy="397657"/>
          </a:xfrm>
        </p:grpSpPr>
        <p:cxnSp>
          <p:nvCxnSpPr>
            <p:cNvPr id="8238" name="Straight Connector 50">
              <a:extLst>
                <a:ext uri="{FF2B5EF4-FFF2-40B4-BE49-F238E27FC236}">
                  <a16:creationId xmlns:a16="http://schemas.microsoft.com/office/drawing/2014/main" id="{06689B2B-E9C7-4794-8505-FF352729E5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930429"/>
              <a:ext cx="0" cy="39765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9" name="Straight Connector 51">
              <a:extLst>
                <a:ext uri="{FF2B5EF4-FFF2-40B4-BE49-F238E27FC236}">
                  <a16:creationId xmlns:a16="http://schemas.microsoft.com/office/drawing/2014/main" id="{8F490255-8DB9-4B36-B3C8-9EFD5B2740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0" name="Straight Arrow Connector 52">
              <a:extLst>
                <a:ext uri="{FF2B5EF4-FFF2-40B4-BE49-F238E27FC236}">
                  <a16:creationId xmlns:a16="http://schemas.microsoft.com/office/drawing/2014/main" id="{45FCF9CB-2484-4DD0-ABD9-0D197EC4A2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15" name="Group 53">
            <a:extLst>
              <a:ext uri="{FF2B5EF4-FFF2-40B4-BE49-F238E27FC236}">
                <a16:creationId xmlns:a16="http://schemas.microsoft.com/office/drawing/2014/main" id="{07DEA7FE-8EC9-4B55-9F65-1CE39EF48AA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486401" y="2370535"/>
            <a:ext cx="1231106" cy="258365"/>
            <a:chOff x="1143000" y="2685553"/>
            <a:chExt cx="1524000" cy="642533"/>
          </a:xfrm>
        </p:grpSpPr>
        <p:cxnSp>
          <p:nvCxnSpPr>
            <p:cNvPr id="8235" name="Straight Connector 54">
              <a:extLst>
                <a:ext uri="{FF2B5EF4-FFF2-40B4-BE49-F238E27FC236}">
                  <a16:creationId xmlns:a16="http://schemas.microsoft.com/office/drawing/2014/main" id="{A06AF686-B18C-4028-BA9D-47DCBEA4A7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685553"/>
              <a:ext cx="0" cy="642533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6" name="Straight Connector 55">
              <a:extLst>
                <a:ext uri="{FF2B5EF4-FFF2-40B4-BE49-F238E27FC236}">
                  <a16:creationId xmlns:a16="http://schemas.microsoft.com/office/drawing/2014/main" id="{96CB51B3-D388-4D25-A65E-E4E85B95B6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7" name="Straight Arrow Connector 56">
              <a:extLst>
                <a:ext uri="{FF2B5EF4-FFF2-40B4-BE49-F238E27FC236}">
                  <a16:creationId xmlns:a16="http://schemas.microsoft.com/office/drawing/2014/main" id="{43BB93F2-154F-44FE-9E70-6FE20A4D75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216" name="TextBox 58">
            <a:extLst>
              <a:ext uri="{FF2B5EF4-FFF2-40B4-BE49-F238E27FC236}">
                <a16:creationId xmlns:a16="http://schemas.microsoft.com/office/drawing/2014/main" id="{FC4517F0-8976-4446-AABF-B7B2D14FA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5" y="3019425"/>
            <a:ext cx="4000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8217" name="Oval 31">
            <a:extLst>
              <a:ext uri="{FF2B5EF4-FFF2-40B4-BE49-F238E27FC236}">
                <a16:creationId xmlns:a16="http://schemas.microsoft.com/office/drawing/2014/main" id="{307B4E6B-BD30-4632-9838-7DDB0F4C1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1028700"/>
            <a:ext cx="1609726" cy="5143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C00000"/>
                </a:solidFill>
              </a:rPr>
              <a:t>Cách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6EB4C7-4DF4-4B6D-99CB-0066A393AFDE}"/>
              </a:ext>
            </a:extLst>
          </p:cNvPr>
          <p:cNvSpPr/>
          <p:nvPr/>
        </p:nvSpPr>
        <p:spPr>
          <a:xfrm>
            <a:off x="2231232" y="3998119"/>
            <a:ext cx="1570435" cy="369332"/>
          </a:xfrm>
          <a:prstGeom prst="rect">
            <a:avLst/>
          </a:prstGeom>
          <a:solidFill>
            <a:srgbClr val="FF330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số</a:t>
            </a:r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đo</a:t>
            </a:r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độ</a:t>
            </a:r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dài</a:t>
            </a:r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cs typeface="Arial" charset="0"/>
            </a:endParaRPr>
          </a:p>
        </p:txBody>
      </p:sp>
      <p:sp>
        <p:nvSpPr>
          <p:cNvPr id="20510" name="Rectangle 51">
            <a:extLst>
              <a:ext uri="{FF2B5EF4-FFF2-40B4-BE49-F238E27FC236}">
                <a16:creationId xmlns:a16="http://schemas.microsoft.com/office/drawing/2014/main" id="{62B5B1C6-6FE8-418B-B04F-BD43C5EB2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919" y="4611291"/>
            <a:ext cx="163378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Phần</a:t>
            </a:r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nguyên</a:t>
            </a:r>
            <a:endParaRPr lang="en-US" dirty="0">
              <a:cs typeface="Arial" charset="0"/>
            </a:endParaRPr>
          </a:p>
        </p:txBody>
      </p:sp>
      <p:sp>
        <p:nvSpPr>
          <p:cNvPr id="20511" name="Rectangle 52">
            <a:extLst>
              <a:ext uri="{FF2B5EF4-FFF2-40B4-BE49-F238E27FC236}">
                <a16:creationId xmlns:a16="http://schemas.microsoft.com/office/drawing/2014/main" id="{AB8BD721-FDF1-4994-BEBF-DE6A2541D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510" y="4612481"/>
            <a:ext cx="188356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Phần</a:t>
            </a:r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phân</a:t>
            </a:r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số</a:t>
            </a:r>
            <a:endParaRPr lang="en-US" dirty="0">
              <a:cs typeface="Arial" charset="0"/>
            </a:endParaRPr>
          </a:p>
        </p:txBody>
      </p:sp>
      <p:grpSp>
        <p:nvGrpSpPr>
          <p:cNvPr id="8221" name="Group 5">
            <a:extLst>
              <a:ext uri="{FF2B5EF4-FFF2-40B4-BE49-F238E27FC236}">
                <a16:creationId xmlns:a16="http://schemas.microsoft.com/office/drawing/2014/main" id="{2B33ABEE-ABBD-4961-97A0-32DFF2F8D694}"/>
              </a:ext>
            </a:extLst>
          </p:cNvPr>
          <p:cNvGrpSpPr>
            <a:grpSpLocks/>
          </p:cNvGrpSpPr>
          <p:nvPr/>
        </p:nvGrpSpPr>
        <p:grpSpPr bwMode="auto">
          <a:xfrm>
            <a:off x="3911204" y="4958956"/>
            <a:ext cx="1633781" cy="686038"/>
            <a:chOff x="3387725" y="5469731"/>
            <a:chExt cx="2178509" cy="913115"/>
          </a:xfrm>
        </p:grpSpPr>
        <p:sp>
          <p:nvSpPr>
            <p:cNvPr id="4" name="Rectangle 54">
              <a:extLst>
                <a:ext uri="{FF2B5EF4-FFF2-40B4-BE49-F238E27FC236}">
                  <a16:creationId xmlns:a16="http://schemas.microsoft.com/office/drawing/2014/main" id="{ED271744-8B70-435C-A327-5C1A67061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725" y="5891266"/>
              <a:ext cx="2178509" cy="49158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Phần</a:t>
              </a:r>
              <a:r>
                <a:rPr lang="en-US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nguyên</a:t>
              </a:r>
              <a:endParaRPr lang="en-US" dirty="0">
                <a:cs typeface="Arial" charset="0"/>
              </a:endParaRPr>
            </a:p>
          </p:txBody>
        </p:sp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DD82A430-2E41-43A5-9DF2-A83F9881777A}"/>
                </a:ext>
              </a:extLst>
            </p:cNvPr>
            <p:cNvSpPr/>
            <p:nvPr/>
          </p:nvSpPr>
          <p:spPr bwMode="auto">
            <a:xfrm>
              <a:off x="4267254" y="5469731"/>
              <a:ext cx="290530" cy="397764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sz="1350">
                <a:cs typeface="Arial" charset="0"/>
              </a:endParaRPr>
            </a:p>
          </p:txBody>
        </p:sp>
      </p:grpSp>
      <p:grpSp>
        <p:nvGrpSpPr>
          <p:cNvPr id="8222" name="Group 6">
            <a:extLst>
              <a:ext uri="{FF2B5EF4-FFF2-40B4-BE49-F238E27FC236}">
                <a16:creationId xmlns:a16="http://schemas.microsoft.com/office/drawing/2014/main" id="{D1B0B5E3-9BAC-43E0-B9B3-7E56866EBEA7}"/>
              </a:ext>
            </a:extLst>
          </p:cNvPr>
          <p:cNvGrpSpPr>
            <a:grpSpLocks/>
          </p:cNvGrpSpPr>
          <p:nvPr/>
        </p:nvGrpSpPr>
        <p:grpSpPr bwMode="auto">
          <a:xfrm>
            <a:off x="5600701" y="4979192"/>
            <a:ext cx="1915909" cy="665797"/>
            <a:chOff x="6146800" y="5496386"/>
            <a:chExt cx="2555144" cy="886426"/>
          </a:xfrm>
        </p:grpSpPr>
        <p:sp>
          <p:nvSpPr>
            <p:cNvPr id="7" name="Rectangle 55">
              <a:extLst>
                <a:ext uri="{FF2B5EF4-FFF2-40B4-BE49-F238E27FC236}">
                  <a16:creationId xmlns:a16="http://schemas.microsoft.com/office/drawing/2014/main" id="{E1D845C9-5465-4B81-B33D-708B6F633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6800" y="5891093"/>
              <a:ext cx="2555144" cy="49171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Phần</a:t>
              </a:r>
              <a:r>
                <a:rPr lang="en-US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thập</a:t>
              </a:r>
              <a:r>
                <a:rPr lang="en-US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phân</a:t>
              </a:r>
              <a:endParaRPr lang="en-US" dirty="0">
                <a:cs typeface="Arial" charset="0"/>
              </a:endParaRPr>
            </a:p>
          </p:txBody>
        </p:sp>
        <p:sp>
          <p:nvSpPr>
            <p:cNvPr id="55" name="Down Arrow 54">
              <a:extLst>
                <a:ext uri="{FF2B5EF4-FFF2-40B4-BE49-F238E27FC236}">
                  <a16:creationId xmlns:a16="http://schemas.microsoft.com/office/drawing/2014/main" id="{961AC3F5-7753-4A54-8BB5-F28560EA8856}"/>
                </a:ext>
              </a:extLst>
            </p:cNvPr>
            <p:cNvSpPr/>
            <p:nvPr/>
          </p:nvSpPr>
          <p:spPr bwMode="auto">
            <a:xfrm>
              <a:off x="7226553" y="5496386"/>
              <a:ext cx="292169" cy="397878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sz="1350">
                <a:cs typeface="Arial" charset="0"/>
              </a:endParaRPr>
            </a:p>
          </p:txBody>
        </p:sp>
      </p:grpSp>
      <p:grpSp>
        <p:nvGrpSpPr>
          <p:cNvPr id="8223" name="Group 8">
            <a:extLst>
              <a:ext uri="{FF2B5EF4-FFF2-40B4-BE49-F238E27FC236}">
                <a16:creationId xmlns:a16="http://schemas.microsoft.com/office/drawing/2014/main" id="{07BE402E-2DA3-45AA-A98B-BAE5530E445D}"/>
              </a:ext>
            </a:extLst>
          </p:cNvPr>
          <p:cNvGrpSpPr>
            <a:grpSpLocks/>
          </p:cNvGrpSpPr>
          <p:nvPr/>
        </p:nvGrpSpPr>
        <p:grpSpPr bwMode="auto">
          <a:xfrm>
            <a:off x="2224087" y="4343397"/>
            <a:ext cx="1604963" cy="638413"/>
            <a:chOff x="1004093" y="4648200"/>
            <a:chExt cx="2139867" cy="85204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6AF77F3-DE10-423F-8B7C-189A453A62A0}"/>
                </a:ext>
              </a:extLst>
            </p:cNvPr>
            <p:cNvSpPr/>
            <p:nvPr/>
          </p:nvSpPr>
          <p:spPr>
            <a:xfrm>
              <a:off x="1004093" y="5007322"/>
              <a:ext cx="2139867" cy="492919"/>
            </a:xfrm>
            <a:prstGeom prst="rect">
              <a:avLst/>
            </a:prstGeom>
            <a:solidFill>
              <a:srgbClr val="FF3300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Hỗn</a:t>
              </a:r>
              <a:r>
                <a:rPr lang="en-US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số</a:t>
              </a:r>
              <a:endParaRPr lang="en-US" dirty="0">
                <a:cs typeface="Arial" charset="0"/>
              </a:endParaRPr>
            </a:p>
          </p:txBody>
        </p:sp>
        <p:sp>
          <p:nvSpPr>
            <p:cNvPr id="8230" name="Down Arrow 7">
              <a:extLst>
                <a:ext uri="{FF2B5EF4-FFF2-40B4-BE49-F238E27FC236}">
                  <a16:creationId xmlns:a16="http://schemas.microsoft.com/office/drawing/2014/main" id="{B494800C-28B0-4F36-A23C-9D40D58E4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4648200"/>
              <a:ext cx="293688" cy="35718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350">
                <a:latin typeface="Verdana" panose="020B0604030504040204" pitchFamily="34" charset="0"/>
              </a:endParaRPr>
            </a:p>
          </p:txBody>
        </p:sp>
      </p:grpSp>
      <p:grpSp>
        <p:nvGrpSpPr>
          <p:cNvPr id="8224" name="Group 9">
            <a:extLst>
              <a:ext uri="{FF2B5EF4-FFF2-40B4-BE49-F238E27FC236}">
                <a16:creationId xmlns:a16="http://schemas.microsoft.com/office/drawing/2014/main" id="{E0A8C7FE-1A79-4F59-A6E3-05B9B53F77B6}"/>
              </a:ext>
            </a:extLst>
          </p:cNvPr>
          <p:cNvGrpSpPr>
            <a:grpSpLocks/>
          </p:cNvGrpSpPr>
          <p:nvPr/>
        </p:nvGrpSpPr>
        <p:grpSpPr bwMode="auto">
          <a:xfrm>
            <a:off x="2206838" y="4958957"/>
            <a:ext cx="1646606" cy="680085"/>
            <a:chOff x="980862" y="5469731"/>
            <a:chExt cx="2195772" cy="90500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6515490-47B2-41FB-AAEB-778DC7B16797}"/>
                </a:ext>
              </a:extLst>
            </p:cNvPr>
            <p:cNvSpPr/>
            <p:nvPr/>
          </p:nvSpPr>
          <p:spPr>
            <a:xfrm>
              <a:off x="980862" y="5883256"/>
              <a:ext cx="2195772" cy="491477"/>
            </a:xfrm>
            <a:prstGeom prst="rect">
              <a:avLst/>
            </a:prstGeom>
            <a:solidFill>
              <a:srgbClr val="FF3300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Số</a:t>
              </a:r>
              <a:r>
                <a:rPr lang="en-US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thập</a:t>
              </a:r>
              <a:r>
                <a:rPr lang="en-US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phân</a:t>
              </a:r>
              <a:endParaRPr lang="en-US" dirty="0">
                <a:cs typeface="Arial" charset="0"/>
              </a:endParaRPr>
            </a:p>
          </p:txBody>
        </p:sp>
        <p:sp>
          <p:nvSpPr>
            <p:cNvPr id="8228" name="Down Arrow 58">
              <a:extLst>
                <a:ext uri="{FF2B5EF4-FFF2-40B4-BE49-F238E27FC236}">
                  <a16:creationId xmlns:a16="http://schemas.microsoft.com/office/drawing/2014/main" id="{2C5CB2CD-7DB1-4AB7-9DE9-4680CE2E2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182" y="5469731"/>
              <a:ext cx="293688" cy="42432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350">
                <a:latin typeface="Verdana" panose="020B060403050404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E1EDF36-BA78-40DC-9A1F-EA93824F10CA}"/>
              </a:ext>
            </a:extLst>
          </p:cNvPr>
          <p:cNvSpPr txBox="1"/>
          <p:nvPr/>
        </p:nvSpPr>
        <p:spPr>
          <a:xfrm>
            <a:off x="1077516" y="4339829"/>
            <a:ext cx="1208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Bước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48BDFF9-42AE-4BEE-9720-90DEFF4F8996}"/>
              </a:ext>
            </a:extLst>
          </p:cNvPr>
          <p:cNvSpPr txBox="1"/>
          <p:nvPr/>
        </p:nvSpPr>
        <p:spPr>
          <a:xfrm>
            <a:off x="1077516" y="4923235"/>
            <a:ext cx="1208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Bước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 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>
            <a:extLst>
              <a:ext uri="{FF2B5EF4-FFF2-40B4-BE49-F238E27FC236}">
                <a16:creationId xmlns:a16="http://schemas.microsoft.com/office/drawing/2014/main" id="{6D31F1BA-297E-4A9D-89C4-75804C50D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769" y="1690687"/>
            <a:ext cx="57554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Viết số thập phân thích hợp vào chỗ chấm:</a:t>
            </a:r>
          </a:p>
        </p:txBody>
      </p:sp>
      <p:sp>
        <p:nvSpPr>
          <p:cNvPr id="9219" name="TextBox 4">
            <a:extLst>
              <a:ext uri="{FF2B5EF4-FFF2-40B4-BE49-F238E27FC236}">
                <a16:creationId xmlns:a16="http://schemas.microsoft.com/office/drawing/2014/main" id="{369B0D82-4DE2-4E91-AA54-9CDEB2731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2568178"/>
            <a:ext cx="1981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a) 6m 4dm =</a:t>
            </a:r>
          </a:p>
        </p:txBody>
      </p:sp>
      <p:sp>
        <p:nvSpPr>
          <p:cNvPr id="9220" name="TextBox 7">
            <a:extLst>
              <a:ext uri="{FF2B5EF4-FFF2-40B4-BE49-F238E27FC236}">
                <a16:creationId xmlns:a16="http://schemas.microsoft.com/office/drawing/2014/main" id="{6A2B81E7-DA99-4BC7-A52F-4B4CAB4AE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551510"/>
            <a:ext cx="32575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b) 3m 5cm =                </a:t>
            </a:r>
          </a:p>
        </p:txBody>
      </p:sp>
      <p:sp>
        <p:nvSpPr>
          <p:cNvPr id="9221" name="TextBox 24575">
            <a:extLst>
              <a:ext uri="{FF2B5EF4-FFF2-40B4-BE49-F238E27FC236}">
                <a16:creationId xmlns:a16="http://schemas.microsoft.com/office/drawing/2014/main" id="{FDF4514A-CDCF-4C43-9BC4-4EDE65886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212" y="4344591"/>
            <a:ext cx="728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9222" name="TextBox 34">
            <a:extLst>
              <a:ext uri="{FF2B5EF4-FFF2-40B4-BE49-F238E27FC236}">
                <a16:creationId xmlns:a16="http://schemas.microsoft.com/office/drawing/2014/main" id="{B39742E2-BC6D-48D5-9C88-F8FB74315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4352925"/>
            <a:ext cx="9120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3</a:t>
            </a:r>
            <a:r>
              <a:rPr lang="en-US" altLang="en-US" sz="1800" b="1">
                <a:solidFill>
                  <a:srgbClr val="000000"/>
                </a:solidFill>
              </a:rPr>
              <a:t>,0</a:t>
            </a:r>
            <a:r>
              <a:rPr lang="en-US" altLang="en-US" sz="1800" b="1">
                <a:solidFill>
                  <a:srgbClr val="0000FF"/>
                </a:solidFill>
              </a:rPr>
              <a:t>5</a:t>
            </a:r>
            <a:r>
              <a:rPr lang="en-US" altLang="en-US" sz="1800" b="1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9223" name="Picture 4">
            <a:extLst>
              <a:ext uri="{FF2B5EF4-FFF2-40B4-BE49-F238E27FC236}">
                <a16:creationId xmlns:a16="http://schemas.microsoft.com/office/drawing/2014/main" id="{C19B566F-60C2-4096-A5AD-93483A6F8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16" y="971550"/>
            <a:ext cx="19478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4" name="TextBox 24580">
            <a:extLst>
              <a:ext uri="{FF2B5EF4-FFF2-40B4-BE49-F238E27FC236}">
                <a16:creationId xmlns:a16="http://schemas.microsoft.com/office/drawing/2014/main" id="{10BA4901-256A-4793-9A5F-9FEC0FBE0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182" y="1143000"/>
            <a:ext cx="8258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Ví dụ:</a:t>
            </a:r>
          </a:p>
        </p:txBody>
      </p:sp>
      <p:sp>
        <p:nvSpPr>
          <p:cNvPr id="9225" name="Oval 31">
            <a:extLst>
              <a:ext uri="{FF2B5EF4-FFF2-40B4-BE49-F238E27FC236}">
                <a16:creationId xmlns:a16="http://schemas.microsoft.com/office/drawing/2014/main" id="{99902D2E-D29D-49A7-BD02-76331758E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1028700"/>
            <a:ext cx="1631429" cy="5143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Cách 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87AC5DD-6AA2-436D-80E5-677A179D81C9}"/>
              </a:ext>
            </a:extLst>
          </p:cNvPr>
          <p:cNvGraphicFramePr>
            <a:graphicFrameLocks noGrp="1"/>
          </p:cNvGraphicFramePr>
          <p:nvPr/>
        </p:nvGraphicFramePr>
        <p:xfrm>
          <a:off x="1485901" y="3200400"/>
          <a:ext cx="6286499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3616">
                <a:tc rowSpan="2"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đo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Bảng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vị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đo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độ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dài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Kết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quả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616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km</a:t>
                      </a: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hm</a:t>
                      </a:r>
                      <a:endParaRPr lang="en-US" sz="17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dam</a:t>
                      </a: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dm</a:t>
                      </a:r>
                      <a:endParaRPr lang="en-US" sz="17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mm</a:t>
                      </a: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84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84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70" name="Rectangle 8">
            <a:extLst>
              <a:ext uri="{FF2B5EF4-FFF2-40B4-BE49-F238E27FC236}">
                <a16:creationId xmlns:a16="http://schemas.microsoft.com/office/drawing/2014/main" id="{17A58D18-A64D-4602-B5A0-A112FD5D5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28" y="3996929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6m 4dm </a:t>
            </a:r>
            <a:endParaRPr lang="en-US" alt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271" name="Rectangle 9">
            <a:extLst>
              <a:ext uri="{FF2B5EF4-FFF2-40B4-BE49-F238E27FC236}">
                <a16:creationId xmlns:a16="http://schemas.microsoft.com/office/drawing/2014/main" id="{95DF8994-3673-4D3D-9EF0-103F03BEE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239" y="4364831"/>
            <a:ext cx="1069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3m 5cm </a:t>
            </a:r>
            <a:endParaRPr lang="en-US" alt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272" name="TextBox 35">
            <a:extLst>
              <a:ext uri="{FF2B5EF4-FFF2-40B4-BE49-F238E27FC236}">
                <a16:creationId xmlns:a16="http://schemas.microsoft.com/office/drawing/2014/main" id="{FA6525F9-E43A-4187-939B-F35293897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150" y="3996929"/>
            <a:ext cx="9120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6,</a:t>
            </a:r>
            <a:r>
              <a:rPr lang="en-US" altLang="en-US" sz="18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9273" name="TextBox 36">
            <a:extLst>
              <a:ext uri="{FF2B5EF4-FFF2-40B4-BE49-F238E27FC236}">
                <a16:creationId xmlns:a16="http://schemas.microsoft.com/office/drawing/2014/main" id="{6BA58820-75CF-4000-A409-1C00B9FCE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741" y="3990975"/>
            <a:ext cx="6822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9274" name="TextBox 10">
            <a:extLst>
              <a:ext uri="{FF2B5EF4-FFF2-40B4-BE49-F238E27FC236}">
                <a16:creationId xmlns:a16="http://schemas.microsoft.com/office/drawing/2014/main" id="{8C9C86A9-A5E9-4222-8E81-ABD2AF37F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291" y="4018360"/>
            <a:ext cx="769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9275" name="TextBox 38">
            <a:extLst>
              <a:ext uri="{FF2B5EF4-FFF2-40B4-BE49-F238E27FC236}">
                <a16:creationId xmlns:a16="http://schemas.microsoft.com/office/drawing/2014/main" id="{85F2FDA4-FFF6-4EC9-B7C0-EAE07594E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538" y="4013597"/>
            <a:ext cx="769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9276" name="TextBox 42">
            <a:extLst>
              <a:ext uri="{FF2B5EF4-FFF2-40B4-BE49-F238E27FC236}">
                <a16:creationId xmlns:a16="http://schemas.microsoft.com/office/drawing/2014/main" id="{5D760373-65E9-451F-96BA-F8085985E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4396979"/>
            <a:ext cx="769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9277" name="TextBox 43">
            <a:extLst>
              <a:ext uri="{FF2B5EF4-FFF2-40B4-BE49-F238E27FC236}">
                <a16:creationId xmlns:a16="http://schemas.microsoft.com/office/drawing/2014/main" id="{9537709C-6676-48FC-A71C-3F1DFD6ED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8035" y="4377929"/>
            <a:ext cx="769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9278" name="TextBox 44">
            <a:extLst>
              <a:ext uri="{FF2B5EF4-FFF2-40B4-BE49-F238E27FC236}">
                <a16:creationId xmlns:a16="http://schemas.microsoft.com/office/drawing/2014/main" id="{DBE726F0-00CC-4E18-8BE9-32715FF4A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7732" y="4388644"/>
            <a:ext cx="769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9279" name="TextBox 11">
            <a:extLst>
              <a:ext uri="{FF2B5EF4-FFF2-40B4-BE49-F238E27FC236}">
                <a16:creationId xmlns:a16="http://schemas.microsoft.com/office/drawing/2014/main" id="{86B76EA4-4870-49EA-967B-F2B7D0FBC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060" y="4345781"/>
            <a:ext cx="1047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9280" name="TextBox 46">
            <a:extLst>
              <a:ext uri="{FF2B5EF4-FFF2-40B4-BE49-F238E27FC236}">
                <a16:creationId xmlns:a16="http://schemas.microsoft.com/office/drawing/2014/main" id="{100CE04B-E13B-4DDF-99DD-B50746CF7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204" y="3989785"/>
            <a:ext cx="10358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,</a:t>
            </a:r>
          </a:p>
        </p:txBody>
      </p:sp>
      <p:cxnSp>
        <p:nvCxnSpPr>
          <p:cNvPr id="9281" name="Straight Arrow Connector 13">
            <a:extLst>
              <a:ext uri="{FF2B5EF4-FFF2-40B4-BE49-F238E27FC236}">
                <a16:creationId xmlns:a16="http://schemas.microsoft.com/office/drawing/2014/main" id="{5FBFDE7F-999F-4F9A-82AA-255CBCD87B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69444" y="2420541"/>
            <a:ext cx="0" cy="208359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82" name="Straight Arrow Connector 47">
            <a:extLst>
              <a:ext uri="{FF2B5EF4-FFF2-40B4-BE49-F238E27FC236}">
                <a16:creationId xmlns:a16="http://schemas.microsoft.com/office/drawing/2014/main" id="{E77778F8-555F-4AD8-9A2E-1D5C490EB7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62350" y="2420541"/>
            <a:ext cx="0" cy="208359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83" name="TextBox 19">
            <a:extLst>
              <a:ext uri="{FF2B5EF4-FFF2-40B4-BE49-F238E27FC236}">
                <a16:creationId xmlns:a16="http://schemas.microsoft.com/office/drawing/2014/main" id="{B2A0CB37-A558-4299-952D-9368A4A7E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0" y="2074069"/>
            <a:ext cx="171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9284" name="TextBox 50">
            <a:extLst>
              <a:ext uri="{FF2B5EF4-FFF2-40B4-BE49-F238E27FC236}">
                <a16:creationId xmlns:a16="http://schemas.microsoft.com/office/drawing/2014/main" id="{E1E7EEEF-CF4D-49B8-AD2B-F6439472D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312" y="2083594"/>
            <a:ext cx="71080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dm</a:t>
            </a:r>
          </a:p>
        </p:txBody>
      </p:sp>
      <p:sp>
        <p:nvSpPr>
          <p:cNvPr id="9285" name="TextBox 52">
            <a:extLst>
              <a:ext uri="{FF2B5EF4-FFF2-40B4-BE49-F238E27FC236}">
                <a16:creationId xmlns:a16="http://schemas.microsoft.com/office/drawing/2014/main" id="{5493362F-E5A3-41A9-B93A-97D983765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122" y="2074069"/>
            <a:ext cx="171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9286" name="TextBox 53">
            <a:extLst>
              <a:ext uri="{FF2B5EF4-FFF2-40B4-BE49-F238E27FC236}">
                <a16:creationId xmlns:a16="http://schemas.microsoft.com/office/drawing/2014/main" id="{A4711A7E-496C-42C2-B107-7AF105B83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9616" y="2074069"/>
            <a:ext cx="6762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dm</a:t>
            </a:r>
          </a:p>
        </p:txBody>
      </p:sp>
      <p:sp>
        <p:nvSpPr>
          <p:cNvPr id="9287" name="TextBox 54">
            <a:extLst>
              <a:ext uri="{FF2B5EF4-FFF2-40B4-BE49-F238E27FC236}">
                <a16:creationId xmlns:a16="http://schemas.microsoft.com/office/drawing/2014/main" id="{2562683D-5632-4F41-843E-985CDB8F9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950" y="2071687"/>
            <a:ext cx="6762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cm</a:t>
            </a:r>
          </a:p>
        </p:txBody>
      </p:sp>
      <p:cxnSp>
        <p:nvCxnSpPr>
          <p:cNvPr id="9288" name="Straight Arrow Connector 55">
            <a:extLst>
              <a:ext uri="{FF2B5EF4-FFF2-40B4-BE49-F238E27FC236}">
                <a16:creationId xmlns:a16="http://schemas.microsoft.com/office/drawing/2014/main" id="{BD14D3E0-2605-4811-A8E3-7A284F31DF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00800" y="2400300"/>
            <a:ext cx="0" cy="20836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65" name="Straight Arrow Connector 56">
            <a:extLst>
              <a:ext uri="{FF2B5EF4-FFF2-40B4-BE49-F238E27FC236}">
                <a16:creationId xmlns:a16="http://schemas.microsoft.com/office/drawing/2014/main" id="{87965C1E-CAD4-47CA-9612-C567068834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47272" y="2400300"/>
            <a:ext cx="0" cy="20836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90" name="Straight Arrow Connector 57">
            <a:extLst>
              <a:ext uri="{FF2B5EF4-FFF2-40B4-BE49-F238E27FC236}">
                <a16:creationId xmlns:a16="http://schemas.microsoft.com/office/drawing/2014/main" id="{13A53732-D559-43FF-A6F9-71207693B7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90172" y="2400300"/>
            <a:ext cx="0" cy="20836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91" name="TextBox 21">
            <a:extLst>
              <a:ext uri="{FF2B5EF4-FFF2-40B4-BE49-F238E27FC236}">
                <a16:creationId xmlns:a16="http://schemas.microsoft.com/office/drawing/2014/main" id="{1DE03498-D197-4116-9E6F-B0A7D8FFF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850" y="2571750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292" name="Rectangle 27">
            <a:extLst>
              <a:ext uri="{FF2B5EF4-FFF2-40B4-BE49-F238E27FC236}">
                <a16:creationId xmlns:a16="http://schemas.microsoft.com/office/drawing/2014/main" id="{07D8C03A-41CA-40F1-8FE8-89C26F40F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761" y="2571750"/>
            <a:ext cx="3337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</a:rPr>
              <a:t>4</a:t>
            </a:r>
            <a:endParaRPr lang="en-US" altLang="en-US" sz="210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9293" name="TextBox 60">
            <a:extLst>
              <a:ext uri="{FF2B5EF4-FFF2-40B4-BE49-F238E27FC236}">
                <a16:creationId xmlns:a16="http://schemas.microsoft.com/office/drawing/2014/main" id="{A8A81C39-62D2-428A-A4B7-997851F98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2457450"/>
            <a:ext cx="1047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9294" name="TextBox 61">
            <a:extLst>
              <a:ext uri="{FF2B5EF4-FFF2-40B4-BE49-F238E27FC236}">
                <a16:creationId xmlns:a16="http://schemas.microsoft.com/office/drawing/2014/main" id="{96187019-F6B9-4218-B0BE-F647EFFA6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685" y="2563416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95" name="Rectangle 62">
            <a:extLst>
              <a:ext uri="{FF2B5EF4-FFF2-40B4-BE49-F238E27FC236}">
                <a16:creationId xmlns:a16="http://schemas.microsoft.com/office/drawing/2014/main" id="{EBAD3B79-A452-4AB9-BD43-AE35E8DA9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677" y="2563416"/>
            <a:ext cx="3337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9296" name="TextBox 63">
            <a:extLst>
              <a:ext uri="{FF2B5EF4-FFF2-40B4-BE49-F238E27FC236}">
                <a16:creationId xmlns:a16="http://schemas.microsoft.com/office/drawing/2014/main" id="{6EF862DA-5317-4484-A968-17260F73A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053" y="2432447"/>
            <a:ext cx="1000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9297" name="Rectangle 64">
            <a:extLst>
              <a:ext uri="{FF2B5EF4-FFF2-40B4-BE49-F238E27FC236}">
                <a16:creationId xmlns:a16="http://schemas.microsoft.com/office/drawing/2014/main" id="{B462E66D-020A-4313-83F1-FD958350B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1590" y="2555081"/>
            <a:ext cx="3337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0</a:t>
            </a:r>
            <a:endParaRPr lang="en-US" altLang="en-US" sz="21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875935-B9EC-4199-8253-8349D75AE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179" y="2559844"/>
            <a:ext cx="42351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m</a:t>
            </a:r>
            <a:endParaRPr lang="en-US" altLang="en-US" sz="2100">
              <a:latin typeface="Verdana" panose="020B0604030504040204" pitchFamily="34" charset="0"/>
            </a:endParaRPr>
          </a:p>
        </p:txBody>
      </p:sp>
      <p:sp>
        <p:nvSpPr>
          <p:cNvPr id="40" name="TextBox 21">
            <a:extLst>
              <a:ext uri="{FF2B5EF4-FFF2-40B4-BE49-F238E27FC236}">
                <a16:creationId xmlns:a16="http://schemas.microsoft.com/office/drawing/2014/main" id="{6D976A8F-0A97-49ED-BBFA-8C11B87AE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260" y="2561035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21710E84-7576-402B-BF27-4E8FB6F8F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8417" y="2561035"/>
            <a:ext cx="3337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</a:rPr>
              <a:t>4</a:t>
            </a:r>
            <a:endParaRPr lang="en-US" altLang="en-US" sz="210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42" name="TextBox 61">
            <a:extLst>
              <a:ext uri="{FF2B5EF4-FFF2-40B4-BE49-F238E27FC236}">
                <a16:creationId xmlns:a16="http://schemas.microsoft.com/office/drawing/2014/main" id="{5F712273-9F71-43B0-B4D3-412C5A5CF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2551510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Rectangle 62">
            <a:extLst>
              <a:ext uri="{FF2B5EF4-FFF2-40B4-BE49-F238E27FC236}">
                <a16:creationId xmlns:a16="http://schemas.microsoft.com/office/drawing/2014/main" id="{17813A82-398D-40DB-BCB3-CEB405F20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423" y="2551510"/>
            <a:ext cx="3337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C3A9BC4-46D1-4E67-8D39-57A951513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5704" y="2552700"/>
            <a:ext cx="42351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m</a:t>
            </a:r>
            <a:endParaRPr lang="en-US" altLang="en-US" sz="21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50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5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5" dur="1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1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5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6" dur="25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5" grpId="0" animBg="1"/>
      <p:bldP spid="9270" grpId="0"/>
      <p:bldP spid="9271" grpId="0"/>
      <p:bldP spid="9272" grpId="0"/>
      <p:bldP spid="9273" grpId="0"/>
      <p:bldP spid="9274" grpId="0"/>
      <p:bldP spid="9275" grpId="0"/>
      <p:bldP spid="9276" grpId="0"/>
      <p:bldP spid="9277" grpId="0"/>
      <p:bldP spid="9278" grpId="0"/>
      <p:bldP spid="9279" grpId="0"/>
      <p:bldP spid="9280" grpId="0"/>
      <p:bldP spid="9283" grpId="0"/>
      <p:bldP spid="9284" grpId="0"/>
      <p:bldP spid="9285" grpId="0"/>
      <p:bldP spid="9286" grpId="0"/>
      <p:bldP spid="9287" grpId="0"/>
      <p:bldP spid="9291" grpId="0"/>
      <p:bldP spid="9292" grpId="0"/>
      <p:bldP spid="9293" grpId="0"/>
      <p:bldP spid="9294" grpId="0"/>
      <p:bldP spid="9295" grpId="0"/>
      <p:bldP spid="9296" grpId="0"/>
      <p:bldP spid="9297" grpId="0"/>
      <p:bldP spid="2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11560" y="1340768"/>
            <a:ext cx="8067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2362200"/>
            <a:ext cx="3693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8m 6dm =    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2362200"/>
            <a:ext cx="3950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2dm 2cm=  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200400"/>
            <a:ext cx="3408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3m 7cm=   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29200" y="3200400"/>
            <a:ext cx="3950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23m 13cm=   m</a:t>
            </a:r>
          </a:p>
        </p:txBody>
      </p:sp>
    </p:spTree>
    <p:extLst>
      <p:ext uri="{BB962C8B-B14F-4D97-AF65-F5344CB8AC3E}">
        <p14:creationId xmlns:p14="http://schemas.microsoft.com/office/powerpoint/2010/main" val="334665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48200" y="2498882"/>
            <a:ext cx="4247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2dm 2cm= 2,2dm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810000"/>
            <a:ext cx="3778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c. 3m 7cm= 3,07m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200" y="3773269"/>
            <a:ext cx="4381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23m 13cm= 23,13m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2482425"/>
            <a:ext cx="3457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8m 6dm= 8,6m</a:t>
            </a:r>
          </a:p>
        </p:txBody>
      </p:sp>
    </p:spTree>
    <p:extLst>
      <p:ext uri="{BB962C8B-B14F-4D97-AF65-F5344CB8AC3E}">
        <p14:creationId xmlns:p14="http://schemas.microsoft.com/office/powerpoint/2010/main" val="313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041" y="1188470"/>
            <a:ext cx="8885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6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3600" b="1" dirty="0">
              <a:ln w="222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096869"/>
            <a:ext cx="3570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935069"/>
            <a:ext cx="819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3m 4dm;            2m 5cm;          21m 36cm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063425"/>
            <a:ext cx="4355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-xi-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800599"/>
            <a:ext cx="7417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8dm 7cm;          4dm 32mm      73mm</a:t>
            </a:r>
          </a:p>
        </p:txBody>
      </p:sp>
    </p:spTree>
    <p:extLst>
      <p:ext uri="{BB962C8B-B14F-4D97-AF65-F5344CB8AC3E}">
        <p14:creationId xmlns:p14="http://schemas.microsoft.com/office/powerpoint/2010/main" val="298725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09800" y="493712"/>
            <a:ext cx="4235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3m 4dm      =  3,4m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4933" y="1331912"/>
            <a:ext cx="4463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2m 5cm      =  2,05m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7053" y="2093912"/>
            <a:ext cx="4719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21m 36cm  =  21,36m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4251" y="3483114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8dm 7cm    = 8,7dm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4251" y="4267200"/>
            <a:ext cx="4762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4dm 32mm =  4,32dm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4251" y="4953000"/>
            <a:ext cx="4762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73mm         = 0,73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66063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a/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8873" y="345029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b/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1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9545d651b254324d642390f1ec7933c0f4c6fa1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266&quot;/&gt;&lt;/object&gt;&lt;object type=&quot;3&quot; unique_id=&quot;10016&quot;&gt;&lt;property id=&quot;20148&quot; value=&quot;5&quot;/&gt;&lt;property id=&quot;20300&quot; value=&quot;Slide 12&quot;/&gt;&lt;property id=&quot;20307&quot; value=&quot;267&quot;/&gt;&lt;/object&gt;&lt;object type=&quot;3&quot; unique_id=&quot;10274&quot;&gt;&lt;property id=&quot;20148&quot; value=&quot;5&quot;/&gt;&lt;property id=&quot;20300&quot; value=&quot;Slide 5&quot;/&gt;&lt;property id=&quot;20307&quot; value=&quot;271&quot;/&gt;&lt;/object&gt;&lt;object type=&quot;3&quot; unique_id=&quot;10276&quot;&gt;&lt;property id=&quot;20148&quot; value=&quot;5&quot;/&gt;&lt;property id=&quot;20300&quot; value=&quot;Slide 1&quot;/&gt;&lt;property id=&quot;20307&quot; value=&quot;272&quot;/&gt;&lt;/object&gt;&lt;/object&gt;&lt;object type=&quot;8&quot; unique_id=&quot;100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353</TotalTime>
  <Words>719</Words>
  <Application>Microsoft Office PowerPoint</Application>
  <PresentationFormat>On-screen Show (4:3)</PresentationFormat>
  <Paragraphs>190</Paragraphs>
  <Slides>20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</vt:lpstr>
      <vt:lpstr>Kalam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45</cp:revision>
  <dcterms:created xsi:type="dcterms:W3CDTF">2015-11-02T13:55:25Z</dcterms:created>
  <dcterms:modified xsi:type="dcterms:W3CDTF">2023-10-20T07:15:13Z</dcterms:modified>
</cp:coreProperties>
</file>