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1" r:id="rId4"/>
    <p:sldId id="303" r:id="rId5"/>
    <p:sldId id="268" r:id="rId6"/>
    <p:sldId id="267" r:id="rId7"/>
    <p:sldId id="311" r:id="rId8"/>
    <p:sldId id="260" r:id="rId9"/>
    <p:sldId id="261" r:id="rId10"/>
    <p:sldId id="262" r:id="rId11"/>
    <p:sldId id="263" r:id="rId12"/>
    <p:sldId id="295" r:id="rId13"/>
    <p:sldId id="304" r:id="rId14"/>
    <p:sldId id="305" r:id="rId15"/>
    <p:sldId id="294" r:id="rId16"/>
    <p:sldId id="306" r:id="rId17"/>
    <p:sldId id="297" r:id="rId18"/>
    <p:sldId id="307" r:id="rId19"/>
    <p:sldId id="308" r:id="rId20"/>
    <p:sldId id="309" r:id="rId21"/>
    <p:sldId id="296" r:id="rId22"/>
    <p:sldId id="293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5309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15/12/2023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12/15/2023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8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1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6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7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02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9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15/12/2023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15/12/2023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15/12/2023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4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15/12/2023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15/12/2023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15/12/2023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12/15/2023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15/12/2023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15/12/2023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15/12/2023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30.png"/><Relationship Id="rId10" Type="http://schemas.openxmlformats.org/officeDocument/2006/relationships/image" Target="../media/image27.png"/><Relationship Id="rId9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17" Type="http://schemas.openxmlformats.org/officeDocument/2006/relationships/slide" Target="slide9.xml"/><Relationship Id="rId2" Type="http://schemas.openxmlformats.org/officeDocument/2006/relationships/image" Target="../media/image12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11" Type="http://schemas.openxmlformats.org/officeDocument/2006/relationships/image" Target="../media/image6.png"/><Relationship Id="rId5" Type="http://schemas.openxmlformats.org/officeDocument/2006/relationships/image" Target="../media/image15.gif"/><Relationship Id="rId1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image" Target="../media/image14.gif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5BA6D91E-3CDA-462A-92DD-4817C796A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469" y="1245617"/>
            <a:ext cx="77615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TOÁN 5</a:t>
            </a:r>
          </a:p>
          <a:p>
            <a:pPr algn="ctr">
              <a:defRPr/>
            </a:pP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Sử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dụng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máy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bỏ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túi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giải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toán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tỉ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phần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trăm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defRPr/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D4813-C87E-4AF7-A6ED-5D19932EBDFC}"/>
              </a:ext>
            </a:extLst>
          </p:cNvPr>
          <p:cNvSpPr txBox="1"/>
          <p:nvPr/>
        </p:nvSpPr>
        <p:spPr>
          <a:xfrm>
            <a:off x="2423088" y="985361"/>
            <a:ext cx="7345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079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308,85  :  12,5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D9725-19C8-49C7-80ED-BC23CC263AAA}"/>
              </a:ext>
            </a:extLst>
          </p:cNvPr>
          <p:cNvSpPr/>
          <p:nvPr/>
        </p:nvSpPr>
        <p:spPr>
          <a:xfrm>
            <a:off x="5436268" y="4790385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24,708</a:t>
            </a:r>
            <a:endParaRPr 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C72C9C1-00F4-45A3-AAD2-BB26EB4A9D8E}"/>
              </a:ext>
            </a:extLst>
          </p:cNvPr>
          <p:cNvGrpSpPr/>
          <p:nvPr/>
        </p:nvGrpSpPr>
        <p:grpSpPr>
          <a:xfrm>
            <a:off x="2537739" y="617193"/>
            <a:ext cx="6414773" cy="1736053"/>
            <a:chOff x="3323658" y="2259651"/>
            <a:chExt cx="5572126" cy="1736053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5CF3B86-437A-415E-9074-E60F169AE0E3}"/>
                </a:ext>
              </a:extLst>
            </p:cNvPr>
            <p:cNvSpPr txBox="1"/>
            <p:nvPr/>
          </p:nvSpPr>
          <p:spPr>
            <a:xfrm>
              <a:off x="3845476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2</a:t>
              </a:r>
              <a:endParaRPr lang="zh-CN" altLang="en-US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A02E458A-157E-4DD0-9A44-0EA344462CC1}"/>
                </a:ext>
              </a:extLst>
            </p:cNvPr>
            <p:cNvSpPr txBox="1"/>
            <p:nvPr/>
          </p:nvSpPr>
          <p:spPr>
            <a:xfrm>
              <a:off x="3323658" y="3090648"/>
              <a:ext cx="5572126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Khám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phá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luyện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tập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F1A15A-3B26-490A-BD9B-B40A5B03E7AF}"/>
              </a:ext>
            </a:extLst>
          </p:cNvPr>
          <p:cNvSpPr/>
          <p:nvPr/>
        </p:nvSpPr>
        <p:spPr>
          <a:xfrm>
            <a:off x="6507548" y="18084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AAD2A4-A81B-434B-A9F8-B075C64039F5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E518BE-E410-4423-90D4-F051D5763FE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E518BE-E410-4423-90D4-F051D5763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B80CF2-8F5C-4CA3-A7BA-6C8AA42FDB42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032A8-1EA8-47F4-9ADF-F79E228670B7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1CD59-83AB-4361-8B51-207CEC7B868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1CD59-83AB-4361-8B51-207CEC7B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7499A28-DAA4-4F0A-A2F8-F727F00F4EB8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C81A9-C3CD-4394-BB8A-E13169CEA64C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C5120B-6271-4E94-B346-B406A93DCA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C5120B-6271-4E94-B346-B406A93D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C03AE3C-8926-4A87-BDC7-BB468568E9BE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11A8D-1C4E-4E4A-8F27-C5B4AAFAD8B1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C847E-A002-40CA-B243-A727F46BF8DF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8E4CD-08B1-471E-9603-FFB5C943F9D5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047FD-E576-46F4-9393-93F339E7EB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047FD-E576-46F4-9393-93F339E7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9D4580-2733-4D4C-B943-D425A802F1CA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248B7-CA4D-426B-8FB5-D3B312DB6C16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7F517-CEA6-4341-8BE9-E7C07765ECC4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21DA1-716F-497D-B01F-4F78CE54C93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96D2CA-63CF-44C2-9CDA-AB08E502F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96D2CA-63CF-44C2-9CDA-AB08E502F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D7DFF3E-08AB-47DB-B312-E78672348AF0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344C9-2D5B-484F-89E8-26729376625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E3255-4851-4025-9D7F-114EBFB30AE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55F7F-F28C-4913-868E-E53FF41823F3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AA263D-E520-4A4C-BE8E-98A42B0FA423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475EC3-15C7-4C0F-B53F-A503AC7176BD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8952E-23E1-4749-8F1E-BC3F8906B798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35967E-DD6A-4938-AD49-681308FCF9C5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91E499-9DF0-49DE-B0FA-6D8F202E98B2}"/>
              </a:ext>
            </a:extLst>
          </p:cNvPr>
          <p:cNvSpPr/>
          <p:nvPr/>
        </p:nvSpPr>
        <p:spPr>
          <a:xfrm>
            <a:off x="68856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6244C4-737C-4CFB-A62D-1539CBD62369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id="{E49F03CA-75BB-473D-A0D8-B984C88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41" y="953813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43B1B411-2F3D-40F6-AC25-983ECCFC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14" y="1358803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</a:t>
            </a: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78E48643-0FE2-414C-A376-573A43DD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33" y="2100058"/>
            <a:ext cx="4064400" cy="2677313"/>
          </a:xfrm>
          <a:prstGeom prst="cloudCallout">
            <a:avLst>
              <a:gd name="adj1" fmla="val -14264"/>
              <a:gd name="adj2" fmla="val -34981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Muốn tìm tỉ số phần tr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 của 7 và 40 ta làm thế nào?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1C283CD4-C480-4342-8DAE-79755412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8" y="2099715"/>
            <a:ext cx="6260320" cy="22159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40,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7FA052-9C17-4113-AAA2-061108D50063}"/>
              </a:ext>
            </a:extLst>
          </p:cNvPr>
          <p:cNvSpPr txBox="1"/>
          <p:nvPr/>
        </p:nvSpPr>
        <p:spPr>
          <a:xfrm>
            <a:off x="914399" y="2242252"/>
            <a:ext cx="448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68C6B7-A439-4ED7-BC98-C1582AA735E0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29357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CFD41-C39D-4C07-BA7E-111AEEBBF26A}"/>
              </a:ext>
            </a:extLst>
          </p:cNvPr>
          <p:cNvSpPr txBox="1">
            <a:spLocks noChangeAspect="1"/>
          </p:cNvSpPr>
          <p:nvPr/>
        </p:nvSpPr>
        <p:spPr>
          <a:xfrm>
            <a:off x="3132000" y="293028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AF2A43-9A9F-4C4F-8450-E600DA73A37D}"/>
              </a:ext>
            </a:extLst>
          </p:cNvPr>
          <p:cNvSpPr txBox="1">
            <a:spLocks noChangeAspect="1"/>
          </p:cNvSpPr>
          <p:nvPr/>
        </p:nvSpPr>
        <p:spPr>
          <a:xfrm>
            <a:off x="4240800" y="293028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9BAC64-C446-40C1-9C69-B1253D60E109}"/>
              </a:ext>
            </a:extLst>
          </p:cNvPr>
          <p:cNvSpPr txBox="1">
            <a:spLocks noChangeAspect="1"/>
          </p:cNvSpPr>
          <p:nvPr/>
        </p:nvSpPr>
        <p:spPr>
          <a:xfrm>
            <a:off x="5228215" y="2930284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2DFB6C-238E-4CF6-82F9-EE3B1FDF5F2E}"/>
              </a:ext>
            </a:extLst>
          </p:cNvPr>
          <p:cNvSpPr txBox="1">
            <a:spLocks noChangeAspect="1"/>
          </p:cNvSpPr>
          <p:nvPr/>
        </p:nvSpPr>
        <p:spPr>
          <a:xfrm>
            <a:off x="2023200" y="2930284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E7433B-3BE1-46A7-919E-804CC4A0578C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53DA695-1C7B-4A02-B7BB-22211E61A239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46E7818-14EA-4EA3-9369-F33D4C8507BF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750EEC9-7212-4470-8CD6-8F65D3ACE834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÷40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29FC1E1-152C-48E4-ABE6-DC20DE4FD4C9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0,175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FC252B-F32C-428C-901F-69BB3E2DD311}"/>
              </a:ext>
            </a:extLst>
          </p:cNvPr>
          <p:cNvSpPr txBox="1"/>
          <p:nvPr/>
        </p:nvSpPr>
        <p:spPr>
          <a:xfrm>
            <a:off x="820308" y="376307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66078F-C3B6-4A15-BA88-DE60DDCB8915}"/>
              </a:ext>
            </a:extLst>
          </p:cNvPr>
          <p:cNvSpPr txBox="1"/>
          <p:nvPr/>
        </p:nvSpPr>
        <p:spPr>
          <a:xfrm>
            <a:off x="851693" y="4353102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0,175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8C0C22-D3B4-4573-B71A-65BAC698AEAE}"/>
              </a:ext>
            </a:extLst>
          </p:cNvPr>
          <p:cNvSpPr txBox="1"/>
          <p:nvPr/>
        </p:nvSpPr>
        <p:spPr>
          <a:xfrm>
            <a:off x="914400" y="4689729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2532BB-8016-4CB9-8116-DF55665A10E2}"/>
              </a:ext>
            </a:extLst>
          </p:cNvPr>
          <p:cNvSpPr txBox="1"/>
          <p:nvPr/>
        </p:nvSpPr>
        <p:spPr>
          <a:xfrm>
            <a:off x="914400" y="5135009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 : 40 = 0,175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BE718C-2C08-4F98-890E-FCC1A7FC23AC}"/>
              </a:ext>
            </a:extLst>
          </p:cNvPr>
          <p:cNvSpPr txBox="1"/>
          <p:nvPr/>
        </p:nvSpPr>
        <p:spPr>
          <a:xfrm>
            <a:off x="645714" y="5607597"/>
            <a:ext cx="448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: 40 x 100 = 17,5%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7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28" grpId="0" animBg="1"/>
      <p:bldP spid="29" grpId="0" animBg="1"/>
      <p:bldP spid="34" grpId="0" animBg="1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5A3FA8-794E-4C1A-B014-FE6D002D8893}"/>
              </a:ext>
            </a:extLst>
          </p:cNvPr>
          <p:cNvSpPr/>
          <p:nvPr/>
        </p:nvSpPr>
        <p:spPr>
          <a:xfrm>
            <a:off x="6579600" y="1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8174AB-A760-4938-BFAA-D90F020CA9FB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369C-5612-430C-BA83-C9D9DA94D6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B2369C-5612-430C-BA83-C9D9DA94D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369609-C1DB-40B4-8F83-6ABB0559AF5B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62B4D-58D6-4A27-9FED-40A1AC458B5C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F025E-F6D2-49EC-86CC-D361CA01A04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F025E-F6D2-49EC-86CC-D361CA01A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829CB0-F873-4339-9F55-FAF1670B0638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CE4F4-86EE-48FB-9ED8-8C5E0A8B1E67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3AF161-9107-4D0A-BB8D-46EB7D99E0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3AF161-9107-4D0A-BB8D-46EB7D99E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05BE236-3EC4-4F2B-8712-23E7D8B85E84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D131C-FEED-466F-9179-0AC48FE2991D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1F67B-DE4A-4641-B626-1B1198587874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8B7AD-BD99-4889-95C2-427629B39B8D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659A7-4AB4-42FB-96F9-614577A8D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659A7-4AB4-42FB-96F9-614577A8D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F6E3CEB-C0A4-444F-8C58-269B1C635100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7B1D9-F447-44E9-9C3B-26DE99A59685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61ED8F-21AA-4538-9352-5B3BF0A7BC6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55CF8-FA82-4D9B-9777-EA08D73A7495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86708E-C77D-4083-AE33-97AFC98493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86708E-C77D-4083-AE33-97AFC9849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3442AC3-DB1E-46B4-805E-97B85D7B3F7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D49FC8-E5D8-4AF5-9BCD-BF51721D3E72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42B00-97A0-4F54-A1C7-1FAE52825136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F2D63-56D1-4620-AC64-987F020C4F6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6C040C-C4E5-4CDF-B980-232C56F58B88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CE5589-2849-4C19-83C7-2396B239CB57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AABA-87F7-46B6-A2D1-6A6E42FB530E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A53DF2-6162-46EF-805A-DE835B405735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E2DD62E-3D26-411B-9F2F-8F39E98A5DF8}"/>
              </a:ext>
            </a:extLst>
          </p:cNvPr>
          <p:cNvSpPr/>
          <p:nvPr/>
        </p:nvSpPr>
        <p:spPr>
          <a:xfrm>
            <a:off x="68856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2E9B28-843F-47B8-9AB7-CB1FBFB5AA55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id="{B441FD28-3234-4262-A9A0-AAFC1D26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7320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66DA649B-91BE-4551-954A-E85F15059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504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BDA0B8-8529-419C-B02D-01EED277B732}"/>
              </a:ext>
            </a:extLst>
          </p:cNvPr>
          <p:cNvSpPr txBox="1"/>
          <p:nvPr/>
        </p:nvSpPr>
        <p:spPr>
          <a:xfrm>
            <a:off x="914400" y="2899270"/>
            <a:ext cx="382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36C497-E0D8-4AF1-B3B9-F1D0E1724EC4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3592763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BF2E3E-FA4F-40B1-A43C-AA88FE204EBC}"/>
              </a:ext>
            </a:extLst>
          </p:cNvPr>
          <p:cNvSpPr txBox="1">
            <a:spLocks noChangeAspect="1"/>
          </p:cNvSpPr>
          <p:nvPr/>
        </p:nvSpPr>
        <p:spPr>
          <a:xfrm>
            <a:off x="3132000" y="3587302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F37420-C9B1-4F31-8946-4AAA458FC47D}"/>
              </a:ext>
            </a:extLst>
          </p:cNvPr>
          <p:cNvSpPr txBox="1">
            <a:spLocks noChangeAspect="1"/>
          </p:cNvSpPr>
          <p:nvPr/>
        </p:nvSpPr>
        <p:spPr>
          <a:xfrm>
            <a:off x="4240800" y="3587302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ACF99F-446B-4B0C-9D5D-9E536A7680A0}"/>
              </a:ext>
            </a:extLst>
          </p:cNvPr>
          <p:cNvSpPr txBox="1">
            <a:spLocks noChangeAspect="1"/>
          </p:cNvSpPr>
          <p:nvPr/>
        </p:nvSpPr>
        <p:spPr>
          <a:xfrm>
            <a:off x="2023200" y="3587302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616B511-00B2-467E-857B-C52615029218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A676B18-9ADD-4D28-A7AD-1CC801BFBDAA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A2030FD-27FE-42A0-A9A3-0197241A54A6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08F2E06-670C-4CE0-9C51-0888C7061C44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vi-VN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÷40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63DE5C0-FA1F-43F6-9D50-46CA760F31C8}"/>
              </a:ext>
            </a:extLst>
          </p:cNvPr>
          <p:cNvSpPr/>
          <p:nvPr/>
        </p:nvSpPr>
        <p:spPr>
          <a:xfrm>
            <a:off x="6885600" y="1005677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17,5</a:t>
            </a:r>
            <a:endParaRPr lang="vi-VN" sz="2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273E4C-D4C4-47CA-AAC0-6D03FEA48AEB}"/>
              </a:ext>
            </a:extLst>
          </p:cNvPr>
          <p:cNvSpPr txBox="1"/>
          <p:nvPr/>
        </p:nvSpPr>
        <p:spPr>
          <a:xfrm>
            <a:off x="377250" y="4957767"/>
            <a:ext cx="62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: 40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%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17,5%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39A926-3089-4DCB-B85D-BB7C0F8DA8F0}"/>
              </a:ext>
            </a:extLst>
          </p:cNvPr>
          <p:cNvSpPr txBox="1">
            <a:spLocks noChangeAspect="1"/>
          </p:cNvSpPr>
          <p:nvPr/>
        </p:nvSpPr>
        <p:spPr>
          <a:xfrm>
            <a:off x="5349600" y="3584228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BF885-1A7A-40D3-A756-6936DFE4FF4D}"/>
              </a:ext>
            </a:extLst>
          </p:cNvPr>
          <p:cNvSpPr txBox="1"/>
          <p:nvPr/>
        </p:nvSpPr>
        <p:spPr>
          <a:xfrm>
            <a:off x="187360" y="2090159"/>
            <a:ext cx="608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Hay 7 : 40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%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17,5%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5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8" grpId="0" animBg="1"/>
      <p:bldP spid="29" grpId="0" animBg="1"/>
      <p:bldP spid="34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45D739-1AEE-4910-9A6C-423F465AE331}"/>
              </a:ext>
            </a:extLst>
          </p:cNvPr>
          <p:cNvSpPr/>
          <p:nvPr/>
        </p:nvSpPr>
        <p:spPr>
          <a:xfrm>
            <a:off x="6579600" y="1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2A1BBE-658D-4776-A9C9-43FEC959EFCE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8EED2-3ED7-4755-AE8D-055E576C10A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8EED2-3ED7-4755-AE8D-055E576C1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B29C063-8C52-4A0B-A6C7-C4218651668E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3A793-1155-4CC0-8DEA-4F44D407CA62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02BAB-5668-4587-AA01-ACB5C73BEFF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02BAB-5668-4587-AA01-ACB5C73BE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667B6AF-BEBD-4ACC-9AE7-AE309CA3033E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6CFAD-2A33-4A22-A672-CE57D1ED0351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2BE5C-2534-4056-8CD4-F9FC5A4BDB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2BE5C-2534-4056-8CD4-F9FC5A4B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9EE4B0-B0D4-45B6-A125-E80649882A03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59603-9BCE-462A-A59A-392AA010B78C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F4728-D6F2-4A91-9384-A5697A302D72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94F9E-D695-4FC9-9216-E93CA509F39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E8F69E-A032-4B55-ADAA-8BF6D3F5EA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E8F69E-A032-4B55-ADAA-8BF6D3F5E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C050C7-E1AD-4ECD-956A-362EEFE91AFE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8B733-63AA-4A24-8C12-CE2AA32111AC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410D0-17C2-4FB3-BF45-B8982582AE6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F96783-93C8-4EEC-AF54-0CF148A15AA0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D0294A-49F0-457A-BCFF-F33B7AC9D8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D0294A-49F0-457A-BCFF-F33B7AC9D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53EFB61-949E-4798-8CBB-0A7E8CB9B9F3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26394-15A3-4B45-9530-19EB4E2A17D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815AB-633E-4ABD-A51C-B4746312B036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11773C-ABC8-4682-86AF-61A2334065F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B00580-C173-4E04-98D3-27B86E4AB931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8E0207-D67F-43AD-BF45-AB10FFFC8534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9DDB6B-4AB8-4A4D-B543-C7BD74239BE6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F3C33A-1DEE-4AFC-AAC7-CC2F29AF7494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6379D7-E211-4FD3-9CD8-B109F8D58B0C}"/>
              </a:ext>
            </a:extLst>
          </p:cNvPr>
          <p:cNvSpPr/>
          <p:nvPr/>
        </p:nvSpPr>
        <p:spPr>
          <a:xfrm>
            <a:off x="68868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38725A4-6EDC-4347-BAFA-3D74E8568668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F56B873-A041-4DFD-8C53-E7989DB0997E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lang="en-US" sz="2800" noProof="0" dirty="0">
              <a:solidFill>
                <a:srgbClr val="373A4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1E5FB3C-62D7-4961-B92D-713C6E7F74A4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9012D75-4FFB-4FA6-B079-A0D62C5A1972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0BB9FBF-BC99-4157-ACB0-608BD4008C19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027846-A433-493F-A520-141D9418A274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56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×34</a:t>
            </a:r>
          </a:p>
        </p:txBody>
      </p:sp>
      <p:sp>
        <p:nvSpPr>
          <p:cNvPr id="42" name="Text Box 56">
            <a:extLst>
              <a:ext uri="{FF2B5EF4-FFF2-40B4-BE49-F238E27FC236}">
                <a16:creationId xmlns:a16="http://schemas.microsoft.com/office/drawing/2014/main" id="{F550B946-DE9F-45DA-8C25-36B4F371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7320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3" name="Text Box 37">
            <a:extLst>
              <a:ext uri="{FF2B5EF4-FFF2-40B4-BE49-F238E27FC236}">
                <a16:creationId xmlns:a16="http://schemas.microsoft.com/office/drawing/2014/main" id="{BF587EA5-B5A1-4852-8B33-1E5CE7B4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504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34%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E70434A2-1BF5-43AB-B364-9C34FBA7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2" y="2017734"/>
            <a:ext cx="6163400" cy="9540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56 x 34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100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24D20367-7B10-4026-86BC-7F1B658D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4263"/>
            <a:ext cx="6197600" cy="2133600"/>
          </a:xfrm>
          <a:prstGeom prst="cloudCallout">
            <a:avLst>
              <a:gd name="adj1" fmla="val -12218"/>
              <a:gd name="adj2" fmla="val -43148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34%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56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75FBF7D-3062-4347-B571-FA975D0B8412}"/>
              </a:ext>
            </a:extLst>
          </p:cNvPr>
          <p:cNvSpPr/>
          <p:nvPr/>
        </p:nvSpPr>
        <p:spPr>
          <a:xfrm>
            <a:off x="6886800" y="991257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vi-VN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19,04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81CCF5-60AC-4863-9FBF-27D8624959D8}"/>
              </a:ext>
            </a:extLst>
          </p:cNvPr>
          <p:cNvSpPr txBox="1"/>
          <p:nvPr/>
        </p:nvSpPr>
        <p:spPr>
          <a:xfrm>
            <a:off x="914400" y="232365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E94287-AB8B-47DA-AE95-39267FF514EC}"/>
              </a:ext>
            </a:extLst>
          </p:cNvPr>
          <p:cNvSpPr txBox="1"/>
          <p:nvPr/>
        </p:nvSpPr>
        <p:spPr>
          <a:xfrm>
            <a:off x="894012" y="4040849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D3A3C3-2F7F-4719-B375-ADCFD3F560BA}"/>
              </a:ext>
            </a:extLst>
          </p:cNvPr>
          <p:cNvSpPr txBox="1"/>
          <p:nvPr/>
        </p:nvSpPr>
        <p:spPr>
          <a:xfrm>
            <a:off x="894012" y="4497052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19,04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94D962-C18F-42BE-83D5-4BEA2149486C}"/>
              </a:ext>
            </a:extLst>
          </p:cNvPr>
          <p:cNvSpPr txBox="1"/>
          <p:nvPr/>
        </p:nvSpPr>
        <p:spPr>
          <a:xfrm>
            <a:off x="894012" y="4954251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B75486-9A62-4CD7-BAAF-E03DA09140E1}"/>
              </a:ext>
            </a:extLst>
          </p:cNvPr>
          <p:cNvSpPr txBox="1"/>
          <p:nvPr/>
        </p:nvSpPr>
        <p:spPr>
          <a:xfrm>
            <a:off x="894012" y="5399531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56 x 34% = 56 x 34 : 100 = 19,04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297571-EE67-41AE-B13C-56CB49BC7760}"/>
              </a:ext>
            </a:extLst>
          </p:cNvPr>
          <p:cNvSpPr txBox="1"/>
          <p:nvPr/>
        </p:nvSpPr>
        <p:spPr>
          <a:xfrm>
            <a:off x="979206" y="5864997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34%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19,04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BC84FE-5EAF-489E-9C7F-044ABD9373ED}"/>
              </a:ext>
            </a:extLst>
          </p:cNvPr>
          <p:cNvSpPr txBox="1">
            <a:spLocks noChangeAspect="1"/>
          </p:cNvSpPr>
          <p:nvPr/>
        </p:nvSpPr>
        <p:spPr>
          <a:xfrm>
            <a:off x="5691606" y="3072445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3121F8-AC85-4D33-B220-8C1ABD791546}"/>
              </a:ext>
            </a:extLst>
          </p:cNvPr>
          <p:cNvSpPr txBox="1">
            <a:spLocks noChangeAspect="1"/>
          </p:cNvSpPr>
          <p:nvPr/>
        </p:nvSpPr>
        <p:spPr>
          <a:xfrm>
            <a:off x="458856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3329E-E303-4E32-AAD5-3241DBB8966C}"/>
              </a:ext>
            </a:extLst>
          </p:cNvPr>
          <p:cNvSpPr txBox="1">
            <a:spLocks noChangeAspect="1"/>
          </p:cNvSpPr>
          <p:nvPr/>
        </p:nvSpPr>
        <p:spPr>
          <a:xfrm>
            <a:off x="17640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2ABBFC-3182-4B61-9054-FDEC0929F242}"/>
              </a:ext>
            </a:extLst>
          </p:cNvPr>
          <p:cNvSpPr txBox="1">
            <a:spLocks noChangeAspect="1"/>
          </p:cNvSpPr>
          <p:nvPr/>
        </p:nvSpPr>
        <p:spPr>
          <a:xfrm>
            <a:off x="127944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8EDDEA-D5C5-49BC-8AC1-1FC25E24179D}"/>
              </a:ext>
            </a:extLst>
          </p:cNvPr>
          <p:cNvSpPr txBox="1">
            <a:spLocks noChangeAspect="1"/>
          </p:cNvSpPr>
          <p:nvPr/>
        </p:nvSpPr>
        <p:spPr>
          <a:xfrm>
            <a:off x="3485526" y="307244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441A0-69EE-4342-9B4E-2D3D6232B207}"/>
              </a:ext>
            </a:extLst>
          </p:cNvPr>
          <p:cNvSpPr txBox="1">
            <a:spLocks noChangeAspect="1"/>
          </p:cNvSpPr>
          <p:nvPr/>
        </p:nvSpPr>
        <p:spPr>
          <a:xfrm>
            <a:off x="2382486" y="3072445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2" grpId="0" animBg="1"/>
      <p:bldP spid="27" grpId="0" animBg="1"/>
      <p:bldP spid="28" grpId="0" animBg="1"/>
      <p:bldP spid="3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8" grpId="0"/>
      <p:bldP spid="50" grpId="0"/>
      <p:bldP spid="51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C23569-8C4B-46F8-A3E9-4FDB9DA0DC58}"/>
              </a:ext>
            </a:extLst>
          </p:cNvPr>
          <p:cNvSpPr/>
          <p:nvPr/>
        </p:nvSpPr>
        <p:spPr>
          <a:xfrm>
            <a:off x="6579600" y="1"/>
            <a:ext cx="5612400" cy="6841260"/>
          </a:xfrm>
          <a:prstGeom prst="roundRect">
            <a:avLst>
              <a:gd name="adj" fmla="val 5659"/>
            </a:avLst>
          </a:prstGeom>
          <a:solidFill>
            <a:srgbClr val="E612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B9A6D3-6BBA-4AD2-B81D-B5395BB2EAB4}"/>
              </a:ext>
            </a:extLst>
          </p:cNvPr>
          <p:cNvSpPr/>
          <p:nvPr/>
        </p:nvSpPr>
        <p:spPr>
          <a:xfrm>
            <a:off x="6886800" y="997371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9163E-6970-4C80-BD63-A6339042E85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num>
                        <m:den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9163E-6970-4C80-BD63-A6339042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2784059"/>
                <a:ext cx="802800" cy="802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BF2BB2F-A689-4B2C-8EE1-05A4D01FB15E}"/>
              </a:ext>
            </a:extLst>
          </p:cNvPr>
          <p:cNvSpPr txBox="1">
            <a:spLocks/>
          </p:cNvSpPr>
          <p:nvPr/>
        </p:nvSpPr>
        <p:spPr>
          <a:xfrm>
            <a:off x="68856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ON/C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D7B8B-522C-44EF-802E-4E4A88354B6E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F837FA-6AB6-4109-9BA1-E64481BFED7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√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F837FA-6AB6-4109-9BA1-E64481BFE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00" y="4742459"/>
                <a:ext cx="802800" cy="802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448F2B-E9C3-4FD6-8606-69170BC19A38}"/>
              </a:ext>
            </a:extLst>
          </p:cNvPr>
          <p:cNvSpPr txBox="1">
            <a:spLocks noChangeAspect="1"/>
          </p:cNvSpPr>
          <p:nvPr/>
        </p:nvSpPr>
        <p:spPr>
          <a:xfrm>
            <a:off x="68856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8A407-3EB8-4D4A-B085-E66945FF6C41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99B450-F3A8-4D47-AB63-4275314A4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kumimoji="0" lang="vi-V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99B450-F3A8-4D47-AB63-4275314A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00" y="2100059"/>
                <a:ext cx="802800" cy="496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4C474D4-FAC4-4F3B-8026-5D3AECE79DE0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8748-AF15-4C92-8F0A-20503B7DEF97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8DC1B2-7019-44AD-8001-FC73554E8150}"/>
              </a:ext>
            </a:extLst>
          </p:cNvPr>
          <p:cNvSpPr txBox="1">
            <a:spLocks noChangeAspect="1"/>
          </p:cNvSpPr>
          <p:nvPr/>
        </p:nvSpPr>
        <p:spPr>
          <a:xfrm>
            <a:off x="799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6E59D-4CBD-4E94-8022-494AC20C15E5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E7FB12-EFE1-4606-B89E-251D80DD59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E7FB12-EFE1-4606-B89E-251D80DD5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00" y="2100059"/>
                <a:ext cx="802800" cy="496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62B0F73-4D75-47D3-B629-6B8BDDCE1B3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E5611-7816-4306-A6B6-D1C77F69C66F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2DE26-B301-4480-827D-3C5C856809C0}"/>
              </a:ext>
            </a:extLst>
          </p:cNvPr>
          <p:cNvSpPr txBox="1">
            <a:spLocks noChangeAspect="1"/>
          </p:cNvSpPr>
          <p:nvPr/>
        </p:nvSpPr>
        <p:spPr>
          <a:xfrm>
            <a:off x="8984400" y="573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640ACC-AD5B-4159-8B0F-AFF65A4AF8B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278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E01310-0BDA-4680-BC49-D841695FFC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wrap="none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E01310-0BDA-4680-BC49-D841695F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00" y="2100059"/>
                <a:ext cx="802800" cy="496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768FB4A-3A3C-4710-94BE-C06C8DFD9BE4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37740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BAEF5-AF47-4B04-93FA-71F62854552F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4742459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711035-1889-4D47-A3B5-6EB564620F7B}"/>
              </a:ext>
            </a:extLst>
          </p:cNvPr>
          <p:cNvSpPr txBox="1">
            <a:spLocks noChangeAspect="1"/>
          </p:cNvSpPr>
          <p:nvPr/>
        </p:nvSpPr>
        <p:spPr>
          <a:xfrm>
            <a:off x="99744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61D1AC-DF37-4240-9859-54342296469B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278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BCEA48-278C-4781-B5CD-F6AADD98128B}"/>
              </a:ext>
            </a:extLst>
          </p:cNvPr>
          <p:cNvSpPr txBox="1">
            <a:spLocks/>
          </p:cNvSpPr>
          <p:nvPr/>
        </p:nvSpPr>
        <p:spPr>
          <a:xfrm>
            <a:off x="11083200" y="2100059"/>
            <a:ext cx="802800" cy="496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7F9AFD-03EE-40F9-A929-E047014A8C2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37740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DC8F3-44E4-40B7-8464-3B124E13B8FF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474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−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77E546-168E-4131-BFBD-6EB87A1C4230}"/>
              </a:ext>
            </a:extLst>
          </p:cNvPr>
          <p:cNvSpPr txBox="1">
            <a:spLocks noChangeAspect="1"/>
          </p:cNvSpPr>
          <p:nvPr/>
        </p:nvSpPr>
        <p:spPr>
          <a:xfrm>
            <a:off x="11083200" y="5732459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2A6A0D-6C66-47D8-AF91-18CCFC084980}"/>
              </a:ext>
            </a:extLst>
          </p:cNvPr>
          <p:cNvSpPr/>
          <p:nvPr/>
        </p:nvSpPr>
        <p:spPr>
          <a:xfrm>
            <a:off x="6886800" y="997200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73A4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5780923-BE50-44C2-A14E-E1A7A554CA73}"/>
              </a:ext>
            </a:extLst>
          </p:cNvPr>
          <p:cNvSpPr/>
          <p:nvPr/>
        </p:nvSpPr>
        <p:spPr>
          <a:xfrm>
            <a:off x="9974400" y="314459"/>
            <a:ext cx="1911600" cy="496800"/>
          </a:xfrm>
          <a:prstGeom prst="roundRect">
            <a:avLst>
              <a:gd name="adj" fmla="val 5659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236D9DB-57AC-4804-829B-824BA04F5738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373A4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EDF49A-D422-4C89-8D95-D4359E6B28A6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EF04EE1-93E5-481E-B790-66F7BBF5BD66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AFED967-DD6D-4F58-BF80-1963E64D87EB}"/>
              </a:ext>
            </a:extLst>
          </p:cNvPr>
          <p:cNvSpPr/>
          <p:nvPr/>
        </p:nvSpPr>
        <p:spPr>
          <a:xfrm>
            <a:off x="6886800" y="997713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8EADCF-A079-43C6-B492-597AB9545CB2}"/>
              </a:ext>
            </a:extLst>
          </p:cNvPr>
          <p:cNvSpPr/>
          <p:nvPr/>
        </p:nvSpPr>
        <p:spPr>
          <a:xfrm>
            <a:off x="6886800" y="997029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÷65</a:t>
            </a:r>
          </a:p>
        </p:txBody>
      </p:sp>
      <p:sp>
        <p:nvSpPr>
          <p:cNvPr id="42" name="Text Box 56">
            <a:extLst>
              <a:ext uri="{FF2B5EF4-FFF2-40B4-BE49-F238E27FC236}">
                <a16:creationId xmlns:a16="http://schemas.microsoft.com/office/drawing/2014/main" id="{041FCBE1-1303-4C11-AC0B-151B86EC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7320"/>
            <a:ext cx="3077633" cy="5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43" name="Text Box 37">
            <a:extLst>
              <a:ext uri="{FF2B5EF4-FFF2-40B4-BE49-F238E27FC236}">
                <a16:creationId xmlns:a16="http://schemas.microsoft.com/office/drawing/2014/main" id="{BC75EF3B-433D-45F3-A705-F67EEABC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47" y="1632326"/>
            <a:ext cx="65795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65%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9449ADAE-7C7E-482C-B8DD-5D03EF3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4" y="2037767"/>
            <a:ext cx="6163400" cy="9540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56 x 34 : 100</a:t>
            </a: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E1A582A5-3486-44C1-BD3A-4132C73F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7" y="2187692"/>
            <a:ext cx="6197600" cy="2133600"/>
          </a:xfrm>
          <a:prstGeom prst="cloudCallout">
            <a:avLst>
              <a:gd name="adj1" fmla="val -12218"/>
              <a:gd name="adj2" fmla="val -43148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CA27ECA-BF4D-4E67-90CE-2442F63BCE00}"/>
              </a:ext>
            </a:extLst>
          </p:cNvPr>
          <p:cNvSpPr/>
          <p:nvPr/>
        </p:nvSpPr>
        <p:spPr>
          <a:xfrm>
            <a:off x="6886800" y="991257"/>
            <a:ext cx="5000400" cy="802800"/>
          </a:xfrm>
          <a:prstGeom prst="roundRect">
            <a:avLst>
              <a:gd name="adj" fmla="val 9456"/>
            </a:avLst>
          </a:prstGeom>
          <a:solidFill>
            <a:srgbClr val="98A0AA"/>
          </a:solidFill>
          <a:effectLst>
            <a:innerShdw blurRad="63500" dist="508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120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F12088-99FA-4AF5-AAD5-4052C172BB4A}"/>
              </a:ext>
            </a:extLst>
          </p:cNvPr>
          <p:cNvSpPr txBox="1"/>
          <p:nvPr/>
        </p:nvSpPr>
        <p:spPr>
          <a:xfrm>
            <a:off x="945015" y="2312211"/>
            <a:ext cx="393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8A588D-17FE-4586-AE85-72F5BF08AABB}"/>
              </a:ext>
            </a:extLst>
          </p:cNvPr>
          <p:cNvSpPr txBox="1"/>
          <p:nvPr/>
        </p:nvSpPr>
        <p:spPr>
          <a:xfrm>
            <a:off x="945015" y="402941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4A5629-CAFD-427B-9DBE-3FA0E55D066F}"/>
              </a:ext>
            </a:extLst>
          </p:cNvPr>
          <p:cNvSpPr txBox="1"/>
          <p:nvPr/>
        </p:nvSpPr>
        <p:spPr>
          <a:xfrm>
            <a:off x="945015" y="4485613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7143A7-04FD-49BE-8476-3DDF9091B5EB}"/>
              </a:ext>
            </a:extLst>
          </p:cNvPr>
          <p:cNvSpPr txBox="1"/>
          <p:nvPr/>
        </p:nvSpPr>
        <p:spPr>
          <a:xfrm>
            <a:off x="921160" y="4915504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7AB7D2-8222-4B45-B493-ED00E35DE4F6}"/>
              </a:ext>
            </a:extLst>
          </p:cNvPr>
          <p:cNvSpPr txBox="1"/>
          <p:nvPr/>
        </p:nvSpPr>
        <p:spPr>
          <a:xfrm>
            <a:off x="921160" y="5399015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78 : 65% = 78 : 65 x 100 = 120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A06709-A82E-4D8D-AC7E-D771A48C43D1}"/>
              </a:ext>
            </a:extLst>
          </p:cNvPr>
          <p:cNvSpPr txBox="1"/>
          <p:nvPr/>
        </p:nvSpPr>
        <p:spPr>
          <a:xfrm>
            <a:off x="945015" y="586068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9D2625-9A31-4459-881F-91B325818EA3}"/>
              </a:ext>
            </a:extLst>
          </p:cNvPr>
          <p:cNvSpPr txBox="1">
            <a:spLocks noChangeAspect="1"/>
          </p:cNvSpPr>
          <p:nvPr/>
        </p:nvSpPr>
        <p:spPr>
          <a:xfrm>
            <a:off x="5589600" y="3114005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%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E053D4-B3F4-4982-9361-2B125DA91407}"/>
              </a:ext>
            </a:extLst>
          </p:cNvPr>
          <p:cNvSpPr txBox="1">
            <a:spLocks noChangeAspect="1"/>
          </p:cNvSpPr>
          <p:nvPr/>
        </p:nvSpPr>
        <p:spPr>
          <a:xfrm>
            <a:off x="94115" y="312246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57633-80DB-421B-9BAF-0003DDBCC703}"/>
              </a:ext>
            </a:extLst>
          </p:cNvPr>
          <p:cNvSpPr txBox="1">
            <a:spLocks noChangeAspect="1"/>
          </p:cNvSpPr>
          <p:nvPr/>
        </p:nvSpPr>
        <p:spPr>
          <a:xfrm>
            <a:off x="1191395" y="3114005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5DC19F-7472-4866-8B02-BA54DAEF78CC}"/>
              </a:ext>
            </a:extLst>
          </p:cNvPr>
          <p:cNvSpPr txBox="1">
            <a:spLocks noChangeAspect="1"/>
          </p:cNvSpPr>
          <p:nvPr/>
        </p:nvSpPr>
        <p:spPr>
          <a:xfrm>
            <a:off x="4505486" y="312246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55F2F2-22ED-4329-B10D-DC8C2807068F}"/>
              </a:ext>
            </a:extLst>
          </p:cNvPr>
          <p:cNvSpPr txBox="1">
            <a:spLocks noChangeAspect="1"/>
          </p:cNvSpPr>
          <p:nvPr/>
        </p:nvSpPr>
        <p:spPr>
          <a:xfrm>
            <a:off x="3403235" y="3122464"/>
            <a:ext cx="802800" cy="8028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634BED-1979-4126-A565-2348DD4BF952}"/>
              </a:ext>
            </a:extLst>
          </p:cNvPr>
          <p:cNvSpPr txBox="1">
            <a:spLocks noChangeAspect="1"/>
          </p:cNvSpPr>
          <p:nvPr/>
        </p:nvSpPr>
        <p:spPr>
          <a:xfrm>
            <a:off x="2295224" y="3122464"/>
            <a:ext cx="802800" cy="802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0" grpId="0" animBg="1"/>
      <p:bldP spid="22" grpId="0" animBg="1"/>
      <p:bldP spid="27" grpId="0" animBg="1"/>
      <p:bldP spid="30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8" grpId="0"/>
      <p:bldP spid="50" grpId="0"/>
      <p:bldP spid="51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EA8FE3F-2E58-489E-8FA3-93674DF41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16946"/>
              </p:ext>
            </p:extLst>
          </p:nvPr>
        </p:nvGraphicFramePr>
        <p:xfrm>
          <a:off x="636105" y="969755"/>
          <a:ext cx="11345704" cy="4582004"/>
        </p:xfrm>
        <a:graphic>
          <a:graphicData uri="http://schemas.openxmlformats.org/drawingml/2006/table">
            <a:tbl>
              <a:tblPr/>
              <a:tblGrid>
                <a:gridCol w="319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Tr­ường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</a:t>
                      </a: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212F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Dương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Sơn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12F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21">
            <a:extLst>
              <a:ext uri="{FF2B5EF4-FFF2-40B4-BE49-F238E27FC236}">
                <a16:creationId xmlns:a16="http://schemas.microsoft.com/office/drawing/2014/main" id="{7879BB26-4A9D-469E-A84F-D72DC615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956" y="3182937"/>
            <a:ext cx="2336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9B5BC-5E38-47CA-8017-2280B8499377}"/>
              </a:ext>
            </a:extLst>
          </p:cNvPr>
          <p:cNvSpPr txBox="1"/>
          <p:nvPr/>
        </p:nvSpPr>
        <p:spPr>
          <a:xfrm>
            <a:off x="-15188" y="130841"/>
            <a:ext cx="122071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</a:rPr>
              <a:t> 1: </a:t>
            </a:r>
            <a:r>
              <a:rPr lang="en-US" sz="3400" b="1" dirty="0" err="1">
                <a:latin typeface="Times New Roman" pitchFamily="18" charset="0"/>
              </a:rPr>
              <a:t>Hãy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dùng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máy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vi-VN" sz="3400" b="1" dirty="0">
                <a:latin typeface="Times New Roman" pitchFamily="18" charset="0"/>
              </a:rPr>
              <a:t>đ</a:t>
            </a:r>
            <a:r>
              <a:rPr lang="en-US" sz="3400" b="1" dirty="0">
                <a:latin typeface="Times New Roman" pitchFamily="18" charset="0"/>
              </a:rPr>
              <a:t>ể </a:t>
            </a:r>
            <a:r>
              <a:rPr lang="en-US" sz="3400" b="1" dirty="0" err="1">
                <a:latin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vi-VN" sz="3400" b="1" dirty="0">
                <a:latin typeface="Times New Roman" pitchFamily="18" charset="0"/>
              </a:rPr>
              <a:t>đ</a:t>
            </a:r>
            <a:r>
              <a:rPr lang="en-US" sz="3400" b="1" dirty="0" err="1">
                <a:latin typeface="Times New Roman" pitchFamily="18" charset="0"/>
              </a:rPr>
              <a:t>iền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kết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quả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cột</a:t>
            </a:r>
            <a:r>
              <a:rPr lang="en-US" sz="3400" b="1" dirty="0">
                <a:latin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</a:rPr>
              <a:t> t</a:t>
            </a:r>
            <a:r>
              <a:rPr lang="vi-VN" sz="3400" b="1" dirty="0">
                <a:latin typeface="Times New Roman" pitchFamily="18" charset="0"/>
              </a:rPr>
              <a:t>ư</a:t>
            </a:r>
            <a:r>
              <a:rPr lang="en-US" sz="3400" b="1" dirty="0">
                <a:latin typeface="Times New Roman" pitchFamily="18" charset="0"/>
              </a:rPr>
              <a:t>:</a:t>
            </a:r>
          </a:p>
          <a:p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51465-3EDB-4CB3-8E9E-67BFBFE805CE}"/>
              </a:ext>
            </a:extLst>
          </p:cNvPr>
          <p:cNvSpPr/>
          <p:nvPr/>
        </p:nvSpPr>
        <p:spPr>
          <a:xfrm>
            <a:off x="9555739" y="3302081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50,86%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7E00B-BABA-4C77-BE60-38C5F8BBF471}"/>
              </a:ext>
            </a:extLst>
          </p:cNvPr>
          <p:cNvSpPr/>
          <p:nvPr/>
        </p:nvSpPr>
        <p:spPr>
          <a:xfrm>
            <a:off x="9430703" y="2560412"/>
            <a:ext cx="1184941" cy="510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50,81%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51465-3EDB-4CB3-8E9E-67BFBFE805CE}"/>
              </a:ext>
            </a:extLst>
          </p:cNvPr>
          <p:cNvSpPr/>
          <p:nvPr/>
        </p:nvSpPr>
        <p:spPr>
          <a:xfrm>
            <a:off x="9647179" y="4178717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49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,86%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B51465-3EDB-4CB3-8E9E-67BFBFE805CE}"/>
              </a:ext>
            </a:extLst>
          </p:cNvPr>
          <p:cNvSpPr/>
          <p:nvPr/>
        </p:nvSpPr>
        <p:spPr>
          <a:xfrm>
            <a:off x="9647179" y="4980617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49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57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%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>
            <a:extLst>
              <a:ext uri="{FF2B5EF4-FFF2-40B4-BE49-F238E27FC236}">
                <a16:creationId xmlns:a16="http://schemas.microsoft.com/office/drawing/2014/main" id="{82BAD169-0479-4885-BEBC-3AB86B44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8" y="254724"/>
            <a:ext cx="12170833" cy="156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xay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xát</a:t>
            </a:r>
            <a:r>
              <a:rPr lang="en-US" sz="3200" b="1" dirty="0">
                <a:latin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</a:rPr>
              <a:t>tạ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69kg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69%.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túi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xay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xát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</a:rPr>
              <a:t>):   </a:t>
            </a:r>
          </a:p>
        </p:txBody>
      </p:sp>
      <p:graphicFrame>
        <p:nvGraphicFramePr>
          <p:cNvPr id="3" name="Group 153">
            <a:extLst>
              <a:ext uri="{FF2B5EF4-FFF2-40B4-BE49-F238E27FC236}">
                <a16:creationId xmlns:a16="http://schemas.microsoft.com/office/drawing/2014/main" id="{242F974E-1729-4D89-A3BB-7D4361C68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619479"/>
              </p:ext>
            </p:extLst>
          </p:nvPr>
        </p:nvGraphicFramePr>
        <p:xfrm>
          <a:off x="2302362" y="1987134"/>
          <a:ext cx="8379901" cy="2449157"/>
        </p:xfrm>
        <a:graphic>
          <a:graphicData uri="http://schemas.openxmlformats.org/drawingml/2006/table">
            <a:tbl>
              <a:tblPr/>
              <a:tblGrid>
                <a:gridCol w="381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Thóc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(kg)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Gạo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(kg)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30FEA20-C370-477B-A928-2675C0A995C9}"/>
              </a:ext>
            </a:extLst>
          </p:cNvPr>
          <p:cNvSpPr/>
          <p:nvPr/>
        </p:nvSpPr>
        <p:spPr>
          <a:xfrm>
            <a:off x="766863" y="5953259"/>
            <a:ext cx="1414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altLang="en-US" sz="2800" b="1" dirty="0">
                <a:solidFill>
                  <a:srgbClr val="2212F6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2212F6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2212F6"/>
                </a:solidFill>
                <a:latin typeface="Times New Roman" panose="02020603050405020304" pitchFamily="18" charset="0"/>
              </a:rPr>
              <a:t> ý: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179FC-A713-49DB-82BF-A162FEC690AD}"/>
              </a:ext>
            </a:extLst>
          </p:cNvPr>
          <p:cNvSpPr txBox="1"/>
          <p:nvPr/>
        </p:nvSpPr>
        <p:spPr>
          <a:xfrm>
            <a:off x="2060620" y="5973390"/>
            <a:ext cx="443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     kg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60DE1-586E-4A70-8688-FA8F1BF25A6E}"/>
              </a:ext>
            </a:extLst>
          </p:cNvPr>
          <p:cNvSpPr/>
          <p:nvPr/>
        </p:nvSpPr>
        <p:spPr>
          <a:xfrm>
            <a:off x="3609178" y="2590057"/>
            <a:ext cx="85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EF3D7-DEBF-4428-8248-2EECBD463976}"/>
              </a:ext>
            </a:extLst>
          </p:cNvPr>
          <p:cNvSpPr/>
          <p:nvPr/>
        </p:nvSpPr>
        <p:spPr>
          <a:xfrm>
            <a:off x="7913859" y="2626938"/>
            <a:ext cx="646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69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286C6-9368-487B-B586-396B8CCEA9D6}"/>
              </a:ext>
            </a:extLst>
          </p:cNvPr>
          <p:cNvSpPr/>
          <p:nvPr/>
        </p:nvSpPr>
        <p:spPr>
          <a:xfrm>
            <a:off x="3666886" y="3211713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150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724A36-C74F-4496-B35C-56785020AAAC}"/>
              </a:ext>
            </a:extLst>
          </p:cNvPr>
          <p:cNvSpPr/>
          <p:nvPr/>
        </p:nvSpPr>
        <p:spPr>
          <a:xfrm>
            <a:off x="3666887" y="3832895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125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7E85A-9160-4F03-9740-CF38B1B3DDAF}"/>
              </a:ext>
            </a:extLst>
          </p:cNvPr>
          <p:cNvSpPr/>
          <p:nvPr/>
        </p:nvSpPr>
        <p:spPr>
          <a:xfrm>
            <a:off x="3113152" y="597339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1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71FB1BA2-A33A-40AD-BBDB-96B2F48F5247}"/>
              </a:ext>
            </a:extLst>
          </p:cNvPr>
          <p:cNvGrpSpPr>
            <a:grpSpLocks/>
          </p:cNvGrpSpPr>
          <p:nvPr/>
        </p:nvGrpSpPr>
        <p:grpSpPr bwMode="auto">
          <a:xfrm>
            <a:off x="1761542" y="2116849"/>
            <a:ext cx="3149600" cy="698500"/>
            <a:chOff x="816" y="1632"/>
            <a:chExt cx="1488" cy="440"/>
          </a:xfrm>
        </p:grpSpPr>
        <p:grpSp>
          <p:nvGrpSpPr>
            <p:cNvPr id="3" name="Group 12">
              <a:extLst>
                <a:ext uri="{FF2B5EF4-FFF2-40B4-BE49-F238E27FC236}">
                  <a16:creationId xmlns:a16="http://schemas.microsoft.com/office/drawing/2014/main" id="{DF370B12-8986-4401-88CD-814CA7DD7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632"/>
              <a:ext cx="1488" cy="440"/>
              <a:chOff x="1997" y="1314"/>
              <a:chExt cx="1889" cy="1009"/>
            </a:xfrm>
          </p:grpSpPr>
          <p:grpSp>
            <p:nvGrpSpPr>
              <p:cNvPr id="5" name="Group 13">
                <a:extLst>
                  <a:ext uri="{FF2B5EF4-FFF2-40B4-BE49-F238E27FC236}">
                    <a16:creationId xmlns:a16="http://schemas.microsoft.com/office/drawing/2014/main" id="{70DE6ED1-5272-4BC0-BF56-6B5185926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2"/>
                <a:ext cx="1889" cy="921"/>
                <a:chOff x="1973" y="1025"/>
                <a:chExt cx="1926" cy="939"/>
              </a:xfrm>
            </p:grpSpPr>
            <p:sp>
              <p:nvSpPr>
                <p:cNvPr id="10" name="Oval 14">
                  <a:extLst>
                    <a:ext uri="{FF2B5EF4-FFF2-40B4-BE49-F238E27FC236}">
                      <a16:creationId xmlns:a16="http://schemas.microsoft.com/office/drawing/2014/main" id="{0722CC17-197B-41D1-B255-A334B88A4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182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Oval 15">
                  <a:extLst>
                    <a:ext uri="{FF2B5EF4-FFF2-40B4-BE49-F238E27FC236}">
                      <a16:creationId xmlns:a16="http://schemas.microsoft.com/office/drawing/2014/main" id="{EA3DA74D-501C-4DE3-8E63-4332F3790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5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Oval 16">
                <a:extLst>
                  <a:ext uri="{FF2B5EF4-FFF2-40B4-BE49-F238E27FC236}">
                    <a16:creationId xmlns:a16="http://schemas.microsoft.com/office/drawing/2014/main" id="{C274B6F0-DC33-4EA1-96E2-511A32E26E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7">
                <a:extLst>
                  <a:ext uri="{FF2B5EF4-FFF2-40B4-BE49-F238E27FC236}">
                    <a16:creationId xmlns:a16="http://schemas.microsoft.com/office/drawing/2014/main" id="{9CF2F535-141E-46A3-819C-6F01D90153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>
                <a:extLst>
                  <a:ext uri="{FF2B5EF4-FFF2-40B4-BE49-F238E27FC236}">
                    <a16:creationId xmlns:a16="http://schemas.microsoft.com/office/drawing/2014/main" id="{299B9209-C973-4573-89A3-532D8207CA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>
                <a:extLst>
                  <a:ext uri="{FF2B5EF4-FFF2-40B4-BE49-F238E27FC236}">
                    <a16:creationId xmlns:a16="http://schemas.microsoft.com/office/drawing/2014/main" id="{803BAED9-4A78-4644-8771-2CFFF5DC0C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21">
              <a:extLst>
                <a:ext uri="{FF2B5EF4-FFF2-40B4-BE49-F238E27FC236}">
                  <a16:creationId xmlns:a16="http://schemas.microsoft.com/office/drawing/2014/main" id="{FA1C39A4-39CC-43B4-92B7-55F3CFDE5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668"/>
              <a:ext cx="5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THÓC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B1B2C926-B7DC-4323-9EE6-136C7B0E455D}"/>
              </a:ext>
            </a:extLst>
          </p:cNvPr>
          <p:cNvGrpSpPr>
            <a:grpSpLocks/>
          </p:cNvGrpSpPr>
          <p:nvPr/>
        </p:nvGrpSpPr>
        <p:grpSpPr bwMode="auto">
          <a:xfrm>
            <a:off x="6807200" y="2152651"/>
            <a:ext cx="3149600" cy="698500"/>
            <a:chOff x="3216" y="1632"/>
            <a:chExt cx="1488" cy="4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19C3DA-9D2B-4F9F-9541-E25052A03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632"/>
              <a:ext cx="1488" cy="440"/>
              <a:chOff x="1997" y="1314"/>
              <a:chExt cx="1889" cy="1009"/>
            </a:xfrm>
          </p:grpSpPr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546D14FF-C709-4DD6-BFF4-7AC66A6F80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" name="Oval 14">
                  <a:extLst>
                    <a:ext uri="{FF2B5EF4-FFF2-40B4-BE49-F238E27FC236}">
                      <a16:creationId xmlns:a16="http://schemas.microsoft.com/office/drawing/2014/main" id="{DE63F02E-7B4C-4B52-95CC-2B8D44CF6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182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Oval 15">
                  <a:extLst>
                    <a:ext uri="{FF2B5EF4-FFF2-40B4-BE49-F238E27FC236}">
                      <a16:creationId xmlns:a16="http://schemas.microsoft.com/office/drawing/2014/main" id="{F36B9242-B872-4F66-81D3-3A562D303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1B0E003D-1705-4DBC-B016-B0D4B601D1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7">
                <a:extLst>
                  <a:ext uri="{FF2B5EF4-FFF2-40B4-BE49-F238E27FC236}">
                    <a16:creationId xmlns:a16="http://schemas.microsoft.com/office/drawing/2014/main" id="{B2B1D085-7AF3-4134-84D7-F85692E1FF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8">
                <a:extLst>
                  <a:ext uri="{FF2B5EF4-FFF2-40B4-BE49-F238E27FC236}">
                    <a16:creationId xmlns:a16="http://schemas.microsoft.com/office/drawing/2014/main" id="{10E35563-D243-476D-B91D-D4FCC4F77B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9">
                <a:extLst>
                  <a:ext uri="{FF2B5EF4-FFF2-40B4-BE49-F238E27FC236}">
                    <a16:creationId xmlns:a16="http://schemas.microsoft.com/office/drawing/2014/main" id="{B1EE470E-B979-4342-8922-83B16A1CF3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31">
              <a:extLst>
                <a:ext uri="{FF2B5EF4-FFF2-40B4-BE49-F238E27FC236}">
                  <a16:creationId xmlns:a16="http://schemas.microsoft.com/office/drawing/2014/main" id="{183C1D4B-E3E6-42BC-870E-067CB7E6C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" y="1668"/>
              <a:ext cx="4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B19C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GẠO</a:t>
              </a:r>
            </a:p>
          </p:txBody>
        </p:sp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CDA3FEB9-C321-42B1-A7B9-C35F2D4CBD13}"/>
              </a:ext>
            </a:extLst>
          </p:cNvPr>
          <p:cNvGrpSpPr>
            <a:grpSpLocks/>
          </p:cNvGrpSpPr>
          <p:nvPr/>
        </p:nvGrpSpPr>
        <p:grpSpPr bwMode="auto">
          <a:xfrm>
            <a:off x="1796102" y="3509963"/>
            <a:ext cx="2540001" cy="1465263"/>
            <a:chOff x="849" y="1968"/>
            <a:chExt cx="1200" cy="923"/>
          </a:xfrm>
        </p:grpSpPr>
        <p:sp>
          <p:nvSpPr>
            <p:cNvPr id="23" name="AutoShape 46">
              <a:extLst>
                <a:ext uri="{FF2B5EF4-FFF2-40B4-BE49-F238E27FC236}">
                  <a16:creationId xmlns:a16="http://schemas.microsoft.com/office/drawing/2014/main" id="{726FB12C-D8D9-4BA5-9423-516631516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968"/>
              <a:ext cx="1200" cy="38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7">
              <a:extLst>
                <a:ext uri="{FF2B5EF4-FFF2-40B4-BE49-F238E27FC236}">
                  <a16:creationId xmlns:a16="http://schemas.microsoft.com/office/drawing/2014/main" id="{EE2507B8-96B3-4366-8DE9-21F0D5598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968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B19C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150 kg  </a:t>
              </a:r>
            </a:p>
          </p:txBody>
        </p:sp>
        <p:sp>
          <p:nvSpPr>
            <p:cNvPr id="25" name="Rectangle 48">
              <a:extLst>
                <a:ext uri="{FF2B5EF4-FFF2-40B4-BE49-F238E27FC236}">
                  <a16:creationId xmlns:a16="http://schemas.microsoft.com/office/drawing/2014/main" id="{BBF1A425-68A6-4184-9182-5D06C00C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507"/>
              <a:ext cx="76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33">
            <a:extLst>
              <a:ext uri="{FF2B5EF4-FFF2-40B4-BE49-F238E27FC236}">
                <a16:creationId xmlns:a16="http://schemas.microsoft.com/office/drawing/2014/main" id="{295A8984-1BF8-46D2-A4F7-00B5C1C3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990" y="4103031"/>
            <a:ext cx="2641600" cy="569102"/>
          </a:xfrm>
          <a:prstGeom prst="rect">
            <a:avLst/>
          </a:prstGeom>
          <a:solidFill>
            <a:srgbClr val="FFFF99"/>
          </a:solidFill>
          <a:ln w="28575">
            <a:solidFill>
              <a:srgbClr val="0B19C8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103,5 kg</a:t>
            </a:r>
          </a:p>
        </p:txBody>
      </p:sp>
      <p:sp>
        <p:nvSpPr>
          <p:cNvPr id="27" name="Rectangle 35">
            <a:extLst>
              <a:ext uri="{FF2B5EF4-FFF2-40B4-BE49-F238E27FC236}">
                <a16:creationId xmlns:a16="http://schemas.microsoft.com/office/drawing/2014/main" id="{53FE3BA1-74E6-4AFF-960C-8B9CEE9D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990" y="4968979"/>
            <a:ext cx="2641600" cy="569102"/>
          </a:xfrm>
          <a:prstGeom prst="rect">
            <a:avLst/>
          </a:prstGeom>
          <a:solidFill>
            <a:srgbClr val="FFFF99"/>
          </a:solidFill>
          <a:ln w="28575">
            <a:solidFill>
              <a:srgbClr val="0B19C8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105,3 kg</a:t>
            </a: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F5BC4733-D2EA-40DA-AC8E-47D740A2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990" y="3237083"/>
            <a:ext cx="2641600" cy="569102"/>
          </a:xfrm>
          <a:prstGeom prst="rect">
            <a:avLst/>
          </a:prstGeom>
          <a:solidFill>
            <a:srgbClr val="FFFF99"/>
          </a:solidFill>
          <a:ln w="28575">
            <a:solidFill>
              <a:srgbClr val="0B19C8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86,25 kg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C2724-AC3D-4375-96BB-C5E62C38A2EC}"/>
              </a:ext>
            </a:extLst>
          </p:cNvPr>
          <p:cNvSpPr/>
          <p:nvPr/>
        </p:nvSpPr>
        <p:spPr>
          <a:xfrm>
            <a:off x="1568439" y="1387010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AutoShape 44">
            <a:extLst>
              <a:ext uri="{FF2B5EF4-FFF2-40B4-BE49-F238E27FC236}">
                <a16:creationId xmlns:a16="http://schemas.microsoft.com/office/drawing/2014/main" id="{81536F97-CC8C-40F3-BEB1-9616A0A7E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481" y="4469330"/>
            <a:ext cx="2506741" cy="609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itchFamily="18" charset="0"/>
              </a:rPr>
              <a:t>     125 kg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8B806C-2573-49A3-8B22-8B572CC94356}"/>
              </a:ext>
            </a:extLst>
          </p:cNvPr>
          <p:cNvCxnSpPr>
            <a:stCxn id="23" idx="3"/>
          </p:cNvCxnSpPr>
          <p:nvPr/>
        </p:nvCxnSpPr>
        <p:spPr>
          <a:xfrm>
            <a:off x="4336103" y="3814763"/>
            <a:ext cx="2834887" cy="654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AF69EF-3A48-4871-AFB4-2130EBCB68CB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340480" y="3521634"/>
            <a:ext cx="2830510" cy="1270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71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C72C9C1-00F4-45A3-AAD2-BB26EB4A9D8E}"/>
              </a:ext>
            </a:extLst>
          </p:cNvPr>
          <p:cNvGrpSpPr/>
          <p:nvPr/>
        </p:nvGrpSpPr>
        <p:grpSpPr>
          <a:xfrm>
            <a:off x="2537739" y="617193"/>
            <a:ext cx="6414773" cy="1736053"/>
            <a:chOff x="3323658" y="2259651"/>
            <a:chExt cx="5572126" cy="1736053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5CF3B86-437A-415E-9074-E60F169AE0E3}"/>
                </a:ext>
              </a:extLst>
            </p:cNvPr>
            <p:cNvSpPr txBox="1"/>
            <p:nvPr/>
          </p:nvSpPr>
          <p:spPr>
            <a:xfrm>
              <a:off x="3845476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A02E458A-157E-4DD0-9A44-0EA344462CC1}"/>
                </a:ext>
              </a:extLst>
            </p:cNvPr>
            <p:cNvSpPr txBox="1"/>
            <p:nvPr/>
          </p:nvSpPr>
          <p:spPr>
            <a:xfrm>
              <a:off x="3323658" y="3090648"/>
              <a:ext cx="5572126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Củng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cố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nối</a:t>
              </a:r>
              <a:r>
                <a:rPr lang="en-US" altLang="zh-CN" sz="4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tiếp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1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8318379-8BF2-492F-BA42-B2A5170E8738}"/>
              </a:ext>
            </a:extLst>
          </p:cNvPr>
          <p:cNvSpPr/>
          <p:nvPr/>
        </p:nvSpPr>
        <p:spPr>
          <a:xfrm>
            <a:off x="1093114" y="874643"/>
            <a:ext cx="10807338" cy="509262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377D04-5ED0-43AD-BAF5-33FD856D7BD0}"/>
              </a:ext>
            </a:extLst>
          </p:cNvPr>
          <p:cNvSpPr/>
          <p:nvPr/>
        </p:nvSpPr>
        <p:spPr>
          <a:xfrm>
            <a:off x="1393938" y="1339562"/>
            <a:ext cx="10045320" cy="3982368"/>
          </a:xfrm>
          <a:prstGeom prst="roundRect">
            <a:avLst>
              <a:gd name="adj" fmla="val 530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图片 27">
            <a:extLst>
              <a:ext uri="{FF2B5EF4-FFF2-40B4-BE49-F238E27FC236}">
                <a16:creationId xmlns:a16="http://schemas.microsoft.com/office/drawing/2014/main" id="{05F451A0-B057-4168-9FF5-8FAEC38619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1375" r="31983" b="20321"/>
          <a:stretch/>
        </p:blipFill>
        <p:spPr>
          <a:xfrm>
            <a:off x="2107406" y="1383022"/>
            <a:ext cx="9163978" cy="4403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87C79-CD62-4013-90D6-9707C70541E3}"/>
              </a:ext>
            </a:extLst>
          </p:cNvPr>
          <p:cNvSpPr/>
          <p:nvPr/>
        </p:nvSpPr>
        <p:spPr>
          <a:xfrm>
            <a:off x="5053791" y="1590898"/>
            <a:ext cx="2781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MỤC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TIÊU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2DE4E-59E6-4D19-B244-9DAC99812C51}"/>
              </a:ext>
            </a:extLst>
          </p:cNvPr>
          <p:cNvSpPr/>
          <p:nvPr/>
        </p:nvSpPr>
        <p:spPr>
          <a:xfrm>
            <a:off x="2930278" y="2983013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sử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dụng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máy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bỏ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túi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2212F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38847-7AE0-412B-9A8F-8BE989804FBF}"/>
              </a:ext>
            </a:extLst>
          </p:cNvPr>
          <p:cNvSpPr/>
          <p:nvPr/>
        </p:nvSpPr>
        <p:spPr>
          <a:xfrm>
            <a:off x="2670967" y="4179137"/>
            <a:ext cx="83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Dùng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máy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bỏ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túi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phần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trăm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CA06C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BE4A334C-2A22-475A-BFF0-137C307E7EB6}"/>
              </a:ext>
            </a:extLst>
          </p:cNvPr>
          <p:cNvSpPr/>
          <p:nvPr/>
        </p:nvSpPr>
        <p:spPr>
          <a:xfrm>
            <a:off x="2509650" y="1693012"/>
            <a:ext cx="6290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bỏ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túi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vi-VN" sz="3600" b="1" dirty="0">
                <a:solidFill>
                  <a:srgbClr val="0B19C8"/>
                </a:solidFill>
                <a:latin typeface="Times New Roman" pitchFamily="18" charset="0"/>
              </a:rPr>
              <a:t>đ</a:t>
            </a:r>
            <a:r>
              <a:rPr lang="en-US" sz="3600" b="1" dirty="0">
                <a:solidFill>
                  <a:srgbClr val="0B19C8"/>
                </a:solidFill>
                <a:latin typeface="Times New Roman" pitchFamily="18" charset="0"/>
              </a:rPr>
              <a:t>ể </a:t>
            </a:r>
            <a:r>
              <a:rPr lang="en-US" sz="3600" b="1" dirty="0" err="1">
                <a:solidFill>
                  <a:srgbClr val="0B19C8"/>
                </a:solidFill>
                <a:latin typeface="Times New Roman" pitchFamily="18" charset="0"/>
              </a:rPr>
              <a:t>tính</a:t>
            </a:r>
            <a:endParaRPr lang="en-US" sz="3600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1F3274C-040E-471A-92DB-CAF90995E580}"/>
              </a:ext>
            </a:extLst>
          </p:cNvPr>
          <p:cNvSpPr/>
          <p:nvPr/>
        </p:nvSpPr>
        <p:spPr>
          <a:xfrm>
            <a:off x="2431135" y="2321132"/>
            <a:ext cx="763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tỉ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trăm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37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40 </a:t>
            </a:r>
          </a:p>
        </p:txBody>
      </p:sp>
      <p:sp>
        <p:nvSpPr>
          <p:cNvPr id="109" name="Text Box 6">
            <a:extLst>
              <a:ext uri="{FF2B5EF4-FFF2-40B4-BE49-F238E27FC236}">
                <a16:creationId xmlns:a16="http://schemas.microsoft.com/office/drawing/2014/main" id="{B6BA57C3-0DB6-4927-AD98-00A2C4E1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065" y="2353299"/>
            <a:ext cx="162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92,5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012D6A81-D760-443C-ADF4-9FD6482E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650" y="3416305"/>
            <a:ext cx="5486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30%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97      </a:t>
            </a:r>
          </a:p>
        </p:txBody>
      </p:sp>
      <p:sp>
        <p:nvSpPr>
          <p:cNvPr id="111" name="Text Box 7">
            <a:extLst>
              <a:ext uri="{FF2B5EF4-FFF2-40B4-BE49-F238E27FC236}">
                <a16:creationId xmlns:a16="http://schemas.microsoft.com/office/drawing/2014/main" id="{805CFB8B-9A31-442B-9CD6-A57DD174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460" y="3512657"/>
            <a:ext cx="2133600" cy="4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29,1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" name="Text Box 5">
            <a:extLst>
              <a:ext uri="{FF2B5EF4-FFF2-40B4-BE49-F238E27FC236}">
                <a16:creationId xmlns:a16="http://schemas.microsoft.com/office/drawing/2014/main" id="{450C26FA-DD9E-4C89-8153-76D80456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135" y="4507200"/>
            <a:ext cx="7534347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20 %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nó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B19C8"/>
                </a:solidFill>
                <a:latin typeface="Times New Roman" pitchFamily="18" charset="0"/>
              </a:rPr>
              <a:t> 48</a:t>
            </a:r>
          </a:p>
        </p:txBody>
      </p:sp>
      <p:sp>
        <p:nvSpPr>
          <p:cNvPr id="113" name="Text Box 8">
            <a:extLst>
              <a:ext uri="{FF2B5EF4-FFF2-40B4-BE49-F238E27FC236}">
                <a16:creationId xmlns:a16="http://schemas.microsoft.com/office/drawing/2014/main" id="{B69FD635-8792-47FD-BCFA-6BDB5F67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57" y="4605688"/>
            <a:ext cx="1828800" cy="4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240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84581D2-A023-4203-A6AA-7EB03A19E871}"/>
              </a:ext>
            </a:extLst>
          </p:cNvPr>
          <p:cNvSpPr txBox="1">
            <a:spLocks noChangeArrowheads="1"/>
          </p:cNvSpPr>
          <p:nvPr/>
        </p:nvSpPr>
        <p:spPr>
          <a:xfrm>
            <a:off x="3519639" y="2863410"/>
            <a:ext cx="5142708" cy="1600200"/>
          </a:xfrm>
          <a:prstGeom prst="rect">
            <a:avLst/>
          </a:prstGeom>
          <a:noFill/>
        </p:spPr>
        <p:txBody>
          <a:bodyPr/>
          <a:lstStyle>
            <a:lvl1pPr algn="ctr" defTabSz="934471" rtl="0" fontAlgn="base">
              <a:spcBef>
                <a:spcPct val="0"/>
              </a:spcBef>
              <a:spcAft>
                <a:spcPct val="0"/>
              </a:spcAft>
              <a:defRPr sz="4354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14680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829361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244041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658722" algn="ctr" defTabSz="934471" rtl="0" fontAlgn="base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62896C-CB2A-46B2-A3FE-A6E8863430F2}"/>
              </a:ext>
            </a:extLst>
          </p:cNvPr>
          <p:cNvSpPr txBox="1">
            <a:spLocks noChangeArrowheads="1"/>
          </p:cNvSpPr>
          <p:nvPr/>
        </p:nvSpPr>
        <p:spPr>
          <a:xfrm>
            <a:off x="3663349" y="1828239"/>
            <a:ext cx="4978400" cy="953022"/>
          </a:xfrm>
          <a:prstGeom prst="rect">
            <a:avLst/>
          </a:prstGeom>
        </p:spPr>
        <p:txBody>
          <a:bodyPr/>
          <a:lstStyle>
            <a:lvl1pPr marL="351326" indent="-351326" algn="l" defTabSz="934471" rtl="0" fontAlgn="base">
              <a:spcBef>
                <a:spcPct val="20000"/>
              </a:spcBef>
              <a:spcAft>
                <a:spcPct val="0"/>
              </a:spcAft>
              <a:buChar char="•"/>
              <a:defRPr sz="30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368" indent="-292293" algn="l" defTabSz="934471" rtl="0" fontAlgn="base">
              <a:spcBef>
                <a:spcPct val="20000"/>
              </a:spcBef>
              <a:spcAft>
                <a:spcPct val="0"/>
              </a:spcAft>
              <a:buChar char="–"/>
              <a:defRPr sz="2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7729" indent="-233258" algn="l" defTabSz="934471" rtl="0" fontAlgn="base">
              <a:spcBef>
                <a:spcPct val="20000"/>
              </a:spcBef>
              <a:spcAft>
                <a:spcPct val="0"/>
              </a:spcAft>
              <a:buChar char="•"/>
              <a:defRPr sz="2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804" indent="-233258" algn="l" defTabSz="934471" rtl="0" fontAlgn="base">
              <a:spcBef>
                <a:spcPct val="20000"/>
              </a:spcBef>
              <a:spcAft>
                <a:spcPct val="0"/>
              </a:spcAft>
              <a:buChar char="–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7880" indent="-233258" algn="l" defTabSz="934471" rtl="0" fontAlgn="base">
              <a:spcBef>
                <a:spcPct val="20000"/>
              </a:spcBef>
              <a:spcAft>
                <a:spcPct val="0"/>
              </a:spcAft>
              <a:buChar char="»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742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23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03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783" indent="-207340" algn="l" defTabSz="829361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60ACE2-CADB-4CF3-B4D9-088A2C290E1A}"/>
              </a:ext>
            </a:extLst>
          </p:cNvPr>
          <p:cNvSpPr/>
          <p:nvPr/>
        </p:nvSpPr>
        <p:spPr>
          <a:xfrm>
            <a:off x="1735587" y="1872293"/>
            <a:ext cx="6807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CHÚC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EM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C72C9C1-00F4-45A3-AAD2-BB26EB4A9D8E}"/>
              </a:ext>
            </a:extLst>
          </p:cNvPr>
          <p:cNvGrpSpPr/>
          <p:nvPr/>
        </p:nvGrpSpPr>
        <p:grpSpPr>
          <a:xfrm>
            <a:off x="2212909" y="617193"/>
            <a:ext cx="7606386" cy="1897210"/>
            <a:chOff x="3041497" y="2259651"/>
            <a:chExt cx="6607208" cy="1897210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5CF3B86-437A-415E-9074-E60F169AE0E3}"/>
                </a:ext>
              </a:extLst>
            </p:cNvPr>
            <p:cNvSpPr txBox="1"/>
            <p:nvPr/>
          </p:nvSpPr>
          <p:spPr>
            <a:xfrm>
              <a:off x="3845476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54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A02E458A-157E-4DD0-9A44-0EA344462CC1}"/>
                </a:ext>
              </a:extLst>
            </p:cNvPr>
            <p:cNvSpPr txBox="1"/>
            <p:nvPr/>
          </p:nvSpPr>
          <p:spPr>
            <a:xfrm>
              <a:off x="3041497" y="3089261"/>
              <a:ext cx="6607208" cy="106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vi-VN" altLang="zh-CN" sz="4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Khởi động và kết nối</a:t>
              </a:r>
              <a:endPara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9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5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>
            <a:hlinkClick r:id="rId16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>
            <a:hlinkClick r:id="rId17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7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51362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3058406" y="5776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vi-V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4778216" y="1389802"/>
            <a:ext cx="3448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127,84  + 824,46 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3C69B-FADC-4BB1-8B02-54C83A02567C}"/>
              </a:ext>
            </a:extLst>
          </p:cNvPr>
          <p:cNvSpPr/>
          <p:nvPr/>
        </p:nvSpPr>
        <p:spPr>
          <a:xfrm>
            <a:off x="5593645" y="4760504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952,3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76" y="140989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1" y="5295471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7CC625-0C0A-458B-A713-5F26FFD3367F}"/>
              </a:ext>
            </a:extLst>
          </p:cNvPr>
          <p:cNvSpPr/>
          <p:nvPr/>
        </p:nvSpPr>
        <p:spPr>
          <a:xfrm>
            <a:off x="3497088" y="69458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314,18 – 279,3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079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112D5-540E-47F2-8361-D6A96D6CA519}"/>
              </a:ext>
            </a:extLst>
          </p:cNvPr>
          <p:cNvSpPr/>
          <p:nvPr/>
        </p:nvSpPr>
        <p:spPr>
          <a:xfrm>
            <a:off x="4988252" y="4526030"/>
            <a:ext cx="1556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34,88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55E2D7-8817-4A00-983C-7C4D87DF2274}"/>
              </a:ext>
            </a:extLst>
          </p:cNvPr>
          <p:cNvSpPr/>
          <p:nvPr/>
        </p:nvSpPr>
        <p:spPr>
          <a:xfrm>
            <a:off x="3257550" y="9867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79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079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76,68  x  27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17559-CA42-4F76-8BAF-748263AD1105}"/>
              </a:ext>
            </a:extLst>
          </p:cNvPr>
          <p:cNvSpPr/>
          <p:nvPr/>
        </p:nvSpPr>
        <p:spPr>
          <a:xfrm>
            <a:off x="5263867" y="4807993"/>
            <a:ext cx="168507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2070,36</a:t>
            </a: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-3.7|0|47.1|3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3|2|4|5.2|0.1|3.1|2.1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6|1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6.3|4.7|1|20.1|6.2|3.7|1.8|1.4|1.4|1.7|1.8|6.1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5|0|5|2.6|2.2|2|1.7|1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8.9|3.8|1.3|6.5|1.6|3.7|1.2|1.2|1.5|0.9|1|1.4|1.2|5.6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9|5.8|2.5|1.5|5.2|1.6|3.1|1.2|1.3|1.3|1.2|1.1|1|0.8|3.2|12.5"/>
</p:tagLst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291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Segoe UI</vt:lpstr>
      <vt:lpstr>Tahoma</vt:lpstr>
      <vt:lpstr>Times New Roman</vt:lpstr>
      <vt:lpstr>Verdana</vt:lpstr>
      <vt:lpstr>Wingdings</vt:lpstr>
      <vt:lpstr>Trở lại Trường học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2023-12-15T05:46:10Z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