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99" r:id="rId2"/>
    <p:sldId id="305" r:id="rId3"/>
    <p:sldId id="264" r:id="rId4"/>
    <p:sldId id="288" r:id="rId5"/>
    <p:sldId id="293" r:id="rId6"/>
    <p:sldId id="296" r:id="rId7"/>
    <p:sldId id="289" r:id="rId8"/>
    <p:sldId id="294" r:id="rId9"/>
    <p:sldId id="290" r:id="rId10"/>
    <p:sldId id="306" r:id="rId11"/>
    <p:sldId id="276" r:id="rId12"/>
    <p:sldId id="300" r:id="rId13"/>
    <p:sldId id="310" r:id="rId14"/>
    <p:sldId id="311" r:id="rId15"/>
    <p:sldId id="303" r:id="rId16"/>
    <p:sldId id="304" r:id="rId17"/>
    <p:sldId id="307" r:id="rId18"/>
    <p:sldId id="309" r:id="rId19"/>
    <p:sldId id="286" r:id="rId20"/>
  </p:sldIdLst>
  <p:sldSz cx="12192000" cy="6858000"/>
  <p:notesSz cx="6858000" cy="9144000"/>
  <p:embeddedFontLst>
    <p:embeddedFont>
      <p:font typeface="SimSun" panose="02010600030101010101" pitchFamily="2" charset="-122"/>
      <p:regular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Garamond" panose="02020404030301010803" pitchFamily="18" charset="0"/>
      <p:regular r:id="rId29"/>
      <p:bold r:id="rId30"/>
      <p:italic r:id="rId31"/>
    </p:embeddedFont>
    <p:embeddedFont>
      <p:font typeface="Cambria Math" panose="02040503050406030204" pitchFamily="18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82381" autoAdjust="0"/>
  </p:normalViewPr>
  <p:slideViewPr>
    <p:cSldViewPr snapToGrid="0">
      <p:cViewPr varScale="1">
        <p:scale>
          <a:sx n="69" d="100"/>
          <a:sy n="69" d="100"/>
        </p:scale>
        <p:origin x="4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BA2454-7C6B-43EC-BF87-C297E8135F8A}" type="datetimeFigureOut">
              <a:rPr lang="en-US" smtClean="0"/>
              <a:t>24/04/2023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2A5711-1FBA-4FD4-AC36-20294C7CC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897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84272-38F6-4097-9C1E-12227217EF3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5637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8698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635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3890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A5711-1FBA-4FD4-AC36-20294C7CC58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4615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A5711-1FBA-4FD4-AC36-20294C7CC58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3909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784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SAU KHI HS TRẢ LỜI XONG, GV CLICK CHUỘT VÀO </a:t>
            </a:r>
            <a:r>
              <a:rPr lang="vi-VN" altLang="zh-CN" b="1" dirty="0"/>
              <a:t>NGÔI</a:t>
            </a:r>
            <a:r>
              <a:rPr lang="vi-VN" altLang="zh-CN" b="1" baseline="0" dirty="0"/>
              <a:t> SAO ĐỂ DỌN 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829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SAU KHI HS TRẢ LỜI XONG, GV CLICK CHUỘT VÀO </a:t>
            </a:r>
            <a:r>
              <a:rPr lang="vi-VN" altLang="zh-CN" b="1" dirty="0"/>
              <a:t>NGÔI</a:t>
            </a:r>
            <a:r>
              <a:rPr lang="vi-VN" altLang="zh-CN" b="1" baseline="0" dirty="0"/>
              <a:t> SAO ĐỂ DỌN 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409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SAU KHI HS TRẢ LỜI XONG, GV CLICK CHUỘT VÀO </a:t>
            </a:r>
            <a:r>
              <a:rPr lang="vi-VN" altLang="zh-CN" b="1" dirty="0"/>
              <a:t>NGÔI</a:t>
            </a:r>
            <a:r>
              <a:rPr lang="vi-VN" altLang="zh-CN" b="1" baseline="0" dirty="0"/>
              <a:t> SAO ĐỂ DỌN 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586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SAU KHI HS TRẢ LỜI XONG, GV CLICK CHUỘT VÀO </a:t>
            </a:r>
            <a:r>
              <a:rPr lang="vi-VN" altLang="zh-CN" b="1" dirty="0"/>
              <a:t>NGÔI</a:t>
            </a:r>
            <a:r>
              <a:rPr lang="vi-VN" altLang="zh-CN" b="1" baseline="0" dirty="0"/>
              <a:t> SAO ĐỂ DỌN 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636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SAU KHI HS TRẢ LỜI XONG, GV CLICK CHUỘT VÀO </a:t>
            </a:r>
            <a:r>
              <a:rPr lang="vi-VN" altLang="zh-CN" b="1" dirty="0"/>
              <a:t>NGÔI</a:t>
            </a:r>
            <a:r>
              <a:rPr lang="vi-VN" altLang="zh-CN" b="1" baseline="0" dirty="0"/>
              <a:t> SAO ĐỂ DỌN 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128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SAU KHI HS TRẢ LỜI XONG, GV CLICK CHUỘT VÀO </a:t>
            </a:r>
            <a:r>
              <a:rPr lang="vi-VN" altLang="zh-CN" b="1" dirty="0"/>
              <a:t>NGÔI</a:t>
            </a:r>
            <a:r>
              <a:rPr lang="vi-VN" altLang="zh-CN" b="1" baseline="0" dirty="0"/>
              <a:t> SAO ĐỂ DỌN 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822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SAU KHI HS TRẢ LỜI XONG, GV CLICK CHUỘT VÀO </a:t>
            </a:r>
            <a:r>
              <a:rPr lang="vi-VN" altLang="zh-CN" b="1" dirty="0"/>
              <a:t>NGÔI</a:t>
            </a:r>
            <a:r>
              <a:rPr lang="vi-VN" altLang="zh-CN" b="1" baseline="0" dirty="0"/>
              <a:t> SAO ĐỂ DỌN 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057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0668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C5E8-8407-44AC-997B-0B425EF7786A}" type="datetimeFigureOut">
              <a:rPr lang="en-US" smtClean="0"/>
              <a:t>24/04/2023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845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C5E8-8407-44AC-997B-0B425EF7786A}" type="datetimeFigureOut">
              <a:rPr lang="en-US" smtClean="0"/>
              <a:t>24/04/2023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930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C5E8-8407-44AC-997B-0B425EF7786A}" type="datetimeFigureOut">
              <a:rPr lang="en-US" smtClean="0"/>
              <a:t>24/04/2023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634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B7A0AA-5A35-4531-AC36-A010942EEF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344" y="-143653"/>
            <a:ext cx="1337454" cy="133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4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C5E8-8407-44AC-997B-0B425EF7786A}" type="datetimeFigureOut">
              <a:rPr lang="en-US" smtClean="0"/>
              <a:t>24/04/2023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35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C5E8-8407-44AC-997B-0B425EF7786A}" type="datetimeFigureOut">
              <a:rPr lang="en-US" smtClean="0"/>
              <a:t>24/04/2023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160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C5E8-8407-44AC-997B-0B425EF7786A}" type="datetimeFigureOut">
              <a:rPr lang="en-US" smtClean="0"/>
              <a:t>24/04/2023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256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C5E8-8407-44AC-997B-0B425EF7786A}" type="datetimeFigureOut">
              <a:rPr lang="en-US" smtClean="0"/>
              <a:t>24/04/2023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04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C5E8-8407-44AC-997B-0B425EF7786A}" type="datetimeFigureOut">
              <a:rPr lang="en-US" smtClean="0"/>
              <a:t>24/04/2023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33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C5E8-8407-44AC-997B-0B425EF7786A}" type="datetimeFigureOut">
              <a:rPr lang="en-US" smtClean="0"/>
              <a:t>24/04/2023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002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C5E8-8407-44AC-997B-0B425EF7786A}" type="datetimeFigureOut">
              <a:rPr lang="en-US" smtClean="0"/>
              <a:t>24/04/2023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158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C5E8-8407-44AC-997B-0B425EF7786A}" type="datetimeFigureOut">
              <a:rPr lang="en-US" smtClean="0"/>
              <a:t>24/04/2023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592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2C5E8-8407-44AC-997B-0B425EF7786A}" type="datetimeFigureOut">
              <a:rPr lang="en-US" smtClean="0"/>
              <a:t>24/04/2023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972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0.jpeg"/><Relationship Id="rId7" Type="http://schemas.openxmlformats.org/officeDocument/2006/relationships/image" Target="../media/image21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16.png"/><Relationship Id="rId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slide" Target="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5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36.png"/><Relationship Id="rId5" Type="http://schemas.openxmlformats.org/officeDocument/2006/relationships/image" Target="../media/image8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slide" Target="slide8.xml"/><Relationship Id="rId11" Type="http://schemas.openxmlformats.org/officeDocument/2006/relationships/image" Target="../media/image17.png"/><Relationship Id="rId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8.xml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4.png"/><Relationship Id="rId10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21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11" Type="http://schemas.openxmlformats.org/officeDocument/2006/relationships/slide" Target="slide8.xml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openxmlformats.org/officeDocument/2006/relationships/image" Target="../media/image7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8.xml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0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4.png"/><Relationship Id="rId10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21.pn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8.xml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4.png"/><Relationship Id="rId10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21.png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6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11" Type="http://schemas.openxmlformats.org/officeDocument/2006/relationships/slide" Target="slide8.xml"/><Relationship Id="rId5" Type="http://schemas.openxmlformats.org/officeDocument/2006/relationships/image" Target="../media/image4.png"/><Relationship Id="rId10" Type="http://schemas.openxmlformats.org/officeDocument/2006/relationships/image" Target="../media/image28.png"/><Relationship Id="rId4" Type="http://schemas.openxmlformats.org/officeDocument/2006/relationships/image" Target="../media/image7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8.xml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0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4.png"/><Relationship Id="rId10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21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3370529"/>
            <a:ext cx="3231280" cy="3603330"/>
          </a:xfrm>
          <a:prstGeom prst="rect">
            <a:avLst/>
          </a:prstGeom>
        </p:spPr>
      </p:pic>
      <p:pic>
        <p:nvPicPr>
          <p:cNvPr id="9" name="图片 36">
            <a:extLst>
              <a:ext uri="{FF2B5EF4-FFF2-40B4-BE49-F238E27FC236}">
                <a16:creationId xmlns:a16="http://schemas.microsoft.com/office/drawing/2014/main" id="{822312E0-E2A3-4623-B5A9-6B790E5A05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766" y="1642740"/>
            <a:ext cx="1727788" cy="1727788"/>
          </a:xfrm>
          <a:prstGeom prst="rect">
            <a:avLst/>
          </a:prstGeom>
        </p:spPr>
      </p:pic>
      <p:pic>
        <p:nvPicPr>
          <p:cNvPr id="10" name="图形 85">
            <a:extLst>
              <a:ext uri="{FF2B5EF4-FFF2-40B4-BE49-F238E27FC236}">
                <a16:creationId xmlns:a16="http://schemas.microsoft.com/office/drawing/2014/main" id="{C69C4A99-2D7C-4571-9EA7-00C525FF3B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6221" y="560058"/>
            <a:ext cx="1041400" cy="1054100"/>
          </a:xfrm>
          <a:prstGeom prst="rect">
            <a:avLst/>
          </a:prstGeom>
        </p:spPr>
      </p:pic>
      <p:pic>
        <p:nvPicPr>
          <p:cNvPr id="11" name="Picture 5" descr="C:\Users\Administrator\Desktop\小鸟.png">
            <a:extLst>
              <a:ext uri="{FF2B5EF4-FFF2-40B4-BE49-F238E27FC236}">
                <a16:creationId xmlns:a16="http://schemas.microsoft.com/office/drawing/2014/main" id="{ADD208CA-3C01-444E-9CB0-D3777BCF1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4783" y="1063224"/>
            <a:ext cx="834877" cy="88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CC3A8347-D735-4639-9D8B-02C554FD0C1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9287" y="1447591"/>
            <a:ext cx="1059043" cy="1059043"/>
          </a:xfrm>
          <a:prstGeom prst="rect">
            <a:avLst/>
          </a:prstGeom>
        </p:spPr>
      </p:pic>
      <p:pic>
        <p:nvPicPr>
          <p:cNvPr id="13" name="图片 36">
            <a:extLst>
              <a:ext uri="{FF2B5EF4-FFF2-40B4-BE49-F238E27FC236}">
                <a16:creationId xmlns:a16="http://schemas.microsoft.com/office/drawing/2014/main" id="{822312E0-E2A3-4623-B5A9-6B790E5A05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7845" y="349362"/>
            <a:ext cx="1727788" cy="1727788"/>
          </a:xfrm>
          <a:prstGeom prst="rect">
            <a:avLst/>
          </a:prstGeom>
        </p:spPr>
      </p:pic>
      <p:pic>
        <p:nvPicPr>
          <p:cNvPr id="14" name="图片 28">
            <a:extLst>
              <a:ext uri="{FF2B5EF4-FFF2-40B4-BE49-F238E27FC236}">
                <a16:creationId xmlns:a16="http://schemas.microsoft.com/office/drawing/2014/main" id="{AB411A0C-6243-4A33-9951-FB125D0D1ED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1960" y="1505126"/>
            <a:ext cx="878937" cy="72117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502808" y="2333268"/>
            <a:ext cx="8753646" cy="3605493"/>
            <a:chOff x="4325973" y="1399426"/>
            <a:chExt cx="8753646" cy="360549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C56F893-03C2-4090-911F-E74633DCBAA9}"/>
                </a:ext>
              </a:extLst>
            </p:cNvPr>
            <p:cNvSpPr txBox="1"/>
            <p:nvPr/>
          </p:nvSpPr>
          <p:spPr>
            <a:xfrm>
              <a:off x="4325973" y="3052846"/>
              <a:ext cx="8753646" cy="1952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4800" b="1" dirty="0">
                  <a:solidFill>
                    <a:srgbClr val="0070C0"/>
                  </a:solidFill>
                </a:rPr>
                <a:t>ÔN TẬP VỀ TÍNH CHU VI, </a:t>
              </a:r>
            </a:p>
            <a:p>
              <a:pPr algn="ctr">
                <a:lnSpc>
                  <a:spcPct val="130000"/>
                </a:lnSpc>
              </a:pPr>
              <a:r>
                <a:rPr lang="vi-VN" sz="4800" b="1" dirty="0">
                  <a:solidFill>
                    <a:srgbClr val="0070C0"/>
                  </a:solidFill>
                </a:rPr>
                <a:t>DIỆN TÍCH MỘT SỐ HÌNH</a:t>
              </a:r>
              <a:endParaRPr lang="en-US" sz="4800" b="1" dirty="0">
                <a:solidFill>
                  <a:srgbClr val="0070C0"/>
                </a:solidFill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5587046" y="1399426"/>
              <a:ext cx="6099858" cy="2008388"/>
              <a:chOff x="5587046" y="1399426"/>
              <a:chExt cx="6099858" cy="2008388"/>
            </a:xfrm>
          </p:grpSpPr>
          <p:pic>
            <p:nvPicPr>
              <p:cNvPr id="15" name="图片 38">
                <a:extLst>
                  <a:ext uri="{FF2B5EF4-FFF2-40B4-BE49-F238E27FC236}">
                    <a16:creationId xmlns:a16="http://schemas.microsoft.com/office/drawing/2014/main" id="{CEA5C366-64F3-4D49-BB13-6ADBFB1BE4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54445" y="1399426"/>
                <a:ext cx="5087915" cy="2008388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67CD02-C13B-460B-974B-3F4B40293086}"/>
                  </a:ext>
                </a:extLst>
              </p:cNvPr>
              <p:cNvSpPr txBox="1"/>
              <p:nvPr/>
            </p:nvSpPr>
            <p:spPr>
              <a:xfrm>
                <a:off x="5587046" y="1828910"/>
                <a:ext cx="609985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>
                    <a:solidFill>
                      <a:srgbClr val="002060"/>
                    </a:solidFill>
                  </a:rPr>
                  <a:t>TOÁN</a:t>
                </a:r>
              </a:p>
            </p:txBody>
          </p:sp>
        </p:grpSp>
      </p:grpSp>
      <p:sp>
        <p:nvSpPr>
          <p:cNvPr id="16" name="TextBox 2"/>
          <p:cNvSpPr txBox="1"/>
          <p:nvPr/>
        </p:nvSpPr>
        <p:spPr>
          <a:xfrm>
            <a:off x="3077554" y="417961"/>
            <a:ext cx="56041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/>
              <a:t>UBND QUẬN LONG BIÊN</a:t>
            </a:r>
          </a:p>
          <a:p>
            <a:pPr algn="ctr"/>
            <a:r>
              <a:rPr lang="en-US" sz="2400" b="1" dirty="0" smtClean="0"/>
              <a:t>TRƯỜNG TIỂU HỌC ÁI MỘ B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38" y="280229"/>
            <a:ext cx="1063224" cy="106322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7945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0.00024 C -0.01237 0.00138 -0.02305 0.00717 -0.03542 0.00902 C -0.04805 0.01551 -0.05977 0.01666 -0.07292 0.01851 C -0.18841 0.01551 -0.19063 0.03287 -0.25625 0.00347 C -0.26302 -0.00463 -0.26459 -0.01112 -0.27084 -0.02246 C -0.28073 -0.04005 -0.29128 -0.0588 -0.30521 -0.06505 C -0.34102 -0.10718 -0.42318 -0.09028 -0.44896 -0.09074 C -0.45951 -0.09561 -0.47058 -0.09723 -0.48125 -0.10209 C -0.48802 -0.1051 -0.49414 -0.10926 -0.50104 -0.11135 C -0.51055 -0.11806 -0.52123 -0.125 -0.53125 -0.12801 C -0.54701 -0.1419 -0.56315 -0.15324 -0.58021 -0.16135 C -0.58633 -0.16412 -0.59128 -0.17014 -0.59688 -0.17431 C -0.6099 -0.18357 -0.62552 -0.19074 -0.63959 -0.19468 C -0.67188 -0.19306 -0.70313 -0.19098 -0.73542 -0.1926 C -0.74987 -0.20116 -0.76446 -0.20834 -0.77813 -0.22037 C -0.78425 -0.22593 -0.79024 -0.23218 -0.79701 -0.23519 C -0.81003 -0.24908 -0.79466 -0.23403 -0.80729 -0.2426 C -0.81302 -0.2463 -0.81836 -0.25301 -0.82409 -0.25741 C -0.83008 -0.26204 -0.82617 -0.25649 -0.83138 -0.26112 C -0.84102 -0.26968 -0.85104 -0.27801 -0.86146 -0.28334 C -0.87084 -0.29445 -0.88112 -0.30556 -0.8918 -0.31297 C -0.89961 -0.32709 -0.91211 -0.33449 -0.91875 -0.35186 C -0.92019 -0.35556 -0.92201 -0.35903 -0.92292 -0.36297 C -0.92357 -0.36598 -0.92396 -0.36945 -0.925 -0.37223 C -0.92761 -0.37963 -0.93164 -0.38519 -0.93438 -0.3926 C -0.9405 -0.40857 -0.94545 -0.41783 -0.95313 -0.43149 " pathEditMode="relative" rAng="0" ptsTypes="AAAAAAAAAAAAAAAAAAAAAAAAAA">
                                      <p:cBhvr>
                                        <p:cTn id="19" dur="6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56" y="-2050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46DA9EDB-A3C8-4E30-ABA5-00B5C348EDD0}"/>
              </a:ext>
            </a:extLst>
          </p:cNvPr>
          <p:cNvGrpSpPr/>
          <p:nvPr/>
        </p:nvGrpSpPr>
        <p:grpSpPr>
          <a:xfrm>
            <a:off x="8189999" y="2957282"/>
            <a:ext cx="2906880" cy="3434589"/>
            <a:chOff x="2557324" y="2574770"/>
            <a:chExt cx="3188568" cy="3932518"/>
          </a:xfrm>
        </p:grpSpPr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EA30FB09-F1C2-486B-9149-453F2C660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id="{4BB66D30-97FD-4B34-9293-7A84EC7E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82" name="Graphic 81">
              <a:extLst>
                <a:ext uri="{FF2B5EF4-FFF2-40B4-BE49-F238E27FC236}">
                  <a16:creationId xmlns:a16="http://schemas.microsoft.com/office/drawing/2014/main" id="{59FE0584-7C36-458E-80CB-A60FE0F14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84" name="Graphic 37">
              <a:extLst>
                <a:ext uri="{FF2B5EF4-FFF2-40B4-BE49-F238E27FC236}">
                  <a16:creationId xmlns:a16="http://schemas.microsoft.com/office/drawing/2014/main" id="{FFFE850A-E7CC-4D30-B331-8A8E8C2BD852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4104C62F-5CBF-46F6-A9BA-D6FF755A0693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8B309004-3166-4D5E-8B68-6A2A16942876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93" name="Graphic 37">
                <a:extLst>
                  <a:ext uri="{FF2B5EF4-FFF2-40B4-BE49-F238E27FC236}">
                    <a16:creationId xmlns:a16="http://schemas.microsoft.com/office/drawing/2014/main" id="{F1591132-7189-40E3-A4E9-73AC5FE9BE8B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C94DC1B2-D580-461D-927C-9E2690411FFF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E19100F6-F10A-4C68-92EC-A6741353EDCD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D470CBBA-E4CA-43C8-BBD8-AD60AB8EAF7D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6AF0D583-99F6-4842-9592-03BC02F96F32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85" name="Graphic 84">
              <a:extLst>
                <a:ext uri="{FF2B5EF4-FFF2-40B4-BE49-F238E27FC236}">
                  <a16:creationId xmlns:a16="http://schemas.microsoft.com/office/drawing/2014/main" id="{078B60BC-5287-458E-B152-9C5F0363E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16750CE4-0AE8-41EF-8F79-7F647A783C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F91F7015-C735-443A-B631-F5D5921E03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89" name="Graphic 88">
              <a:extLst>
                <a:ext uri="{FF2B5EF4-FFF2-40B4-BE49-F238E27FC236}">
                  <a16:creationId xmlns:a16="http://schemas.microsoft.com/office/drawing/2014/main" id="{5A573BA9-79A4-43FB-8B79-793712D60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A16DAD0-BCEF-48D6-8EC8-D7836AB7C18E}"/>
              </a:ext>
            </a:extLst>
          </p:cNvPr>
          <p:cNvGrpSpPr/>
          <p:nvPr/>
        </p:nvGrpSpPr>
        <p:grpSpPr>
          <a:xfrm>
            <a:off x="537677" y="2954503"/>
            <a:ext cx="2293048" cy="3196421"/>
            <a:chOff x="0" y="2574771"/>
            <a:chExt cx="2601022" cy="3911602"/>
          </a:xfrm>
        </p:grpSpPr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BA41334F-4286-4F6A-AE82-5546EC4A2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08420" y="2574771"/>
              <a:ext cx="2126272" cy="3890793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021FEE9B-27FE-404A-A28B-6E045AF13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0848992" flipH="1">
              <a:off x="1479576" y="5572416"/>
              <a:ext cx="679548" cy="911124"/>
            </a:xfrm>
            <a:prstGeom prst="rect">
              <a:avLst/>
            </a:prstGeom>
          </p:spPr>
        </p:pic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268BEDF5-3715-4DAE-9409-0FCAFA82E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687864" y="5538437"/>
              <a:ext cx="421031" cy="947936"/>
            </a:xfrm>
            <a:prstGeom prst="rect">
              <a:avLst/>
            </a:prstGeom>
          </p:spPr>
        </p:pic>
        <p:grpSp>
          <p:nvGrpSpPr>
            <p:cNvPr id="49" name="Graphic 48">
              <a:extLst>
                <a:ext uri="{FF2B5EF4-FFF2-40B4-BE49-F238E27FC236}">
                  <a16:creationId xmlns:a16="http://schemas.microsoft.com/office/drawing/2014/main" id="{1C8E2313-C3AA-43DE-B3C5-8476910FABF8}"/>
                </a:ext>
              </a:extLst>
            </p:cNvPr>
            <p:cNvGrpSpPr/>
            <p:nvPr/>
          </p:nvGrpSpPr>
          <p:grpSpPr>
            <a:xfrm rot="21348225" flipH="1">
              <a:off x="700006" y="3535337"/>
              <a:ext cx="1039866" cy="519311"/>
              <a:chOff x="4486476" y="4509041"/>
              <a:chExt cx="854211" cy="406216"/>
            </a:xfrm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D7649E71-B0C6-4D0A-BDAA-4C880722D9C7}"/>
                  </a:ext>
                </a:extLst>
              </p:cNvPr>
              <p:cNvSpPr/>
              <p:nvPr/>
            </p:nvSpPr>
            <p:spPr>
              <a:xfrm rot="21348225">
                <a:off x="4486476" y="4509041"/>
                <a:ext cx="86582" cy="280168"/>
              </a:xfrm>
              <a:custGeom>
                <a:avLst/>
                <a:gdLst>
                  <a:gd name="connsiteX0" fmla="*/ 155014 w 163773"/>
                  <a:gd name="connsiteY0" fmla="*/ 289988 h 289988"/>
                  <a:gd name="connsiteX1" fmla="*/ 148346 w 163773"/>
                  <a:gd name="connsiteY1" fmla="*/ 286683 h 289988"/>
                  <a:gd name="connsiteX2" fmla="*/ 1661 w 163773"/>
                  <a:gd name="connsiteY2" fmla="*/ 107385 h 289988"/>
                  <a:gd name="connsiteX3" fmla="*/ 3566 w 163773"/>
                  <a:gd name="connsiteY3" fmla="*/ 97470 h 289988"/>
                  <a:gd name="connsiteX4" fmla="*/ 14996 w 163773"/>
                  <a:gd name="connsiteY4" fmla="*/ 99123 h 289988"/>
                  <a:gd name="connsiteX5" fmla="*/ 142631 w 163773"/>
                  <a:gd name="connsiteY5" fmla="*/ 255286 h 289988"/>
                  <a:gd name="connsiteX6" fmla="*/ 129296 w 163773"/>
                  <a:gd name="connsiteY6" fmla="*/ 171833 h 289988"/>
                  <a:gd name="connsiteX7" fmla="*/ 29284 w 163773"/>
                  <a:gd name="connsiteY7" fmla="*/ 10713 h 289988"/>
                  <a:gd name="connsiteX8" fmla="*/ 33094 w 163773"/>
                  <a:gd name="connsiteY8" fmla="*/ 798 h 289988"/>
                  <a:gd name="connsiteX9" fmla="*/ 44524 w 163773"/>
                  <a:gd name="connsiteY9" fmla="*/ 4103 h 289988"/>
                  <a:gd name="connsiteX10" fmla="*/ 144536 w 163773"/>
                  <a:gd name="connsiteY10" fmla="*/ 166050 h 289988"/>
                  <a:gd name="connsiteX11" fmla="*/ 145489 w 163773"/>
                  <a:gd name="connsiteY11" fmla="*/ 168528 h 289988"/>
                  <a:gd name="connsiteX12" fmla="*/ 163586 w 163773"/>
                  <a:gd name="connsiteY12" fmla="*/ 282552 h 289988"/>
                  <a:gd name="connsiteX13" fmla="*/ 158824 w 163773"/>
                  <a:gd name="connsiteY13" fmla="*/ 289988 h 289988"/>
                  <a:gd name="connsiteX14" fmla="*/ 155014 w 163773"/>
                  <a:gd name="connsiteY14" fmla="*/ 289988 h 289988"/>
                  <a:gd name="connsiteX0" fmla="*/ 154626 w 163384"/>
                  <a:gd name="connsiteY0" fmla="*/ 289988 h 289988"/>
                  <a:gd name="connsiteX1" fmla="*/ 147958 w 163384"/>
                  <a:gd name="connsiteY1" fmla="*/ 286683 h 289988"/>
                  <a:gd name="connsiteX2" fmla="*/ 1273 w 163384"/>
                  <a:gd name="connsiteY2" fmla="*/ 107385 h 289988"/>
                  <a:gd name="connsiteX3" fmla="*/ 3178 w 163384"/>
                  <a:gd name="connsiteY3" fmla="*/ 97470 h 289988"/>
                  <a:gd name="connsiteX4" fmla="*/ 14608 w 163384"/>
                  <a:gd name="connsiteY4" fmla="*/ 99123 h 289988"/>
                  <a:gd name="connsiteX5" fmla="*/ 142243 w 163384"/>
                  <a:gd name="connsiteY5" fmla="*/ 255286 h 289988"/>
                  <a:gd name="connsiteX6" fmla="*/ 128908 w 163384"/>
                  <a:gd name="connsiteY6" fmla="*/ 171833 h 289988"/>
                  <a:gd name="connsiteX7" fmla="*/ 28896 w 163384"/>
                  <a:gd name="connsiteY7" fmla="*/ 10713 h 289988"/>
                  <a:gd name="connsiteX8" fmla="*/ 32706 w 163384"/>
                  <a:gd name="connsiteY8" fmla="*/ 798 h 289988"/>
                  <a:gd name="connsiteX9" fmla="*/ 44136 w 163384"/>
                  <a:gd name="connsiteY9" fmla="*/ 4103 h 289988"/>
                  <a:gd name="connsiteX10" fmla="*/ 144148 w 163384"/>
                  <a:gd name="connsiteY10" fmla="*/ 166050 h 289988"/>
                  <a:gd name="connsiteX11" fmla="*/ 145101 w 163384"/>
                  <a:gd name="connsiteY11" fmla="*/ 168528 h 289988"/>
                  <a:gd name="connsiteX12" fmla="*/ 163198 w 163384"/>
                  <a:gd name="connsiteY12" fmla="*/ 282552 h 289988"/>
                  <a:gd name="connsiteX13" fmla="*/ 158436 w 163384"/>
                  <a:gd name="connsiteY13" fmla="*/ 289988 h 289988"/>
                  <a:gd name="connsiteX14" fmla="*/ 154626 w 163384"/>
                  <a:gd name="connsiteY14" fmla="*/ 289988 h 289988"/>
                  <a:gd name="connsiteX0" fmla="*/ 151452 w 160210"/>
                  <a:gd name="connsiteY0" fmla="*/ 289988 h 289988"/>
                  <a:gd name="connsiteX1" fmla="*/ 144784 w 160210"/>
                  <a:gd name="connsiteY1" fmla="*/ 286683 h 289988"/>
                  <a:gd name="connsiteX2" fmla="*/ 10298 w 160210"/>
                  <a:gd name="connsiteY2" fmla="*/ 138331 h 289988"/>
                  <a:gd name="connsiteX3" fmla="*/ 4 w 160210"/>
                  <a:gd name="connsiteY3" fmla="*/ 97470 h 289988"/>
                  <a:gd name="connsiteX4" fmla="*/ 11434 w 160210"/>
                  <a:gd name="connsiteY4" fmla="*/ 99123 h 289988"/>
                  <a:gd name="connsiteX5" fmla="*/ 139069 w 160210"/>
                  <a:gd name="connsiteY5" fmla="*/ 255286 h 289988"/>
                  <a:gd name="connsiteX6" fmla="*/ 125734 w 160210"/>
                  <a:gd name="connsiteY6" fmla="*/ 171833 h 289988"/>
                  <a:gd name="connsiteX7" fmla="*/ 25722 w 160210"/>
                  <a:gd name="connsiteY7" fmla="*/ 10713 h 289988"/>
                  <a:gd name="connsiteX8" fmla="*/ 29532 w 160210"/>
                  <a:gd name="connsiteY8" fmla="*/ 798 h 289988"/>
                  <a:gd name="connsiteX9" fmla="*/ 40962 w 160210"/>
                  <a:gd name="connsiteY9" fmla="*/ 4103 h 289988"/>
                  <a:gd name="connsiteX10" fmla="*/ 140974 w 160210"/>
                  <a:gd name="connsiteY10" fmla="*/ 166050 h 289988"/>
                  <a:gd name="connsiteX11" fmla="*/ 141927 w 160210"/>
                  <a:gd name="connsiteY11" fmla="*/ 168528 h 289988"/>
                  <a:gd name="connsiteX12" fmla="*/ 160024 w 160210"/>
                  <a:gd name="connsiteY12" fmla="*/ 282552 h 289988"/>
                  <a:gd name="connsiteX13" fmla="*/ 155262 w 160210"/>
                  <a:gd name="connsiteY13" fmla="*/ 289988 h 289988"/>
                  <a:gd name="connsiteX14" fmla="*/ 151452 w 160210"/>
                  <a:gd name="connsiteY14" fmla="*/ 289988 h 289988"/>
                  <a:gd name="connsiteX0" fmla="*/ 151530 w 160288"/>
                  <a:gd name="connsiteY0" fmla="*/ 289988 h 289988"/>
                  <a:gd name="connsiteX1" fmla="*/ 144862 w 160288"/>
                  <a:gd name="connsiteY1" fmla="*/ 286683 h 289988"/>
                  <a:gd name="connsiteX2" fmla="*/ 10376 w 160288"/>
                  <a:gd name="connsiteY2" fmla="*/ 138331 h 289988"/>
                  <a:gd name="connsiteX3" fmla="*/ 82 w 160288"/>
                  <a:gd name="connsiteY3" fmla="*/ 97470 h 289988"/>
                  <a:gd name="connsiteX4" fmla="*/ 16392 w 160288"/>
                  <a:gd name="connsiteY4" fmla="*/ 130069 h 289988"/>
                  <a:gd name="connsiteX5" fmla="*/ 139147 w 160288"/>
                  <a:gd name="connsiteY5" fmla="*/ 255286 h 289988"/>
                  <a:gd name="connsiteX6" fmla="*/ 125812 w 160288"/>
                  <a:gd name="connsiteY6" fmla="*/ 171833 h 289988"/>
                  <a:gd name="connsiteX7" fmla="*/ 25800 w 160288"/>
                  <a:gd name="connsiteY7" fmla="*/ 10713 h 289988"/>
                  <a:gd name="connsiteX8" fmla="*/ 29610 w 160288"/>
                  <a:gd name="connsiteY8" fmla="*/ 798 h 289988"/>
                  <a:gd name="connsiteX9" fmla="*/ 41040 w 160288"/>
                  <a:gd name="connsiteY9" fmla="*/ 4103 h 289988"/>
                  <a:gd name="connsiteX10" fmla="*/ 141052 w 160288"/>
                  <a:gd name="connsiteY10" fmla="*/ 166050 h 289988"/>
                  <a:gd name="connsiteX11" fmla="*/ 142005 w 160288"/>
                  <a:gd name="connsiteY11" fmla="*/ 168528 h 289988"/>
                  <a:gd name="connsiteX12" fmla="*/ 160102 w 160288"/>
                  <a:gd name="connsiteY12" fmla="*/ 282552 h 289988"/>
                  <a:gd name="connsiteX13" fmla="*/ 155340 w 160288"/>
                  <a:gd name="connsiteY13" fmla="*/ 289988 h 289988"/>
                  <a:gd name="connsiteX14" fmla="*/ 151530 w 160288"/>
                  <a:gd name="connsiteY14" fmla="*/ 289988 h 289988"/>
                  <a:gd name="connsiteX0" fmla="*/ 141423 w 150181"/>
                  <a:gd name="connsiteY0" fmla="*/ 289988 h 289988"/>
                  <a:gd name="connsiteX1" fmla="*/ 134755 w 150181"/>
                  <a:gd name="connsiteY1" fmla="*/ 286683 h 289988"/>
                  <a:gd name="connsiteX2" fmla="*/ 269 w 150181"/>
                  <a:gd name="connsiteY2" fmla="*/ 138331 h 289988"/>
                  <a:gd name="connsiteX3" fmla="*/ 19252 w 150181"/>
                  <a:gd name="connsiteY3" fmla="*/ 128415 h 289988"/>
                  <a:gd name="connsiteX4" fmla="*/ 6285 w 150181"/>
                  <a:gd name="connsiteY4" fmla="*/ 130069 h 289988"/>
                  <a:gd name="connsiteX5" fmla="*/ 129040 w 150181"/>
                  <a:gd name="connsiteY5" fmla="*/ 255286 h 289988"/>
                  <a:gd name="connsiteX6" fmla="*/ 115705 w 150181"/>
                  <a:gd name="connsiteY6" fmla="*/ 171833 h 289988"/>
                  <a:gd name="connsiteX7" fmla="*/ 15693 w 150181"/>
                  <a:gd name="connsiteY7" fmla="*/ 10713 h 289988"/>
                  <a:gd name="connsiteX8" fmla="*/ 19503 w 150181"/>
                  <a:gd name="connsiteY8" fmla="*/ 798 h 289988"/>
                  <a:gd name="connsiteX9" fmla="*/ 30933 w 150181"/>
                  <a:gd name="connsiteY9" fmla="*/ 4103 h 289988"/>
                  <a:gd name="connsiteX10" fmla="*/ 130945 w 150181"/>
                  <a:gd name="connsiteY10" fmla="*/ 166050 h 289988"/>
                  <a:gd name="connsiteX11" fmla="*/ 131898 w 150181"/>
                  <a:gd name="connsiteY11" fmla="*/ 168528 h 289988"/>
                  <a:gd name="connsiteX12" fmla="*/ 149995 w 150181"/>
                  <a:gd name="connsiteY12" fmla="*/ 282552 h 289988"/>
                  <a:gd name="connsiteX13" fmla="*/ 145233 w 150181"/>
                  <a:gd name="connsiteY13" fmla="*/ 289988 h 289988"/>
                  <a:gd name="connsiteX14" fmla="*/ 141423 w 150181"/>
                  <a:gd name="connsiteY14" fmla="*/ 289988 h 28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181" h="289988">
                    <a:moveTo>
                      <a:pt x="141423" y="289988"/>
                    </a:moveTo>
                    <a:cubicBezTo>
                      <a:pt x="138565" y="289988"/>
                      <a:pt x="136660" y="289162"/>
                      <a:pt x="134755" y="286683"/>
                    </a:cubicBezTo>
                    <a:lnTo>
                      <a:pt x="269" y="138331"/>
                    </a:lnTo>
                    <a:cubicBezTo>
                      <a:pt x="-2588" y="135026"/>
                      <a:pt x="18249" y="129792"/>
                      <a:pt x="19252" y="128415"/>
                    </a:cubicBezTo>
                    <a:cubicBezTo>
                      <a:pt x="20255" y="127038"/>
                      <a:pt x="3428" y="126764"/>
                      <a:pt x="6285" y="130069"/>
                    </a:cubicBezTo>
                    <a:lnTo>
                      <a:pt x="129040" y="255286"/>
                    </a:lnTo>
                    <a:lnTo>
                      <a:pt x="115705" y="171833"/>
                    </a:lnTo>
                    <a:lnTo>
                      <a:pt x="15693" y="10713"/>
                    </a:lnTo>
                    <a:cubicBezTo>
                      <a:pt x="13788" y="7408"/>
                      <a:pt x="14740" y="2450"/>
                      <a:pt x="19503" y="798"/>
                    </a:cubicBezTo>
                    <a:cubicBezTo>
                      <a:pt x="23313" y="-855"/>
                      <a:pt x="29028" y="-28"/>
                      <a:pt x="30933" y="4103"/>
                    </a:cubicBezTo>
                    <a:lnTo>
                      <a:pt x="130945" y="166050"/>
                    </a:lnTo>
                    <a:cubicBezTo>
                      <a:pt x="130945" y="166876"/>
                      <a:pt x="131898" y="167702"/>
                      <a:pt x="131898" y="168528"/>
                    </a:cubicBezTo>
                    <a:lnTo>
                      <a:pt x="149995" y="282552"/>
                    </a:lnTo>
                    <a:cubicBezTo>
                      <a:pt x="150948" y="285857"/>
                      <a:pt x="148090" y="289162"/>
                      <a:pt x="145233" y="289988"/>
                    </a:cubicBezTo>
                    <a:lnTo>
                      <a:pt x="141423" y="28998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3C64D996-FCCE-4B2E-AA91-293D7B03818E}"/>
                  </a:ext>
                </a:extLst>
              </p:cNvPr>
              <p:cNvSpPr/>
              <p:nvPr/>
            </p:nvSpPr>
            <p:spPr>
              <a:xfrm>
                <a:off x="5274367" y="4524580"/>
                <a:ext cx="66320" cy="252724"/>
              </a:xfrm>
              <a:custGeom>
                <a:avLst/>
                <a:gdLst>
                  <a:gd name="connsiteX0" fmla="*/ 7863 w 127877"/>
                  <a:gd name="connsiteY0" fmla="*/ 271539 h 271538"/>
                  <a:gd name="connsiteX1" fmla="*/ 5005 w 127877"/>
                  <a:gd name="connsiteY1" fmla="*/ 270712 h 271538"/>
                  <a:gd name="connsiteX2" fmla="*/ 243 w 127877"/>
                  <a:gd name="connsiteY2" fmla="*/ 262450 h 271538"/>
                  <a:gd name="connsiteX3" fmla="*/ 33580 w 127877"/>
                  <a:gd name="connsiteY3" fmla="*/ 145121 h 271538"/>
                  <a:gd name="connsiteX4" fmla="*/ 33580 w 127877"/>
                  <a:gd name="connsiteY4" fmla="*/ 144295 h 271538"/>
                  <a:gd name="connsiteX5" fmla="*/ 100255 w 127877"/>
                  <a:gd name="connsiteY5" fmla="*/ 4657 h 271538"/>
                  <a:gd name="connsiteX6" fmla="*/ 110733 w 127877"/>
                  <a:gd name="connsiteY6" fmla="*/ 526 h 271538"/>
                  <a:gd name="connsiteX7" fmla="*/ 115495 w 127877"/>
                  <a:gd name="connsiteY7" fmla="*/ 9615 h 271538"/>
                  <a:gd name="connsiteX8" fmla="*/ 48820 w 127877"/>
                  <a:gd name="connsiteY8" fmla="*/ 148426 h 271538"/>
                  <a:gd name="connsiteX9" fmla="*/ 27865 w 127877"/>
                  <a:gd name="connsiteY9" fmla="*/ 224442 h 271538"/>
                  <a:gd name="connsiteX10" fmla="*/ 112638 w 127877"/>
                  <a:gd name="connsiteY10" fmla="*/ 112071 h 271538"/>
                  <a:gd name="connsiteX11" fmla="*/ 124068 w 127877"/>
                  <a:gd name="connsiteY11" fmla="*/ 109592 h 271538"/>
                  <a:gd name="connsiteX12" fmla="*/ 126925 w 127877"/>
                  <a:gd name="connsiteY12" fmla="*/ 119507 h 271538"/>
                  <a:gd name="connsiteX13" fmla="*/ 14530 w 127877"/>
                  <a:gd name="connsiteY13" fmla="*/ 269060 h 271538"/>
                  <a:gd name="connsiteX14" fmla="*/ 7863 w 127877"/>
                  <a:gd name="connsiteY14" fmla="*/ 271539 h 27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271538">
                    <a:moveTo>
                      <a:pt x="7863" y="271539"/>
                    </a:moveTo>
                    <a:cubicBezTo>
                      <a:pt x="6910" y="271539"/>
                      <a:pt x="5958" y="271539"/>
                      <a:pt x="5005" y="270712"/>
                    </a:cubicBezTo>
                    <a:cubicBezTo>
                      <a:pt x="1195" y="269060"/>
                      <a:pt x="-710" y="265755"/>
                      <a:pt x="243" y="262450"/>
                    </a:cubicBezTo>
                    <a:lnTo>
                      <a:pt x="33580" y="145121"/>
                    </a:lnTo>
                    <a:cubicBezTo>
                      <a:pt x="33580" y="145121"/>
                      <a:pt x="33580" y="144295"/>
                      <a:pt x="33580" y="144295"/>
                    </a:cubicBezTo>
                    <a:lnTo>
                      <a:pt x="100255" y="4657"/>
                    </a:lnTo>
                    <a:cubicBezTo>
                      <a:pt x="102160" y="1352"/>
                      <a:pt x="106923" y="-1127"/>
                      <a:pt x="110733" y="526"/>
                    </a:cubicBezTo>
                    <a:cubicBezTo>
                      <a:pt x="114543" y="2179"/>
                      <a:pt x="117400" y="6310"/>
                      <a:pt x="115495" y="9615"/>
                    </a:cubicBezTo>
                    <a:lnTo>
                      <a:pt x="48820" y="148426"/>
                    </a:lnTo>
                    <a:lnTo>
                      <a:pt x="27865" y="224442"/>
                    </a:lnTo>
                    <a:lnTo>
                      <a:pt x="112638" y="112071"/>
                    </a:lnTo>
                    <a:cubicBezTo>
                      <a:pt x="115495" y="108766"/>
                      <a:pt x="120258" y="107940"/>
                      <a:pt x="124068" y="109592"/>
                    </a:cubicBezTo>
                    <a:cubicBezTo>
                      <a:pt x="127878" y="112071"/>
                      <a:pt x="128830" y="116202"/>
                      <a:pt x="126925" y="119507"/>
                    </a:cubicBezTo>
                    <a:lnTo>
                      <a:pt x="14530" y="269060"/>
                    </a:lnTo>
                    <a:cubicBezTo>
                      <a:pt x="12625" y="270712"/>
                      <a:pt x="9768" y="271539"/>
                      <a:pt x="7863" y="271539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57" name="Graphic 48">
                <a:extLst>
                  <a:ext uri="{FF2B5EF4-FFF2-40B4-BE49-F238E27FC236}">
                    <a16:creationId xmlns:a16="http://schemas.microsoft.com/office/drawing/2014/main" id="{4ABAD7AC-2E9B-4FBA-BE71-8DEC82A2C961}"/>
                  </a:ext>
                </a:extLst>
              </p:cNvPr>
              <p:cNvGrpSpPr/>
              <p:nvPr/>
            </p:nvGrpSpPr>
            <p:grpSpPr>
              <a:xfrm>
                <a:off x="4548002" y="4548088"/>
                <a:ext cx="779874" cy="367169"/>
                <a:chOff x="4548002" y="4548088"/>
                <a:chExt cx="779874" cy="367169"/>
              </a:xfrm>
            </p:grpSpPr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FB289C6D-558D-48E1-A6CD-F72A384786EB}"/>
                    </a:ext>
                  </a:extLst>
                </p:cNvPr>
                <p:cNvSpPr/>
                <p:nvPr/>
              </p:nvSpPr>
              <p:spPr>
                <a:xfrm>
                  <a:off x="4548002" y="4548088"/>
                  <a:ext cx="779874" cy="367169"/>
                </a:xfrm>
                <a:custGeom>
                  <a:avLst/>
                  <a:gdLst>
                    <a:gd name="connsiteX0" fmla="*/ 0 w 752475"/>
                    <a:gd name="connsiteY0" fmla="*/ 109066 h 342109"/>
                    <a:gd name="connsiteX1" fmla="*/ 430530 w 752475"/>
                    <a:gd name="connsiteY1" fmla="*/ 0 h 342109"/>
                    <a:gd name="connsiteX2" fmla="*/ 752475 w 752475"/>
                    <a:gd name="connsiteY2" fmla="*/ 90062 h 342109"/>
                    <a:gd name="connsiteX3" fmla="*/ 713423 w 752475"/>
                    <a:gd name="connsiteY3" fmla="*/ 209870 h 342109"/>
                    <a:gd name="connsiteX4" fmla="*/ 371475 w 752475"/>
                    <a:gd name="connsiteY4" fmla="*/ 342071 h 342109"/>
                    <a:gd name="connsiteX5" fmla="*/ 23812 w 752475"/>
                    <a:gd name="connsiteY5" fmla="*/ 227221 h 342109"/>
                    <a:gd name="connsiteX6" fmla="*/ 0 w 752475"/>
                    <a:gd name="connsiteY6" fmla="*/ 109066 h 342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42109">
                      <a:moveTo>
                        <a:pt x="0" y="109066"/>
                      </a:moveTo>
                      <a:lnTo>
                        <a:pt x="430530" y="0"/>
                      </a:lnTo>
                      <a:cubicBezTo>
                        <a:pt x="499110" y="11568"/>
                        <a:pt x="661988" y="63622"/>
                        <a:pt x="752475" y="90062"/>
                      </a:cubicBezTo>
                      <a:cubicBezTo>
                        <a:pt x="743903" y="130549"/>
                        <a:pt x="729615" y="170209"/>
                        <a:pt x="713423" y="209870"/>
                      </a:cubicBezTo>
                      <a:cubicBezTo>
                        <a:pt x="677228" y="239615"/>
                        <a:pt x="518160" y="339592"/>
                        <a:pt x="371475" y="342071"/>
                      </a:cubicBezTo>
                      <a:cubicBezTo>
                        <a:pt x="224790" y="344550"/>
                        <a:pt x="23812" y="227221"/>
                        <a:pt x="23812" y="227221"/>
                      </a:cubicBezTo>
                      <a:cubicBezTo>
                        <a:pt x="7620" y="185082"/>
                        <a:pt x="0" y="109066"/>
                        <a:pt x="0" y="1090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E17C174F-7BEC-4F38-8776-AE487B49474A}"/>
                    </a:ext>
                  </a:extLst>
                </p:cNvPr>
                <p:cNvSpPr/>
                <p:nvPr/>
              </p:nvSpPr>
              <p:spPr>
                <a:xfrm>
                  <a:off x="4602562" y="4629047"/>
                  <a:ext cx="673511" cy="88379"/>
                </a:xfrm>
                <a:custGeom>
                  <a:avLst/>
                  <a:gdLst>
                    <a:gd name="connsiteX0" fmla="*/ 654368 w 654367"/>
                    <a:gd name="connsiteY0" fmla="*/ 89369 h 89369"/>
                    <a:gd name="connsiteX1" fmla="*/ 390525 w 654367"/>
                    <a:gd name="connsiteY1" fmla="*/ 133 h 89369"/>
                    <a:gd name="connsiteX2" fmla="*/ 0 w 654367"/>
                    <a:gd name="connsiteY2" fmla="*/ 89369 h 89369"/>
                    <a:gd name="connsiteX3" fmla="*/ 390525 w 654367"/>
                    <a:gd name="connsiteY3" fmla="*/ 33184 h 89369"/>
                    <a:gd name="connsiteX4" fmla="*/ 654368 w 654367"/>
                    <a:gd name="connsiteY4" fmla="*/ 89369 h 8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89369">
                      <a:moveTo>
                        <a:pt x="654368" y="89369"/>
                      </a:moveTo>
                      <a:cubicBezTo>
                        <a:pt x="654368" y="89369"/>
                        <a:pt x="443865" y="3438"/>
                        <a:pt x="390525" y="133"/>
                      </a:cubicBezTo>
                      <a:cubicBezTo>
                        <a:pt x="338138" y="-3998"/>
                        <a:pt x="0" y="89369"/>
                        <a:pt x="0" y="89369"/>
                      </a:cubicBezTo>
                      <a:cubicBezTo>
                        <a:pt x="0" y="89369"/>
                        <a:pt x="303848" y="29052"/>
                        <a:pt x="390525" y="33184"/>
                      </a:cubicBezTo>
                      <a:cubicBezTo>
                        <a:pt x="479107" y="38141"/>
                        <a:pt x="654368" y="89369"/>
                        <a:pt x="654368" y="89369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6B47A718-FF9E-4902-98A9-6D9E91704091}"/>
                    </a:ext>
                  </a:extLst>
                </p:cNvPr>
                <p:cNvSpPr/>
                <p:nvPr/>
              </p:nvSpPr>
              <p:spPr>
                <a:xfrm>
                  <a:off x="4621400" y="4740541"/>
                  <a:ext cx="600964" cy="60092"/>
                </a:xfrm>
                <a:custGeom>
                  <a:avLst/>
                  <a:gdLst>
                    <a:gd name="connsiteX0" fmla="*/ 583883 w 583882"/>
                    <a:gd name="connsiteY0" fmla="*/ 60765 h 60765"/>
                    <a:gd name="connsiteX1" fmla="*/ 384810 w 583882"/>
                    <a:gd name="connsiteY1" fmla="*/ 449 h 60765"/>
                    <a:gd name="connsiteX2" fmla="*/ 0 w 583882"/>
                    <a:gd name="connsiteY2" fmla="*/ 46719 h 60765"/>
                    <a:gd name="connsiteX3" fmla="*/ 384810 w 583882"/>
                    <a:gd name="connsiteY3" fmla="*/ 24410 h 60765"/>
                    <a:gd name="connsiteX4" fmla="*/ 583883 w 583882"/>
                    <a:gd name="connsiteY4" fmla="*/ 60765 h 60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60765">
                      <a:moveTo>
                        <a:pt x="583883" y="60765"/>
                      </a:moveTo>
                      <a:cubicBezTo>
                        <a:pt x="583883" y="60765"/>
                        <a:pt x="453390" y="5406"/>
                        <a:pt x="384810" y="449"/>
                      </a:cubicBezTo>
                      <a:cubicBezTo>
                        <a:pt x="300038" y="-5335"/>
                        <a:pt x="0" y="46719"/>
                        <a:pt x="0" y="46719"/>
                      </a:cubicBezTo>
                      <a:cubicBezTo>
                        <a:pt x="0" y="46719"/>
                        <a:pt x="319088" y="19453"/>
                        <a:pt x="384810" y="24410"/>
                      </a:cubicBezTo>
                      <a:cubicBezTo>
                        <a:pt x="449580" y="29368"/>
                        <a:pt x="583883" y="60765"/>
                        <a:pt x="583883" y="60765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6D049EE7-0BE1-458D-B951-E75F37DF7EF2}"/>
                    </a:ext>
                  </a:extLst>
                </p:cNvPr>
                <p:cNvSpPr/>
                <p:nvPr/>
              </p:nvSpPr>
              <p:spPr>
                <a:xfrm>
                  <a:off x="4629749" y="4809152"/>
                  <a:ext cx="536260" cy="65526"/>
                </a:xfrm>
                <a:custGeom>
                  <a:avLst/>
                  <a:gdLst>
                    <a:gd name="connsiteX0" fmla="*/ 521018 w 521017"/>
                    <a:gd name="connsiteY0" fmla="*/ 19830 h 66260"/>
                    <a:gd name="connsiteX1" fmla="*/ 0 w 521017"/>
                    <a:gd name="connsiteY1" fmla="*/ 0 h 66260"/>
                    <a:gd name="connsiteX2" fmla="*/ 244793 w 521017"/>
                    <a:gd name="connsiteY2" fmla="*/ 63622 h 66260"/>
                    <a:gd name="connsiteX3" fmla="*/ 521018 w 521017"/>
                    <a:gd name="connsiteY3" fmla="*/ 19830 h 6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66260">
                      <a:moveTo>
                        <a:pt x="521018" y="19830"/>
                      </a:moveTo>
                      <a:cubicBezTo>
                        <a:pt x="521018" y="19830"/>
                        <a:pt x="308610" y="85105"/>
                        <a:pt x="0" y="0"/>
                      </a:cubicBezTo>
                      <a:cubicBezTo>
                        <a:pt x="0" y="0"/>
                        <a:pt x="99060" y="47923"/>
                        <a:pt x="244793" y="63622"/>
                      </a:cubicBezTo>
                      <a:cubicBezTo>
                        <a:pt x="389573" y="79321"/>
                        <a:pt x="521018" y="19830"/>
                        <a:pt x="521018" y="1983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DEF609F-98B6-4B64-BBF6-A01E1F9C3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420624">
              <a:off x="1773921" y="2908192"/>
              <a:ext cx="827101" cy="657204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FB4D7B6-D576-4CED-8BA9-B45A6070D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096557">
              <a:off x="0" y="3760985"/>
              <a:ext cx="841135" cy="657204"/>
            </a:xfrm>
            <a:prstGeom prst="rect">
              <a:avLst/>
            </a:prstGeom>
          </p:spPr>
        </p:pic>
      </p:grpSp>
      <p:pic>
        <p:nvPicPr>
          <p:cNvPr id="73" name="Graphic 72">
            <a:extLst>
              <a:ext uri="{FF2B5EF4-FFF2-40B4-BE49-F238E27FC236}">
                <a16:creationId xmlns:a16="http://schemas.microsoft.com/office/drawing/2014/main" id="{F39ACC1B-B1DB-490D-B3ED-C6EB1D2080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423280">
            <a:off x="2546111" y="4854895"/>
            <a:ext cx="1264686" cy="1505478"/>
          </a:xfrm>
          <a:prstGeom prst="rect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18585" y="98474"/>
            <a:ext cx="11909291" cy="66399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s 35910"/>
          <p:cNvSpPr>
            <a:spLocks noChangeArrowheads="1" noChangeShapeType="1" noTextEdit="1"/>
          </p:cNvSpPr>
          <p:nvPr/>
        </p:nvSpPr>
        <p:spPr bwMode="auto">
          <a:xfrm>
            <a:off x="1954213" y="304800"/>
            <a:ext cx="1828800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kern="10" dirty="0">
              <a:ln w="9525">
                <a:solidFill>
                  <a:srgbClr val="FF6600"/>
                </a:solidFill>
                <a:round/>
                <a:headEnd/>
                <a:tailEnd/>
              </a:ln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36033"/>
          <p:cNvGrpSpPr>
            <a:grpSpLocks/>
          </p:cNvGrpSpPr>
          <p:nvPr/>
        </p:nvGrpSpPr>
        <p:grpSpPr bwMode="auto">
          <a:xfrm>
            <a:off x="1725614" y="819150"/>
            <a:ext cx="1779587" cy="933450"/>
            <a:chOff x="127" y="516"/>
            <a:chExt cx="1121" cy="588"/>
          </a:xfrm>
        </p:grpSpPr>
        <p:sp>
          <p:nvSpPr>
            <p:cNvPr id="41" name="Rectangles 35909"/>
            <p:cNvSpPr>
              <a:spLocks noChangeArrowheads="1"/>
            </p:cNvSpPr>
            <p:nvPr/>
          </p:nvSpPr>
          <p:spPr bwMode="auto">
            <a:xfrm>
              <a:off x="288" y="516"/>
              <a:ext cx="960" cy="43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>
                  <a:solidFill>
                    <a:srgbClr val="FFFFFF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5pPr>
              <a:lvl6pPr marL="25146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6pPr>
              <a:lvl7pPr marL="29718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7pPr>
              <a:lvl8pPr marL="34290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8pPr>
              <a:lvl9pPr marL="38862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Rectangles 35911"/>
            <p:cNvSpPr>
              <a:spLocks noChangeArrowheads="1" noChangeShapeType="1" noTextEdit="1"/>
            </p:cNvSpPr>
            <p:nvPr/>
          </p:nvSpPr>
          <p:spPr bwMode="auto">
            <a:xfrm>
              <a:off x="751" y="999"/>
              <a:ext cx="76" cy="10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44" name="Rectangles 35914"/>
            <p:cNvSpPr>
              <a:spLocks noChangeArrowheads="1" noChangeShapeType="1" noTextEdit="1"/>
            </p:cNvSpPr>
            <p:nvPr/>
          </p:nvSpPr>
          <p:spPr bwMode="auto">
            <a:xfrm>
              <a:off x="127" y="672"/>
              <a:ext cx="96" cy="12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45" name="Rectangles 35915"/>
          <p:cNvSpPr>
            <a:spLocks noChangeArrowheads="1" noChangeShapeType="1" noTextEdit="1"/>
          </p:cNvSpPr>
          <p:nvPr/>
        </p:nvSpPr>
        <p:spPr bwMode="auto">
          <a:xfrm>
            <a:off x="4114800" y="771525"/>
            <a:ext cx="1524000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cs typeface="Arial" panose="020B0604020202020204" pitchFamily="34" charset="0"/>
              </a:rPr>
              <a:t>P = (a + b) x 2</a:t>
            </a:r>
          </a:p>
        </p:txBody>
      </p:sp>
      <p:sp>
        <p:nvSpPr>
          <p:cNvPr id="47" name="Rectangles 35916"/>
          <p:cNvSpPr>
            <a:spLocks noChangeArrowheads="1" noChangeShapeType="1" noTextEdit="1"/>
          </p:cNvSpPr>
          <p:nvPr/>
        </p:nvSpPr>
        <p:spPr bwMode="auto">
          <a:xfrm>
            <a:off x="4114800" y="1209675"/>
            <a:ext cx="914400" cy="325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cs typeface="Arial" panose="020B0604020202020204" pitchFamily="34" charset="0"/>
              </a:rPr>
              <a:t>S = a x b</a:t>
            </a:r>
          </a:p>
        </p:txBody>
      </p:sp>
      <p:sp>
        <p:nvSpPr>
          <p:cNvPr id="50" name="Rectangles 35918"/>
          <p:cNvSpPr>
            <a:spLocks noChangeArrowheads="1" noChangeShapeType="1" noTextEdit="1"/>
          </p:cNvSpPr>
          <p:nvPr/>
        </p:nvSpPr>
        <p:spPr bwMode="auto">
          <a:xfrm>
            <a:off x="1968500" y="1905000"/>
            <a:ext cx="1524000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endParaRPr lang="en-US" kern="10" dirty="0">
              <a:ln w="9525">
                <a:solidFill>
                  <a:srgbClr val="FF6600"/>
                </a:solidFill>
                <a:round/>
                <a:headEnd/>
                <a:tailEnd/>
              </a:ln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3" name="Group 36034"/>
          <p:cNvGrpSpPr>
            <a:grpSpLocks/>
          </p:cNvGrpSpPr>
          <p:nvPr/>
        </p:nvGrpSpPr>
        <p:grpSpPr bwMode="auto">
          <a:xfrm>
            <a:off x="2030414" y="2362200"/>
            <a:ext cx="1093787" cy="838200"/>
            <a:chOff x="319" y="1488"/>
            <a:chExt cx="689" cy="528"/>
          </a:xfrm>
        </p:grpSpPr>
        <p:sp>
          <p:nvSpPr>
            <p:cNvPr id="56" name="Rectangles 35917"/>
            <p:cNvSpPr>
              <a:spLocks noChangeArrowheads="1"/>
            </p:cNvSpPr>
            <p:nvPr/>
          </p:nvSpPr>
          <p:spPr bwMode="auto">
            <a:xfrm>
              <a:off x="480" y="1488"/>
              <a:ext cx="528" cy="52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>
                  <a:solidFill>
                    <a:srgbClr val="FFFFFF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5pPr>
              <a:lvl6pPr marL="25146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6pPr>
              <a:lvl7pPr marL="29718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7pPr>
              <a:lvl8pPr marL="34290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8pPr>
              <a:lvl9pPr marL="38862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9" name="Rectangles 35921"/>
            <p:cNvSpPr>
              <a:spLocks noChangeArrowheads="1" noChangeShapeType="1" noTextEdit="1"/>
            </p:cNvSpPr>
            <p:nvPr/>
          </p:nvSpPr>
          <p:spPr bwMode="auto">
            <a:xfrm>
              <a:off x="319" y="1728"/>
              <a:ext cx="92" cy="9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62" name="Rectangles 35922"/>
          <p:cNvSpPr>
            <a:spLocks noChangeArrowheads="1" noChangeShapeType="1" noTextEdit="1"/>
          </p:cNvSpPr>
          <p:nvPr/>
        </p:nvSpPr>
        <p:spPr bwMode="auto">
          <a:xfrm>
            <a:off x="4133850" y="2391508"/>
            <a:ext cx="914400" cy="3183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cs typeface="Arial" panose="020B0604020202020204" pitchFamily="34" charset="0"/>
              </a:rPr>
              <a:t>P = a x 4</a:t>
            </a:r>
          </a:p>
        </p:txBody>
      </p:sp>
      <p:sp>
        <p:nvSpPr>
          <p:cNvPr id="64" name="Rectangles 35923"/>
          <p:cNvSpPr>
            <a:spLocks noChangeArrowheads="1" noChangeShapeType="1" noTextEdit="1"/>
          </p:cNvSpPr>
          <p:nvPr/>
        </p:nvSpPr>
        <p:spPr bwMode="auto">
          <a:xfrm>
            <a:off x="4133850" y="2843214"/>
            <a:ext cx="914400" cy="3254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cs typeface="Arial" panose="020B0604020202020204" pitchFamily="34" charset="0"/>
              </a:rPr>
              <a:t>S = a x a</a:t>
            </a:r>
          </a:p>
        </p:txBody>
      </p:sp>
      <p:sp>
        <p:nvSpPr>
          <p:cNvPr id="65" name="Rectangles 35928"/>
          <p:cNvSpPr>
            <a:spLocks noChangeArrowheads="1" noChangeShapeType="1" noTextEdit="1"/>
          </p:cNvSpPr>
          <p:nvPr/>
        </p:nvSpPr>
        <p:spPr bwMode="auto">
          <a:xfrm>
            <a:off x="1981200" y="3429000"/>
            <a:ext cx="1828800" cy="293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en-US" kern="10" dirty="0">
              <a:ln w="9525">
                <a:solidFill>
                  <a:srgbClr val="FF6600"/>
                </a:solidFill>
                <a:round/>
                <a:headEnd/>
                <a:tailEnd/>
              </a:ln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s 35931"/>
          <p:cNvSpPr>
            <a:spLocks noChangeArrowheads="1" noChangeShapeType="1" noTextEdit="1"/>
          </p:cNvSpPr>
          <p:nvPr/>
        </p:nvSpPr>
        <p:spPr bwMode="auto">
          <a:xfrm>
            <a:off x="4133850" y="4114800"/>
            <a:ext cx="914400" cy="325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cs typeface="Arial" panose="020B0604020202020204" pitchFamily="34" charset="0"/>
              </a:rPr>
              <a:t>S = a x h</a:t>
            </a:r>
          </a:p>
        </p:txBody>
      </p:sp>
      <p:sp>
        <p:nvSpPr>
          <p:cNvPr id="67" name="Rectangles 35938"/>
          <p:cNvSpPr>
            <a:spLocks noChangeArrowheads="1" noChangeShapeType="1" noTextEdit="1"/>
          </p:cNvSpPr>
          <p:nvPr/>
        </p:nvSpPr>
        <p:spPr bwMode="auto">
          <a:xfrm>
            <a:off x="1995488" y="4889500"/>
            <a:ext cx="1295400" cy="292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thoi</a:t>
            </a:r>
            <a:endParaRPr lang="en-US" kern="10" dirty="0">
              <a:ln w="9525">
                <a:solidFill>
                  <a:srgbClr val="FF6600"/>
                </a:solidFill>
                <a:round/>
                <a:headEnd/>
                <a:tailEnd/>
              </a:ln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36035"/>
          <p:cNvGrpSpPr>
            <a:grpSpLocks/>
          </p:cNvGrpSpPr>
          <p:nvPr/>
        </p:nvGrpSpPr>
        <p:grpSpPr bwMode="auto">
          <a:xfrm>
            <a:off x="2106613" y="3886200"/>
            <a:ext cx="1676400" cy="838200"/>
            <a:chOff x="367" y="2448"/>
            <a:chExt cx="1056" cy="528"/>
          </a:xfrm>
        </p:grpSpPr>
        <p:sp>
          <p:nvSpPr>
            <p:cNvPr id="71" name="Rectangles 35929"/>
            <p:cNvSpPr>
              <a:spLocks noChangeArrowheads="1" noChangeShapeType="1" noTextEdit="1"/>
            </p:cNvSpPr>
            <p:nvPr/>
          </p:nvSpPr>
          <p:spPr bwMode="auto">
            <a:xfrm>
              <a:off x="751" y="2880"/>
              <a:ext cx="96" cy="9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grpSp>
          <p:nvGrpSpPr>
            <p:cNvPr id="72" name="Group 35954"/>
            <p:cNvGrpSpPr>
              <a:grpSpLocks/>
            </p:cNvGrpSpPr>
            <p:nvPr/>
          </p:nvGrpSpPr>
          <p:grpSpPr bwMode="auto">
            <a:xfrm>
              <a:off x="367" y="2448"/>
              <a:ext cx="1056" cy="384"/>
              <a:chOff x="480" y="2448"/>
              <a:chExt cx="1056" cy="384"/>
            </a:xfrm>
          </p:grpSpPr>
          <p:grpSp>
            <p:nvGrpSpPr>
              <p:cNvPr id="75" name="Group 35945"/>
              <p:cNvGrpSpPr>
                <a:grpSpLocks/>
              </p:cNvGrpSpPr>
              <p:nvPr/>
            </p:nvGrpSpPr>
            <p:grpSpPr bwMode="auto">
              <a:xfrm>
                <a:off x="480" y="2448"/>
                <a:ext cx="1056" cy="384"/>
                <a:chOff x="288" y="3516"/>
                <a:chExt cx="1152" cy="480"/>
              </a:xfrm>
            </p:grpSpPr>
            <p:sp>
              <p:nvSpPr>
                <p:cNvPr id="77" name="Parallelogram 35942"/>
                <p:cNvSpPr>
                  <a:spLocks noChangeArrowheads="1"/>
                </p:cNvSpPr>
                <p:nvPr/>
              </p:nvSpPr>
              <p:spPr bwMode="auto">
                <a:xfrm>
                  <a:off x="288" y="3516"/>
                  <a:ext cx="1152" cy="480"/>
                </a:xfrm>
                <a:prstGeom prst="parallelogram">
                  <a:avLst>
                    <a:gd name="adj" fmla="val 60000"/>
                  </a:avLst>
                </a:prstGeom>
                <a:no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spcBef>
                      <a:spcPts val="1000"/>
                    </a:spcBef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rgbClr val="FFFFFF"/>
                      </a:solidFill>
                      <a:latin typeface="Gill Sans MT" panose="020B0502020104020203" pitchFamily="34" charset="0"/>
                    </a:defRPr>
                  </a:lvl1pPr>
                  <a:lvl2pPr marL="742950" indent="-285750">
                    <a:spcBef>
                      <a:spcPts val="1000"/>
                    </a:spcBef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rgbClr val="FFFFFF"/>
                      </a:solidFill>
                      <a:latin typeface="Gill Sans MT" panose="020B0502020104020203" pitchFamily="34" charset="0"/>
                    </a:defRPr>
                  </a:lvl2pPr>
                  <a:lvl3pPr marL="1143000" indent="-228600">
                    <a:spcBef>
                      <a:spcPts val="1000"/>
                    </a:spcBef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rgbClr val="FFFFFF"/>
                      </a:solidFill>
                      <a:latin typeface="Gill Sans MT" panose="020B0502020104020203" pitchFamily="34" charset="0"/>
                    </a:defRPr>
                  </a:lvl3pPr>
                  <a:lvl4pPr marL="1600200" indent="-228600">
                    <a:spcBef>
                      <a:spcPts val="1000"/>
                    </a:spcBef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rgbClr val="FFFFFF"/>
                      </a:solidFill>
                      <a:latin typeface="Gill Sans MT" panose="020B0502020104020203" pitchFamily="34" charset="0"/>
                    </a:defRPr>
                  </a:lvl4pPr>
                  <a:lvl5pPr marL="2057400" indent="-228600">
                    <a:spcBef>
                      <a:spcPts val="1000"/>
                    </a:spcBef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rgbClr val="FFFFFF"/>
                      </a:solidFill>
                      <a:latin typeface="Gill Sans MT" panose="020B0502020104020203" pitchFamily="34" charset="0"/>
                    </a:defRPr>
                  </a:lvl5pPr>
                  <a:lvl6pPr marL="25146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rgbClr val="FFFFFF"/>
                      </a:solidFill>
                      <a:latin typeface="Gill Sans MT" panose="020B0502020104020203" pitchFamily="34" charset="0"/>
                    </a:defRPr>
                  </a:lvl6pPr>
                  <a:lvl7pPr marL="29718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rgbClr val="FFFFFF"/>
                      </a:solidFill>
                      <a:latin typeface="Gill Sans MT" panose="020B0502020104020203" pitchFamily="34" charset="0"/>
                    </a:defRPr>
                  </a:lvl7pPr>
                  <a:lvl8pPr marL="34290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rgbClr val="FFFFFF"/>
                      </a:solidFill>
                      <a:latin typeface="Gill Sans MT" panose="020B0502020104020203" pitchFamily="34" charset="0"/>
                    </a:defRPr>
                  </a:lvl8pPr>
                  <a:lvl9pPr marL="38862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rgbClr val="FFFFFF"/>
                      </a:solidFill>
                      <a:latin typeface="Gill Sans MT" panose="020B0502020104020203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zh-CN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8" name="Straight Connector 35943"/>
                <p:cNvSpPr>
                  <a:spLocks noChangeShapeType="1"/>
                </p:cNvSpPr>
                <p:nvPr/>
              </p:nvSpPr>
              <p:spPr bwMode="auto">
                <a:xfrm>
                  <a:off x="573" y="3528"/>
                  <a:ext cx="0" cy="46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6" name="Rectangles 35944"/>
              <p:cNvSpPr>
                <a:spLocks noChangeArrowheads="1"/>
              </p:cNvSpPr>
              <p:nvPr/>
            </p:nvSpPr>
            <p:spPr bwMode="auto">
              <a:xfrm>
                <a:off x="741" y="2786"/>
                <a:ext cx="44" cy="3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5pPr>
                <a:lvl6pPr marL="25146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6pPr>
                <a:lvl7pPr marL="29718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7pPr>
                <a:lvl8pPr marL="34290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8pPr>
                <a:lvl9pPr marL="38862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4" name="Rectangles 35930"/>
            <p:cNvSpPr>
              <a:spLocks noChangeArrowheads="1" noChangeShapeType="1" noTextEdit="1"/>
            </p:cNvSpPr>
            <p:nvPr/>
          </p:nvSpPr>
          <p:spPr bwMode="auto">
            <a:xfrm>
              <a:off x="671" y="2544"/>
              <a:ext cx="80" cy="1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79" name="Group 36043"/>
          <p:cNvGrpSpPr>
            <a:grpSpLocks/>
          </p:cNvGrpSpPr>
          <p:nvPr/>
        </p:nvGrpSpPr>
        <p:grpSpPr bwMode="auto">
          <a:xfrm>
            <a:off x="1676401" y="5321300"/>
            <a:ext cx="2106613" cy="1341438"/>
            <a:chOff x="96" y="3352"/>
            <a:chExt cx="1327" cy="845"/>
          </a:xfrm>
        </p:grpSpPr>
        <p:grpSp>
          <p:nvGrpSpPr>
            <p:cNvPr id="81" name="Group 36029"/>
            <p:cNvGrpSpPr>
              <a:grpSpLocks/>
            </p:cNvGrpSpPr>
            <p:nvPr/>
          </p:nvGrpSpPr>
          <p:grpSpPr bwMode="auto">
            <a:xfrm>
              <a:off x="415" y="3360"/>
              <a:ext cx="1008" cy="488"/>
              <a:chOff x="415" y="3360"/>
              <a:chExt cx="1008" cy="488"/>
            </a:xfrm>
          </p:grpSpPr>
          <p:sp>
            <p:nvSpPr>
              <p:cNvPr id="107" name="Diamond 35948"/>
              <p:cNvSpPr>
                <a:spLocks noChangeArrowheads="1"/>
              </p:cNvSpPr>
              <p:nvPr/>
            </p:nvSpPr>
            <p:spPr bwMode="auto">
              <a:xfrm>
                <a:off x="415" y="3368"/>
                <a:ext cx="1008" cy="480"/>
              </a:xfrm>
              <a:prstGeom prst="diamond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5pPr>
                <a:lvl6pPr marL="25146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6pPr>
                <a:lvl7pPr marL="29718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7pPr>
                <a:lvl8pPr marL="34290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8pPr>
                <a:lvl9pPr marL="38862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8" name="Straight Connector 35949"/>
              <p:cNvSpPr>
                <a:spLocks noChangeShapeType="1"/>
              </p:cNvSpPr>
              <p:nvPr/>
            </p:nvSpPr>
            <p:spPr bwMode="auto">
              <a:xfrm>
                <a:off x="415" y="3608"/>
                <a:ext cx="9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Straight Connector 35950"/>
              <p:cNvSpPr>
                <a:spLocks noChangeShapeType="1"/>
              </p:cNvSpPr>
              <p:nvPr/>
            </p:nvSpPr>
            <p:spPr bwMode="auto">
              <a:xfrm>
                <a:off x="919" y="3360"/>
                <a:ext cx="0" cy="4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Rectangles 35951"/>
              <p:cNvSpPr>
                <a:spLocks noChangeArrowheads="1"/>
              </p:cNvSpPr>
              <p:nvPr/>
            </p:nvSpPr>
            <p:spPr bwMode="auto">
              <a:xfrm>
                <a:off x="919" y="3560"/>
                <a:ext cx="48" cy="4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5pPr>
                <a:lvl6pPr marL="25146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6pPr>
                <a:lvl7pPr marL="29718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7pPr>
                <a:lvl8pPr marL="34290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8pPr>
                <a:lvl9pPr marL="38862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3" name="Group 36037"/>
            <p:cNvGrpSpPr>
              <a:grpSpLocks/>
            </p:cNvGrpSpPr>
            <p:nvPr/>
          </p:nvGrpSpPr>
          <p:grpSpPr bwMode="auto">
            <a:xfrm>
              <a:off x="96" y="3352"/>
              <a:ext cx="831" cy="488"/>
              <a:chOff x="96" y="3352"/>
              <a:chExt cx="831" cy="488"/>
            </a:xfrm>
          </p:grpSpPr>
          <p:sp>
            <p:nvSpPr>
              <p:cNvPr id="102" name="Rectangles 35940"/>
              <p:cNvSpPr>
                <a:spLocks noChangeArrowheads="1" noChangeShapeType="1" noTextEdit="1"/>
              </p:cNvSpPr>
              <p:nvPr/>
            </p:nvSpPr>
            <p:spPr bwMode="auto">
              <a:xfrm>
                <a:off x="96" y="3552"/>
                <a:ext cx="79" cy="112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kern="10" dirty="0"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</a:p>
            </p:txBody>
          </p:sp>
          <p:grpSp>
            <p:nvGrpSpPr>
              <p:cNvPr id="103" name="Group 36032"/>
              <p:cNvGrpSpPr>
                <a:grpSpLocks/>
              </p:cNvGrpSpPr>
              <p:nvPr/>
            </p:nvGrpSpPr>
            <p:grpSpPr bwMode="auto">
              <a:xfrm>
                <a:off x="223" y="3352"/>
                <a:ext cx="704" cy="488"/>
                <a:chOff x="223" y="3352"/>
                <a:chExt cx="704" cy="488"/>
              </a:xfrm>
            </p:grpSpPr>
            <p:sp>
              <p:nvSpPr>
                <p:cNvPr id="104" name="Straight Connector 35959"/>
                <p:cNvSpPr>
                  <a:spLocks noChangeShapeType="1"/>
                </p:cNvSpPr>
                <p:nvPr/>
              </p:nvSpPr>
              <p:spPr bwMode="auto">
                <a:xfrm>
                  <a:off x="223" y="3352"/>
                  <a:ext cx="0" cy="4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5" name="Straight Connector 35960"/>
                <p:cNvSpPr>
                  <a:spLocks noChangeShapeType="1"/>
                </p:cNvSpPr>
                <p:nvPr/>
              </p:nvSpPr>
              <p:spPr bwMode="auto">
                <a:xfrm flipH="1">
                  <a:off x="255" y="3360"/>
                  <a:ext cx="6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6" name="Straight Connector 35961"/>
                <p:cNvSpPr>
                  <a:spLocks noChangeShapeType="1"/>
                </p:cNvSpPr>
                <p:nvPr/>
              </p:nvSpPr>
              <p:spPr bwMode="auto">
                <a:xfrm flipH="1">
                  <a:off x="247" y="3840"/>
                  <a:ext cx="6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88" name="Group 36036"/>
            <p:cNvGrpSpPr>
              <a:grpSpLocks/>
            </p:cNvGrpSpPr>
            <p:nvPr/>
          </p:nvGrpSpPr>
          <p:grpSpPr bwMode="auto">
            <a:xfrm>
              <a:off x="415" y="3608"/>
              <a:ext cx="1000" cy="589"/>
              <a:chOff x="415" y="3608"/>
              <a:chExt cx="1000" cy="589"/>
            </a:xfrm>
          </p:grpSpPr>
          <p:sp>
            <p:nvSpPr>
              <p:cNvPr id="92" name="Rectangles 35939"/>
              <p:cNvSpPr>
                <a:spLocks noChangeArrowheads="1" noChangeShapeType="1" noTextEdit="1"/>
              </p:cNvSpPr>
              <p:nvPr/>
            </p:nvSpPr>
            <p:spPr bwMode="auto">
              <a:xfrm>
                <a:off x="847" y="4089"/>
                <a:ext cx="96" cy="10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kern="10" dirty="0"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</a:p>
            </p:txBody>
          </p:sp>
          <p:grpSp>
            <p:nvGrpSpPr>
              <p:cNvPr id="96" name="Group 36031"/>
              <p:cNvGrpSpPr>
                <a:grpSpLocks/>
              </p:cNvGrpSpPr>
              <p:nvPr/>
            </p:nvGrpSpPr>
            <p:grpSpPr bwMode="auto">
              <a:xfrm>
                <a:off x="415" y="3608"/>
                <a:ext cx="1000" cy="424"/>
                <a:chOff x="415" y="3608"/>
                <a:chExt cx="1000" cy="424"/>
              </a:xfrm>
            </p:grpSpPr>
            <p:sp>
              <p:nvSpPr>
                <p:cNvPr id="99" name="Straight Connector 35962"/>
                <p:cNvSpPr>
                  <a:spLocks noChangeShapeType="1"/>
                </p:cNvSpPr>
                <p:nvPr/>
              </p:nvSpPr>
              <p:spPr bwMode="auto">
                <a:xfrm>
                  <a:off x="423" y="4032"/>
                  <a:ext cx="99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0" name="Straight Connector 35963"/>
                <p:cNvSpPr>
                  <a:spLocks noChangeShapeType="1"/>
                </p:cNvSpPr>
                <p:nvPr/>
              </p:nvSpPr>
              <p:spPr bwMode="auto">
                <a:xfrm>
                  <a:off x="415" y="3608"/>
                  <a:ext cx="0" cy="3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1" name="Straight Connector 35964"/>
                <p:cNvSpPr>
                  <a:spLocks noChangeShapeType="1"/>
                </p:cNvSpPr>
                <p:nvPr/>
              </p:nvSpPr>
              <p:spPr bwMode="auto">
                <a:xfrm>
                  <a:off x="1415" y="3616"/>
                  <a:ext cx="0" cy="3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111" name="Straight Connector 35965"/>
          <p:cNvSpPr>
            <a:spLocks noChangeShapeType="1"/>
          </p:cNvSpPr>
          <p:nvPr/>
        </p:nvSpPr>
        <p:spPr bwMode="auto">
          <a:xfrm>
            <a:off x="5943600" y="0"/>
            <a:ext cx="0" cy="6858000"/>
          </a:xfrm>
          <a:prstGeom prst="line">
            <a:avLst/>
          </a:prstGeom>
          <a:noFill/>
          <a:ln w="76200" cmpd="tri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Rectangles 35979"/>
          <p:cNvSpPr>
            <a:spLocks noChangeArrowheads="1" noChangeShapeType="1" noTextEdit="1"/>
          </p:cNvSpPr>
          <p:nvPr/>
        </p:nvSpPr>
        <p:spPr bwMode="auto">
          <a:xfrm>
            <a:off x="6400800" y="366713"/>
            <a:ext cx="1828800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endParaRPr lang="en-US" kern="10" dirty="0">
              <a:ln w="9525">
                <a:solidFill>
                  <a:srgbClr val="FF6600"/>
                </a:solidFill>
                <a:round/>
                <a:headEnd/>
                <a:tailEnd/>
              </a:ln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3" name="Group 36038"/>
          <p:cNvGrpSpPr>
            <a:grpSpLocks/>
          </p:cNvGrpSpPr>
          <p:nvPr/>
        </p:nvGrpSpPr>
        <p:grpSpPr bwMode="auto">
          <a:xfrm>
            <a:off x="6096000" y="976314"/>
            <a:ext cx="1371600" cy="1157287"/>
            <a:chOff x="2880" y="615"/>
            <a:chExt cx="864" cy="729"/>
          </a:xfrm>
        </p:grpSpPr>
        <p:grpSp>
          <p:nvGrpSpPr>
            <p:cNvPr id="114" name="Group 35990"/>
            <p:cNvGrpSpPr>
              <a:grpSpLocks/>
            </p:cNvGrpSpPr>
            <p:nvPr/>
          </p:nvGrpSpPr>
          <p:grpSpPr bwMode="auto">
            <a:xfrm>
              <a:off x="2880" y="615"/>
              <a:ext cx="864" cy="510"/>
              <a:chOff x="2880" y="528"/>
              <a:chExt cx="864" cy="551"/>
            </a:xfrm>
          </p:grpSpPr>
          <p:sp>
            <p:nvSpPr>
              <p:cNvPr id="117" name="Isosceles Triangle 35966"/>
              <p:cNvSpPr>
                <a:spLocks noChangeArrowheads="1"/>
              </p:cNvSpPr>
              <p:nvPr/>
            </p:nvSpPr>
            <p:spPr bwMode="auto">
              <a:xfrm>
                <a:off x="2880" y="528"/>
                <a:ext cx="864" cy="551"/>
              </a:xfrm>
              <a:prstGeom prst="triangle">
                <a:avLst>
                  <a:gd name="adj" fmla="val 30940"/>
                </a:avLst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5pPr>
                <a:lvl6pPr marL="25146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6pPr>
                <a:lvl7pPr marL="29718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7pPr>
                <a:lvl8pPr marL="34290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8pPr>
                <a:lvl9pPr marL="38862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8" name="Straight Connector 35982"/>
              <p:cNvSpPr>
                <a:spLocks noChangeShapeType="1"/>
              </p:cNvSpPr>
              <p:nvPr/>
            </p:nvSpPr>
            <p:spPr bwMode="auto">
              <a:xfrm>
                <a:off x="3150" y="534"/>
                <a:ext cx="1" cy="53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Rectangles 35983"/>
              <p:cNvSpPr>
                <a:spLocks noChangeArrowheads="1"/>
              </p:cNvSpPr>
              <p:nvPr/>
            </p:nvSpPr>
            <p:spPr bwMode="auto">
              <a:xfrm>
                <a:off x="3150" y="999"/>
                <a:ext cx="69" cy="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5pPr>
                <a:lvl6pPr marL="25146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6pPr>
                <a:lvl7pPr marL="29718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7pPr>
                <a:lvl8pPr marL="34290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8pPr>
                <a:lvl9pPr marL="38862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5" name="Rectangles 35991"/>
            <p:cNvSpPr>
              <a:spLocks noChangeArrowheads="1" noChangeShapeType="1" noTextEdit="1"/>
            </p:cNvSpPr>
            <p:nvPr/>
          </p:nvSpPr>
          <p:spPr bwMode="auto">
            <a:xfrm>
              <a:off x="3216" y="1239"/>
              <a:ext cx="76" cy="10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16" name="Rectangles 35994"/>
            <p:cNvSpPr>
              <a:spLocks noChangeArrowheads="1" noChangeShapeType="1" noTextEdit="1"/>
            </p:cNvSpPr>
            <p:nvPr/>
          </p:nvSpPr>
          <p:spPr bwMode="auto">
            <a:xfrm>
              <a:off x="3184" y="807"/>
              <a:ext cx="80" cy="1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120" name="Group 36040"/>
          <p:cNvGrpSpPr>
            <a:grpSpLocks/>
          </p:cNvGrpSpPr>
          <p:nvPr/>
        </p:nvGrpSpPr>
        <p:grpSpPr bwMode="auto">
          <a:xfrm>
            <a:off x="7620000" y="976314"/>
            <a:ext cx="1295400" cy="1157287"/>
            <a:chOff x="3840" y="615"/>
            <a:chExt cx="816" cy="729"/>
          </a:xfrm>
        </p:grpSpPr>
        <p:grpSp>
          <p:nvGrpSpPr>
            <p:cNvPr id="121" name="Group 35989"/>
            <p:cNvGrpSpPr>
              <a:grpSpLocks/>
            </p:cNvGrpSpPr>
            <p:nvPr/>
          </p:nvGrpSpPr>
          <p:grpSpPr bwMode="auto">
            <a:xfrm>
              <a:off x="3840" y="615"/>
              <a:ext cx="816" cy="510"/>
              <a:chOff x="3840" y="528"/>
              <a:chExt cx="816" cy="551"/>
            </a:xfrm>
          </p:grpSpPr>
          <p:sp>
            <p:nvSpPr>
              <p:cNvPr id="124" name="Right Triangle 35967"/>
              <p:cNvSpPr>
                <a:spLocks noChangeArrowheads="1"/>
              </p:cNvSpPr>
              <p:nvPr/>
            </p:nvSpPr>
            <p:spPr bwMode="auto">
              <a:xfrm>
                <a:off x="3840" y="528"/>
                <a:ext cx="816" cy="551"/>
              </a:xfrm>
              <a:prstGeom prst="rtTriangle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5pPr>
                <a:lvl6pPr marL="25146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6pPr>
                <a:lvl7pPr marL="29718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7pPr>
                <a:lvl8pPr marL="34290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8pPr>
                <a:lvl9pPr marL="38862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5" name="Rectangles 35980"/>
              <p:cNvSpPr>
                <a:spLocks noChangeArrowheads="1"/>
              </p:cNvSpPr>
              <p:nvPr/>
            </p:nvSpPr>
            <p:spPr bwMode="auto">
              <a:xfrm>
                <a:off x="3849" y="999"/>
                <a:ext cx="69" cy="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5pPr>
                <a:lvl6pPr marL="25146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6pPr>
                <a:lvl7pPr marL="29718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7pPr>
                <a:lvl8pPr marL="34290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8pPr>
                <a:lvl9pPr marL="38862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2" name="Rectangles 35992"/>
            <p:cNvSpPr>
              <a:spLocks noChangeArrowheads="1" noChangeShapeType="1" noTextEdit="1"/>
            </p:cNvSpPr>
            <p:nvPr/>
          </p:nvSpPr>
          <p:spPr bwMode="auto">
            <a:xfrm>
              <a:off x="4176" y="1239"/>
              <a:ext cx="76" cy="10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23" name="Rectangles 35995"/>
            <p:cNvSpPr>
              <a:spLocks noChangeArrowheads="1" noChangeShapeType="1" noTextEdit="1"/>
            </p:cNvSpPr>
            <p:nvPr/>
          </p:nvSpPr>
          <p:spPr bwMode="auto">
            <a:xfrm>
              <a:off x="3888" y="807"/>
              <a:ext cx="80" cy="1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126" name="Group 36039"/>
          <p:cNvGrpSpPr>
            <a:grpSpLocks/>
          </p:cNvGrpSpPr>
          <p:nvPr/>
        </p:nvGrpSpPr>
        <p:grpSpPr bwMode="auto">
          <a:xfrm>
            <a:off x="8834438" y="971550"/>
            <a:ext cx="1790700" cy="1162050"/>
            <a:chOff x="4605" y="612"/>
            <a:chExt cx="1128" cy="732"/>
          </a:xfrm>
        </p:grpSpPr>
        <p:grpSp>
          <p:nvGrpSpPr>
            <p:cNvPr id="127" name="Group 35987"/>
            <p:cNvGrpSpPr>
              <a:grpSpLocks/>
            </p:cNvGrpSpPr>
            <p:nvPr/>
          </p:nvGrpSpPr>
          <p:grpSpPr bwMode="auto">
            <a:xfrm>
              <a:off x="4731" y="612"/>
              <a:ext cx="1002" cy="516"/>
              <a:chOff x="4731" y="525"/>
              <a:chExt cx="1002" cy="486"/>
            </a:xfrm>
          </p:grpSpPr>
          <p:sp>
            <p:nvSpPr>
              <p:cNvPr id="130" name="Straight Connector 35975"/>
              <p:cNvSpPr>
                <a:spLocks noChangeShapeType="1"/>
              </p:cNvSpPr>
              <p:nvPr/>
            </p:nvSpPr>
            <p:spPr bwMode="auto">
              <a:xfrm>
                <a:off x="4733" y="530"/>
                <a:ext cx="259" cy="47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Straight Connector 35976"/>
              <p:cNvSpPr>
                <a:spLocks noChangeShapeType="1"/>
              </p:cNvSpPr>
              <p:nvPr/>
            </p:nvSpPr>
            <p:spPr bwMode="auto">
              <a:xfrm>
                <a:off x="4992" y="1005"/>
                <a:ext cx="74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Straight Connector 35977"/>
              <p:cNvSpPr>
                <a:spLocks noChangeShapeType="1"/>
              </p:cNvSpPr>
              <p:nvPr/>
            </p:nvSpPr>
            <p:spPr bwMode="auto">
              <a:xfrm flipH="1" flipV="1">
                <a:off x="4733" y="525"/>
                <a:ext cx="1000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Straight Connector 35984"/>
              <p:cNvSpPr>
                <a:spLocks noChangeShapeType="1"/>
              </p:cNvSpPr>
              <p:nvPr/>
            </p:nvSpPr>
            <p:spPr bwMode="auto">
              <a:xfrm>
                <a:off x="4731" y="533"/>
                <a:ext cx="0" cy="4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Rectangles 35985"/>
              <p:cNvSpPr>
                <a:spLocks noChangeArrowheads="1"/>
              </p:cNvSpPr>
              <p:nvPr/>
            </p:nvSpPr>
            <p:spPr bwMode="auto">
              <a:xfrm>
                <a:off x="4731" y="942"/>
                <a:ext cx="69" cy="6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5pPr>
                <a:lvl6pPr marL="25146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6pPr>
                <a:lvl7pPr marL="29718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7pPr>
                <a:lvl8pPr marL="34290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8pPr>
                <a:lvl9pPr marL="38862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Straight Connector 35986"/>
              <p:cNvSpPr>
                <a:spLocks noChangeShapeType="1"/>
              </p:cNvSpPr>
              <p:nvPr/>
            </p:nvSpPr>
            <p:spPr bwMode="auto">
              <a:xfrm flipH="1">
                <a:off x="4752" y="1008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8" name="Rectangles 35993"/>
            <p:cNvSpPr>
              <a:spLocks noChangeArrowheads="1" noChangeShapeType="1" noTextEdit="1"/>
            </p:cNvSpPr>
            <p:nvPr/>
          </p:nvSpPr>
          <p:spPr bwMode="auto">
            <a:xfrm>
              <a:off x="5328" y="1239"/>
              <a:ext cx="76" cy="10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29" name="Rectangles 35996"/>
            <p:cNvSpPr>
              <a:spLocks noChangeArrowheads="1" noChangeShapeType="1" noTextEdit="1"/>
            </p:cNvSpPr>
            <p:nvPr/>
          </p:nvSpPr>
          <p:spPr bwMode="auto">
            <a:xfrm>
              <a:off x="4605" y="807"/>
              <a:ext cx="80" cy="1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136" name="Group 36004"/>
          <p:cNvGrpSpPr>
            <a:grpSpLocks/>
          </p:cNvGrpSpPr>
          <p:nvPr/>
        </p:nvGrpSpPr>
        <p:grpSpPr bwMode="auto">
          <a:xfrm>
            <a:off x="8593138" y="2268538"/>
            <a:ext cx="1389062" cy="677862"/>
            <a:chOff x="3525" y="1638"/>
            <a:chExt cx="1587" cy="437"/>
          </a:xfrm>
        </p:grpSpPr>
        <p:grpSp>
          <p:nvGrpSpPr>
            <p:cNvPr id="137" name="Group 35999"/>
            <p:cNvGrpSpPr>
              <a:grpSpLocks/>
            </p:cNvGrpSpPr>
            <p:nvPr/>
          </p:nvGrpSpPr>
          <p:grpSpPr bwMode="auto">
            <a:xfrm>
              <a:off x="4230" y="1638"/>
              <a:ext cx="882" cy="437"/>
              <a:chOff x="3600" y="3567"/>
              <a:chExt cx="960" cy="462"/>
            </a:xfrm>
          </p:grpSpPr>
          <p:sp>
            <p:nvSpPr>
              <p:cNvPr id="139" name="Rectangles 36000"/>
              <p:cNvSpPr>
                <a:spLocks noChangeArrowheads="1" noChangeShapeType="1" noTextEdit="1"/>
              </p:cNvSpPr>
              <p:nvPr/>
            </p:nvSpPr>
            <p:spPr bwMode="auto">
              <a:xfrm>
                <a:off x="3648" y="3567"/>
                <a:ext cx="912" cy="17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kern="10" dirty="0">
                    <a:ln w="9525">
                      <a:noFill/>
                      <a:round/>
                      <a:headEnd/>
                      <a:tailEnd/>
                    </a:ln>
                    <a:solidFill>
                      <a:srgbClr val="002060"/>
                    </a:solidFill>
                    <a:cs typeface="Arial" panose="020B0604020202020204" pitchFamily="34" charset="0"/>
                  </a:rPr>
                  <a:t>a x h</a:t>
                </a:r>
              </a:p>
            </p:txBody>
          </p:sp>
          <p:sp>
            <p:nvSpPr>
              <p:cNvPr id="140" name="Straight Connector 36001"/>
              <p:cNvSpPr>
                <a:spLocks noChangeShapeType="1"/>
              </p:cNvSpPr>
              <p:nvPr/>
            </p:nvSpPr>
            <p:spPr bwMode="auto">
              <a:xfrm>
                <a:off x="3600" y="3792"/>
                <a:ext cx="942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Rectangles 36002"/>
              <p:cNvSpPr>
                <a:spLocks noChangeArrowheads="1" noChangeShapeType="1" noTextEdit="1"/>
              </p:cNvSpPr>
              <p:nvPr/>
            </p:nvSpPr>
            <p:spPr bwMode="auto">
              <a:xfrm>
                <a:off x="4026" y="3840"/>
                <a:ext cx="171" cy="189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kern="10" dirty="0">
                    <a:ln w="9525">
                      <a:noFill/>
                      <a:round/>
                      <a:headEnd/>
                      <a:tailEnd/>
                    </a:ln>
                    <a:solidFill>
                      <a:srgbClr val="002060"/>
                    </a:solidFill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138" name="Rectangles 36003"/>
            <p:cNvSpPr>
              <a:spLocks noChangeArrowheads="1" noChangeShapeType="1" noTextEdit="1"/>
            </p:cNvSpPr>
            <p:nvPr/>
          </p:nvSpPr>
          <p:spPr bwMode="auto">
            <a:xfrm>
              <a:off x="3525" y="1712"/>
              <a:ext cx="617" cy="26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 dirty="0">
                  <a:ln w="9525">
                    <a:noFill/>
                    <a:round/>
                    <a:headEnd/>
                    <a:tailEnd/>
                  </a:ln>
                  <a:solidFill>
                    <a:srgbClr val="002060"/>
                  </a:solidFill>
                  <a:cs typeface="Arial" panose="020B0604020202020204" pitchFamily="34" charset="0"/>
                </a:rPr>
                <a:t>S = </a:t>
              </a:r>
            </a:p>
          </p:txBody>
        </p:sp>
      </p:grpSp>
      <p:sp>
        <p:nvSpPr>
          <p:cNvPr id="142" name="Rectangles 36007"/>
          <p:cNvSpPr>
            <a:spLocks noChangeArrowheads="1" noChangeShapeType="1" noTextEdit="1"/>
          </p:cNvSpPr>
          <p:nvPr/>
        </p:nvSpPr>
        <p:spPr bwMode="auto">
          <a:xfrm>
            <a:off x="6400800" y="3124200"/>
            <a:ext cx="1676400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thang</a:t>
            </a:r>
          </a:p>
        </p:txBody>
      </p:sp>
      <p:grpSp>
        <p:nvGrpSpPr>
          <p:cNvPr id="143" name="Group 36041"/>
          <p:cNvGrpSpPr>
            <a:grpSpLocks/>
          </p:cNvGrpSpPr>
          <p:nvPr/>
        </p:nvGrpSpPr>
        <p:grpSpPr bwMode="auto">
          <a:xfrm>
            <a:off x="6324600" y="3505201"/>
            <a:ext cx="2057400" cy="1323975"/>
            <a:chOff x="3024" y="2208"/>
            <a:chExt cx="1296" cy="834"/>
          </a:xfrm>
        </p:grpSpPr>
        <p:grpSp>
          <p:nvGrpSpPr>
            <p:cNvPr id="144" name="Group 36010"/>
            <p:cNvGrpSpPr>
              <a:grpSpLocks/>
            </p:cNvGrpSpPr>
            <p:nvPr/>
          </p:nvGrpSpPr>
          <p:grpSpPr bwMode="auto">
            <a:xfrm>
              <a:off x="3024" y="2400"/>
              <a:ext cx="1296" cy="485"/>
              <a:chOff x="3024" y="2304"/>
              <a:chExt cx="1296" cy="485"/>
            </a:xfrm>
          </p:grpSpPr>
          <p:sp>
            <p:nvSpPr>
              <p:cNvPr id="148" name="Freeform 36005"/>
              <p:cNvSpPr>
                <a:spLocks noChangeArrowheads="1"/>
              </p:cNvSpPr>
              <p:nvPr/>
            </p:nvSpPr>
            <p:spPr bwMode="auto">
              <a:xfrm rot="10800000">
                <a:off x="3024" y="2304"/>
                <a:ext cx="1296" cy="48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264" y="21600"/>
                    </a:lnTo>
                    <a:lnTo>
                      <a:pt x="1633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Straight Connector 36008"/>
              <p:cNvSpPr>
                <a:spLocks noChangeShapeType="1"/>
              </p:cNvSpPr>
              <p:nvPr/>
            </p:nvSpPr>
            <p:spPr bwMode="auto">
              <a:xfrm>
                <a:off x="3342" y="2304"/>
                <a:ext cx="0" cy="48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Rectangles 36009"/>
              <p:cNvSpPr>
                <a:spLocks noChangeArrowheads="1"/>
              </p:cNvSpPr>
              <p:nvPr/>
            </p:nvSpPr>
            <p:spPr bwMode="auto">
              <a:xfrm>
                <a:off x="3342" y="2706"/>
                <a:ext cx="82" cy="8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5pPr>
                <a:lvl6pPr marL="25146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6pPr>
                <a:lvl7pPr marL="29718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7pPr>
                <a:lvl8pPr marL="34290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8pPr>
                <a:lvl9pPr marL="38862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5" name="Rectangles 36011"/>
            <p:cNvSpPr>
              <a:spLocks noChangeArrowheads="1" noChangeShapeType="1" noTextEdit="1"/>
            </p:cNvSpPr>
            <p:nvPr/>
          </p:nvSpPr>
          <p:spPr bwMode="auto">
            <a:xfrm>
              <a:off x="3600" y="2946"/>
              <a:ext cx="96" cy="9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46" name="Rectangles 36012"/>
            <p:cNvSpPr>
              <a:spLocks noChangeArrowheads="1" noChangeShapeType="1" noTextEdit="1"/>
            </p:cNvSpPr>
            <p:nvPr/>
          </p:nvSpPr>
          <p:spPr bwMode="auto">
            <a:xfrm>
              <a:off x="3415" y="2592"/>
              <a:ext cx="80" cy="1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147" name="Rectangles 36013"/>
            <p:cNvSpPr>
              <a:spLocks noChangeArrowheads="1" noChangeShapeType="1" noTextEdit="1"/>
            </p:cNvSpPr>
            <p:nvPr/>
          </p:nvSpPr>
          <p:spPr bwMode="auto">
            <a:xfrm>
              <a:off x="3611" y="2208"/>
              <a:ext cx="9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51" name="Group 36028"/>
          <p:cNvGrpSpPr>
            <a:grpSpLocks/>
          </p:cNvGrpSpPr>
          <p:nvPr/>
        </p:nvGrpSpPr>
        <p:grpSpPr bwMode="auto">
          <a:xfrm>
            <a:off x="8610601" y="3657600"/>
            <a:ext cx="1719263" cy="762000"/>
            <a:chOff x="4416" y="2208"/>
            <a:chExt cx="1179" cy="519"/>
          </a:xfrm>
        </p:grpSpPr>
        <p:sp>
          <p:nvSpPr>
            <p:cNvPr id="152" name="Rectangles 36016"/>
            <p:cNvSpPr>
              <a:spLocks noChangeArrowheads="1" noChangeShapeType="1" noTextEdit="1"/>
            </p:cNvSpPr>
            <p:nvPr/>
          </p:nvSpPr>
          <p:spPr bwMode="auto">
            <a:xfrm>
              <a:off x="4779" y="2208"/>
              <a:ext cx="816" cy="25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 dirty="0">
                  <a:ln w="9525">
                    <a:noFill/>
                    <a:round/>
                    <a:headEnd/>
                    <a:tailEnd/>
                  </a:ln>
                  <a:solidFill>
                    <a:srgbClr val="002060"/>
                  </a:solidFill>
                  <a:cs typeface="Arial" panose="020B0604020202020204" pitchFamily="34" charset="0"/>
                </a:rPr>
                <a:t>(a + b) x h</a:t>
              </a:r>
            </a:p>
          </p:txBody>
        </p:sp>
        <p:sp>
          <p:nvSpPr>
            <p:cNvPr id="153" name="Straight Connector 36017"/>
            <p:cNvSpPr>
              <a:spLocks noChangeShapeType="1"/>
            </p:cNvSpPr>
            <p:nvPr/>
          </p:nvSpPr>
          <p:spPr bwMode="auto">
            <a:xfrm>
              <a:off x="4857" y="2499"/>
              <a:ext cx="72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4" name="Rectangles 36018"/>
            <p:cNvSpPr>
              <a:spLocks noChangeArrowheads="1" noChangeShapeType="1" noTextEdit="1"/>
            </p:cNvSpPr>
            <p:nvPr/>
          </p:nvSpPr>
          <p:spPr bwMode="auto">
            <a:xfrm>
              <a:off x="5155" y="2546"/>
              <a:ext cx="95" cy="18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 dirty="0">
                  <a:ln w="9525">
                    <a:noFill/>
                    <a:round/>
                    <a:headEnd/>
                    <a:tailEnd/>
                  </a:ln>
                  <a:solidFill>
                    <a:srgbClr val="002060"/>
                  </a:solidFill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55" name="Rectangles 36019"/>
            <p:cNvSpPr>
              <a:spLocks noChangeArrowheads="1" noChangeShapeType="1" noTextEdit="1"/>
            </p:cNvSpPr>
            <p:nvPr/>
          </p:nvSpPr>
          <p:spPr bwMode="auto">
            <a:xfrm>
              <a:off x="4416" y="2358"/>
              <a:ext cx="373" cy="26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 dirty="0">
                  <a:ln w="9525">
                    <a:noFill/>
                    <a:round/>
                    <a:headEnd/>
                    <a:tailEnd/>
                  </a:ln>
                  <a:solidFill>
                    <a:srgbClr val="002060"/>
                  </a:solidFill>
                  <a:cs typeface="Arial" panose="020B0604020202020204" pitchFamily="34" charset="0"/>
                </a:rPr>
                <a:t>S = </a:t>
              </a:r>
            </a:p>
          </p:txBody>
        </p:sp>
      </p:grpSp>
      <p:sp>
        <p:nvSpPr>
          <p:cNvPr id="156" name="Rectangles 36022"/>
          <p:cNvSpPr>
            <a:spLocks noChangeArrowheads="1" noChangeShapeType="1" noTextEdit="1"/>
          </p:cNvSpPr>
          <p:nvPr/>
        </p:nvSpPr>
        <p:spPr bwMode="auto">
          <a:xfrm>
            <a:off x="6400800" y="5060951"/>
            <a:ext cx="1436688" cy="309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kern="10" dirty="0" err="1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endParaRPr lang="en-US" kern="10" dirty="0">
              <a:ln w="9525">
                <a:solidFill>
                  <a:srgbClr val="FF6600"/>
                </a:solidFill>
                <a:round/>
                <a:headEnd/>
                <a:tailEnd/>
              </a:ln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7" name="Group 36042"/>
          <p:cNvGrpSpPr>
            <a:grpSpLocks/>
          </p:cNvGrpSpPr>
          <p:nvPr/>
        </p:nvGrpSpPr>
        <p:grpSpPr bwMode="auto">
          <a:xfrm>
            <a:off x="6553200" y="5557838"/>
            <a:ext cx="1100138" cy="1066800"/>
            <a:chOff x="3168" y="3501"/>
            <a:chExt cx="693" cy="672"/>
          </a:xfrm>
        </p:grpSpPr>
        <p:sp>
          <p:nvSpPr>
            <p:cNvPr id="158" name="Oval 36021"/>
            <p:cNvSpPr>
              <a:spLocks noChangeArrowheads="1"/>
            </p:cNvSpPr>
            <p:nvPr/>
          </p:nvSpPr>
          <p:spPr bwMode="auto">
            <a:xfrm>
              <a:off x="3168" y="3501"/>
              <a:ext cx="672" cy="6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>
                  <a:solidFill>
                    <a:srgbClr val="FFFFFF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5pPr>
              <a:lvl6pPr marL="25146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6pPr>
              <a:lvl7pPr marL="29718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7pPr>
              <a:lvl8pPr marL="34290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8pPr>
              <a:lvl9pPr marL="38862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Straight Connector 36023"/>
            <p:cNvSpPr>
              <a:spLocks noChangeShapeType="1"/>
            </p:cNvSpPr>
            <p:nvPr/>
          </p:nvSpPr>
          <p:spPr bwMode="auto">
            <a:xfrm>
              <a:off x="3513" y="3831"/>
              <a:ext cx="348" cy="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diamond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0" name="Rectangles 36024"/>
            <p:cNvSpPr>
              <a:spLocks noChangeArrowheads="1" noChangeShapeType="1" noTextEdit="1"/>
            </p:cNvSpPr>
            <p:nvPr/>
          </p:nvSpPr>
          <p:spPr bwMode="auto">
            <a:xfrm>
              <a:off x="3600" y="3900"/>
              <a:ext cx="55" cy="10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161" name="Rectangles 36025"/>
            <p:cNvSpPr>
              <a:spLocks noChangeArrowheads="1" noChangeShapeType="1" noTextEdit="1"/>
            </p:cNvSpPr>
            <p:nvPr/>
          </p:nvSpPr>
          <p:spPr bwMode="auto">
            <a:xfrm>
              <a:off x="3351" y="3766"/>
              <a:ext cx="105" cy="10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</p:grpSp>
      <p:sp>
        <p:nvSpPr>
          <p:cNvPr id="162" name="Rectangles 36026"/>
          <p:cNvSpPr>
            <a:spLocks noChangeArrowheads="1" noChangeShapeType="1" noTextEdit="1"/>
          </p:cNvSpPr>
          <p:nvPr/>
        </p:nvSpPr>
        <p:spPr bwMode="auto">
          <a:xfrm>
            <a:off x="8596314" y="5638801"/>
            <a:ext cx="1690687" cy="409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cs typeface="Arial" panose="020B0604020202020204" pitchFamily="34" charset="0"/>
              </a:rPr>
              <a:t>P = r x 2 x 3,14</a:t>
            </a:r>
            <a:endParaRPr lang="en-US" kern="10" dirty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63" name="Rectangles 36027"/>
          <p:cNvSpPr>
            <a:spLocks noChangeArrowheads="1" noChangeShapeType="1" noTextEdit="1"/>
          </p:cNvSpPr>
          <p:nvPr/>
        </p:nvSpPr>
        <p:spPr bwMode="auto">
          <a:xfrm>
            <a:off x="8596313" y="6256339"/>
            <a:ext cx="1682750" cy="384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cs typeface="Arial" panose="020B0604020202020204" pitchFamily="34" charset="0"/>
              </a:rPr>
              <a:t>S = r x r x 3,14</a:t>
            </a:r>
            <a:endParaRPr lang="en-US" kern="10" dirty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164" name="Group 36048"/>
          <p:cNvGrpSpPr>
            <a:grpSpLocks/>
          </p:cNvGrpSpPr>
          <p:nvPr/>
        </p:nvGrpSpPr>
        <p:grpSpPr bwMode="auto">
          <a:xfrm>
            <a:off x="4114800" y="5500688"/>
            <a:ext cx="1295400" cy="596900"/>
            <a:chOff x="1632" y="3465"/>
            <a:chExt cx="816" cy="376"/>
          </a:xfrm>
        </p:grpSpPr>
        <p:sp>
          <p:nvSpPr>
            <p:cNvPr id="165" name="Rectangles 35941"/>
            <p:cNvSpPr>
              <a:spLocks noChangeArrowheads="1" noChangeShapeType="1" noTextEdit="1"/>
            </p:cNvSpPr>
            <p:nvPr/>
          </p:nvSpPr>
          <p:spPr bwMode="auto">
            <a:xfrm>
              <a:off x="1632" y="3552"/>
              <a:ext cx="288" cy="20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 dirty="0">
                  <a:ln w="9525">
                    <a:noFill/>
                    <a:round/>
                    <a:headEnd/>
                    <a:tailEnd/>
                  </a:ln>
                  <a:solidFill>
                    <a:srgbClr val="002060"/>
                  </a:solidFill>
                  <a:cs typeface="Arial" panose="020B0604020202020204" pitchFamily="34" charset="0"/>
                </a:rPr>
                <a:t>S = </a:t>
              </a:r>
            </a:p>
          </p:txBody>
        </p:sp>
        <p:grpSp>
          <p:nvGrpSpPr>
            <p:cNvPr id="166" name="Group 36044"/>
            <p:cNvGrpSpPr>
              <a:grpSpLocks/>
            </p:cNvGrpSpPr>
            <p:nvPr/>
          </p:nvGrpSpPr>
          <p:grpSpPr bwMode="auto">
            <a:xfrm>
              <a:off x="1968" y="3465"/>
              <a:ext cx="480" cy="376"/>
              <a:chOff x="3618" y="3846"/>
              <a:chExt cx="848" cy="376"/>
            </a:xfrm>
          </p:grpSpPr>
          <p:sp>
            <p:nvSpPr>
              <p:cNvPr id="167" name="Rectangles 36045"/>
              <p:cNvSpPr>
                <a:spLocks noChangeArrowheads="1" noChangeShapeType="1" noTextEdit="1"/>
              </p:cNvSpPr>
              <p:nvPr/>
            </p:nvSpPr>
            <p:spPr bwMode="auto">
              <a:xfrm>
                <a:off x="3643" y="3846"/>
                <a:ext cx="821" cy="134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kern="10" dirty="0">
                    <a:ln w="9525">
                      <a:noFill/>
                      <a:round/>
                      <a:headEnd/>
                      <a:tailEnd/>
                    </a:ln>
                    <a:solidFill>
                      <a:srgbClr val="002060"/>
                    </a:solidFill>
                    <a:cs typeface="Arial" panose="020B0604020202020204" pitchFamily="34" charset="0"/>
                  </a:rPr>
                  <a:t>m x n</a:t>
                </a:r>
              </a:p>
            </p:txBody>
          </p:sp>
          <p:sp>
            <p:nvSpPr>
              <p:cNvPr id="168" name="Straight Connector 36046"/>
              <p:cNvSpPr>
                <a:spLocks noChangeShapeType="1"/>
              </p:cNvSpPr>
              <p:nvPr/>
            </p:nvSpPr>
            <p:spPr bwMode="auto">
              <a:xfrm>
                <a:off x="3618" y="4034"/>
                <a:ext cx="848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Rectangles 36047"/>
              <p:cNvSpPr>
                <a:spLocks noChangeArrowheads="1" noChangeShapeType="1" noTextEdit="1"/>
              </p:cNvSpPr>
              <p:nvPr/>
            </p:nvSpPr>
            <p:spPr bwMode="auto">
              <a:xfrm>
                <a:off x="3983" y="4079"/>
                <a:ext cx="154" cy="143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kern="10" dirty="0">
                    <a:ln w="9525">
                      <a:noFill/>
                      <a:round/>
                      <a:headEnd/>
                      <a:tailEnd/>
                    </a:ln>
                    <a:solidFill>
                      <a:srgbClr val="002060"/>
                    </a:solidFill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430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-16038"/>
            <a:ext cx="8446416" cy="693052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59276" y="728089"/>
            <a:ext cx="11673445" cy="5975399"/>
          </a:xfrm>
          <a:prstGeom prst="roundRect">
            <a:avLst/>
          </a:prstGeom>
          <a:solidFill>
            <a:schemeClr val="bg1">
              <a:alpha val="97000"/>
            </a:schemeClr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369123" y="1209958"/>
            <a:ext cx="11693237" cy="3016210"/>
            <a:chOff x="166254" y="1454973"/>
            <a:chExt cx="11693237" cy="3016210"/>
          </a:xfrm>
        </p:grpSpPr>
        <p:sp>
          <p:nvSpPr>
            <p:cNvPr id="43" name="Rectangle 1"/>
            <p:cNvSpPr>
              <a:spLocks noChangeArrowheads="1"/>
            </p:cNvSpPr>
            <p:nvPr/>
          </p:nvSpPr>
          <p:spPr bwMode="auto">
            <a:xfrm>
              <a:off x="166254" y="1454973"/>
              <a:ext cx="11693237" cy="3016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 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Một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vườn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trồng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cây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ăn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quả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hình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chữ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nhật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có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chiều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dài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 120m,</a:t>
              </a:r>
              <a:endParaRPr kumimoji="0" lang="vi-VN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chiều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rộng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bằng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  </a:t>
              </a:r>
              <a:r>
                <a:rPr kumimoji="0" lang="vi-VN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  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  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chiều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dài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.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a)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Tính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chu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 vi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khu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vườn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đó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.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b)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Tính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diện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tích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khu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vườn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đó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với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đơn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vị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đo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là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mét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vuông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,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là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héc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rPr>
                <a:t>-ta.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3478775" y="2064768"/>
                  <a:ext cx="238847" cy="6938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vi-VN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78775" y="2064768"/>
                  <a:ext cx="238847" cy="69384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8" name="Rounded Rectangle 47"/>
          <p:cNvSpPr/>
          <p:nvPr/>
        </p:nvSpPr>
        <p:spPr>
          <a:xfrm>
            <a:off x="4685309" y="397690"/>
            <a:ext cx="2821381" cy="66079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002060"/>
                </a:solidFill>
                <a:latin typeface="Arial" panose="020B0604020202020204" pitchFamily="34" charset="0"/>
              </a:rPr>
              <a:t>Bài 1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8813172" y="1724065"/>
            <a:ext cx="25719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692402" y="2568329"/>
            <a:ext cx="5090036" cy="90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69D88B89-81BA-42A3-9B2F-83138AABCCAF}"/>
              </a:ext>
            </a:extLst>
          </p:cNvPr>
          <p:cNvSpPr txBox="1"/>
          <p:nvPr/>
        </p:nvSpPr>
        <p:spPr>
          <a:xfrm>
            <a:off x="3097244" y="4464555"/>
            <a:ext cx="7538671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= (chiều dài + chiều rộng) x 2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9D88B89-81BA-42A3-9B2F-83138AABCCAF}"/>
              </a:ext>
            </a:extLst>
          </p:cNvPr>
          <p:cNvSpPr txBox="1"/>
          <p:nvPr/>
        </p:nvSpPr>
        <p:spPr>
          <a:xfrm>
            <a:off x="3086035" y="5367634"/>
            <a:ext cx="6912321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Diện tích = chiều dài x chiều rộng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1885027" y="3054936"/>
            <a:ext cx="269569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1961198" y="3655063"/>
            <a:ext cx="3440892" cy="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8380054" y="3708873"/>
            <a:ext cx="3438143" cy="460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11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409" r="57519" b="5976"/>
          <a:stretch/>
        </p:blipFill>
        <p:spPr>
          <a:xfrm>
            <a:off x="48864" y="3219745"/>
            <a:ext cx="3588152" cy="368388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21666" y="179473"/>
            <a:ext cx="10556774" cy="6908196"/>
            <a:chOff x="659621" y="108803"/>
            <a:chExt cx="10556774" cy="6908196"/>
          </a:xfrm>
        </p:grpSpPr>
        <p:pic>
          <p:nvPicPr>
            <p:cNvPr id="15" name="Picture 14" descr="Shape, rectangle&#10;&#10;Description automatically generated">
              <a:extLst>
                <a:ext uri="{FF2B5EF4-FFF2-40B4-BE49-F238E27FC236}">
                  <a16:creationId xmlns:a16="http://schemas.microsoft.com/office/drawing/2014/main" id="{F27CBFA5-8EA7-40DE-B39F-DE6D4DFFB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3" t="10572" r="8301"/>
            <a:stretch/>
          </p:blipFill>
          <p:spPr>
            <a:xfrm>
              <a:off x="659621" y="280114"/>
              <a:ext cx="10556774" cy="6736885"/>
            </a:xfrm>
            <a:prstGeom prst="rect">
              <a:avLst/>
            </a:prstGeom>
          </p:spPr>
        </p:pic>
        <p:sp>
          <p:nvSpPr>
            <p:cNvPr id="24" name="Rounded Rectangle 23"/>
            <p:cNvSpPr/>
            <p:nvPr/>
          </p:nvSpPr>
          <p:spPr>
            <a:xfrm>
              <a:off x="4604287" y="108803"/>
              <a:ext cx="2821381" cy="66079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000" dirty="0">
                  <a:solidFill>
                    <a:srgbClr val="002060"/>
                  </a:solidFill>
                  <a:latin typeface="Arial" panose="020B0604020202020204" pitchFamily="34" charset="0"/>
                </a:rPr>
                <a:t>Bài 1</a:t>
              </a:r>
              <a:endParaRPr lang="en-US" sz="3000" dirty="0">
                <a:solidFill>
                  <a:srgbClr val="00206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2575559" y="1631757"/>
            <a:ext cx="7030771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a)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Chiều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rộng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khu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vườn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hình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chữ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nhật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là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: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721731" y="3756405"/>
            <a:ext cx="872640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alt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alt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alt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543123" y="5276501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altLang="en-US" sz="3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400m;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en-US" alt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9600 m</a:t>
            </a:r>
            <a:r>
              <a:rPr lang="en-US" altLang="en-US" sz="3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vi-VN" alt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0,96ha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449168" y="4265726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 x 80 = 9600 (m</a:t>
            </a:r>
            <a:r>
              <a:rPr lang="en-US" altLang="en-US" sz="3000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Đổi: </a:t>
            </a:r>
            <a:r>
              <a:rPr lang="en-US" altLang="en-US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9600 m</a:t>
            </a:r>
            <a:r>
              <a:rPr lang="en-US" altLang="en-US" sz="3000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0,96 ha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156942" y="3214220"/>
            <a:ext cx="433003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(120 + 80) x 2 = 400 (m)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808771" y="2678525"/>
            <a:ext cx="597791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alt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alt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alt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4210921" y="2020406"/>
            <a:ext cx="3211135" cy="693844"/>
            <a:chOff x="3984961" y="2429649"/>
            <a:chExt cx="3211135" cy="693844"/>
          </a:xfrm>
        </p:grpSpPr>
        <p:sp>
          <p:nvSpPr>
            <p:cNvPr id="34" name="Rectangle 33"/>
            <p:cNvSpPr/>
            <p:nvPr/>
          </p:nvSpPr>
          <p:spPr>
            <a:xfrm>
              <a:off x="3984961" y="2563886"/>
              <a:ext cx="3211135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3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120 x      </a:t>
              </a:r>
              <a:r>
                <a:rPr lang="en-US" altLang="en-US" sz="3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  <a:r>
                <a:rPr lang="vi-VN" altLang="en-US" sz="3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r>
                <a:rPr lang="en-US" altLang="en-US" sz="3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 (m)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5197739" y="2429649"/>
                  <a:ext cx="254877" cy="6938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2400" b="0" i="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vi-VN" sz="2400" b="0" i="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24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7739" y="2429649"/>
                  <a:ext cx="254877" cy="69384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7" name="Rectangle 36"/>
          <p:cNvSpPr/>
          <p:nvPr/>
        </p:nvSpPr>
        <p:spPr>
          <a:xfrm>
            <a:off x="5349256" y="1076763"/>
            <a:ext cx="236699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0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Bài giải</a:t>
            </a:r>
            <a:endParaRPr lang="en-US" alt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18" y="-16616"/>
            <a:ext cx="1475295" cy="1475295"/>
          </a:xfrm>
          <a:prstGeom prst="rect">
            <a:avLst/>
          </a:prstGeom>
        </p:spPr>
      </p:pic>
      <p:pic>
        <p:nvPicPr>
          <p:cNvPr id="18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6936" y="-256490"/>
            <a:ext cx="1727788" cy="1727788"/>
          </a:xfrm>
          <a:prstGeom prst="rect">
            <a:avLst/>
          </a:prstGeom>
        </p:spPr>
      </p:pic>
      <p:pic>
        <p:nvPicPr>
          <p:cNvPr id="19" name="图片 41">
            <a:hlinkClick r:id="rId8" action="ppaction://hlinksldjump"/>
            <a:extLst>
              <a:ext uri="{FF2B5EF4-FFF2-40B4-BE49-F238E27FC236}">
                <a16:creationId xmlns:a16="http://schemas.microsoft.com/office/drawing/2014/main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777854" y="5514271"/>
            <a:ext cx="1341755" cy="137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7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0" grpId="0"/>
      <p:bldP spid="31" grpId="0"/>
      <p:bldP spid="32" grpId="0"/>
      <p:bldP spid="33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-16038"/>
            <a:ext cx="8446416" cy="693052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59276" y="728089"/>
            <a:ext cx="11673445" cy="5975399"/>
          </a:xfrm>
          <a:prstGeom prst="roundRect">
            <a:avLst/>
          </a:prstGeom>
          <a:solidFill>
            <a:schemeClr val="bg1">
              <a:alpha val="97000"/>
            </a:schemeClr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4685309" y="397690"/>
            <a:ext cx="2821381" cy="66079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002060"/>
                </a:solidFill>
                <a:latin typeface="Arial" panose="020B0604020202020204" pitchFamily="34" charset="0"/>
              </a:rPr>
              <a:t>Bài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</a:rPr>
              <a:t>2</a:t>
            </a:r>
          </a:p>
        </p:txBody>
      </p:sp>
      <p:grpSp>
        <p:nvGrpSpPr>
          <p:cNvPr id="23" name="Group 147491"/>
          <p:cNvGrpSpPr>
            <a:grpSpLocks/>
          </p:cNvGrpSpPr>
          <p:nvPr/>
        </p:nvGrpSpPr>
        <p:grpSpPr bwMode="auto">
          <a:xfrm>
            <a:off x="744402" y="1860375"/>
            <a:ext cx="5822605" cy="1580464"/>
            <a:chOff x="384" y="720"/>
            <a:chExt cx="3120" cy="597"/>
          </a:xfrm>
        </p:grpSpPr>
        <p:sp>
          <p:nvSpPr>
            <p:cNvPr id="24" name="Rectangles 147458"/>
            <p:cNvSpPr>
              <a:spLocks noChangeArrowheads="1" noChangeShapeType="1" noTextEdit="1"/>
            </p:cNvSpPr>
            <p:nvPr/>
          </p:nvSpPr>
          <p:spPr bwMode="auto">
            <a:xfrm>
              <a:off x="384" y="720"/>
              <a:ext cx="3120" cy="26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000" kern="10" dirty="0" err="1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" dirty="0" err="1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bên</a:t>
              </a:r>
              <a:r>
                <a:rPr lang="en-US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" dirty="0" err="1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" dirty="0" err="1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" dirty="0" err="1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mảnh</a:t>
              </a:r>
              <a:r>
                <a:rPr lang="en-US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" dirty="0" err="1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đất</a:t>
              </a:r>
              <a:r>
                <a:rPr lang="en-US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" dirty="0" err="1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thang </a:t>
              </a:r>
            </a:p>
          </p:txBody>
        </p:sp>
        <p:sp>
          <p:nvSpPr>
            <p:cNvPr id="25" name="Rectangles 147474"/>
            <p:cNvSpPr>
              <a:spLocks noChangeArrowheads="1" noChangeShapeType="1" noTextEdit="1"/>
            </p:cNvSpPr>
            <p:nvPr/>
          </p:nvSpPr>
          <p:spPr bwMode="auto">
            <a:xfrm>
              <a:off x="816" y="1052"/>
              <a:ext cx="1920" cy="26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000" kern="10" dirty="0" err="1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" dirty="0" err="1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" dirty="0" err="1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" dirty="0" err="1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" dirty="0" err="1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r>
                <a:rPr lang="en-US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" dirty="0" err="1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lệ</a:t>
              </a:r>
              <a:r>
                <a:rPr lang="en-US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1 : 1000.</a:t>
              </a:r>
            </a:p>
          </p:txBody>
        </p:sp>
      </p:grpSp>
      <p:grpSp>
        <p:nvGrpSpPr>
          <p:cNvPr id="26" name="Group 147490"/>
          <p:cNvGrpSpPr>
            <a:grpSpLocks/>
          </p:cNvGrpSpPr>
          <p:nvPr/>
        </p:nvGrpSpPr>
        <p:grpSpPr bwMode="auto">
          <a:xfrm>
            <a:off x="1398118" y="3925497"/>
            <a:ext cx="4120613" cy="1417061"/>
            <a:chOff x="816" y="1439"/>
            <a:chExt cx="1920" cy="578"/>
          </a:xfrm>
        </p:grpSpPr>
        <p:sp>
          <p:nvSpPr>
            <p:cNvPr id="27" name="Rectangles 147462"/>
            <p:cNvSpPr>
              <a:spLocks noChangeArrowheads="1" noChangeShapeType="1" noTextEdit="1"/>
            </p:cNvSpPr>
            <p:nvPr/>
          </p:nvSpPr>
          <p:spPr bwMode="auto">
            <a:xfrm>
              <a:off x="816" y="1439"/>
              <a:ext cx="1920" cy="24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Tính diện tích mảnh vườn đó </a:t>
              </a:r>
              <a:endParaRPr lang="en-US" sz="20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s 147489"/>
            <p:cNvSpPr>
              <a:spLocks noChangeArrowheads="1" noChangeShapeType="1" noTextEdit="1"/>
            </p:cNvSpPr>
            <p:nvPr/>
          </p:nvSpPr>
          <p:spPr bwMode="auto">
            <a:xfrm>
              <a:off x="825" y="1776"/>
              <a:ext cx="1872" cy="24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với đơn vị đo là mét vuông.</a:t>
              </a:r>
              <a:endParaRPr lang="en-US" sz="20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 147520"/>
          <p:cNvGrpSpPr>
            <a:grpSpLocks/>
          </p:cNvGrpSpPr>
          <p:nvPr/>
        </p:nvGrpSpPr>
        <p:grpSpPr bwMode="auto">
          <a:xfrm>
            <a:off x="6586940" y="1388888"/>
            <a:ext cx="4016892" cy="2910396"/>
            <a:chOff x="3792" y="576"/>
            <a:chExt cx="1824" cy="1213"/>
          </a:xfrm>
        </p:grpSpPr>
        <p:sp>
          <p:nvSpPr>
            <p:cNvPr id="59" name="Freeform 147511"/>
            <p:cNvSpPr>
              <a:spLocks noChangeArrowheads="1"/>
            </p:cNvSpPr>
            <p:nvPr/>
          </p:nvSpPr>
          <p:spPr bwMode="auto">
            <a:xfrm rot="10800000">
              <a:off x="3792" y="768"/>
              <a:ext cx="1824" cy="72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281" y="21600"/>
                  </a:lnTo>
                  <a:lnTo>
                    <a:pt x="16319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Straight Connector 147512"/>
            <p:cNvSpPr>
              <a:spLocks noChangeShapeType="1"/>
            </p:cNvSpPr>
            <p:nvPr/>
          </p:nvSpPr>
          <p:spPr bwMode="auto">
            <a:xfrm>
              <a:off x="4236" y="768"/>
              <a:ext cx="0" cy="7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Rectangles 147513"/>
            <p:cNvSpPr>
              <a:spLocks noChangeArrowheads="1"/>
            </p:cNvSpPr>
            <p:nvPr/>
          </p:nvSpPr>
          <p:spPr bwMode="auto">
            <a:xfrm>
              <a:off x="4242" y="1383"/>
              <a:ext cx="101" cy="10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endParaRPr lang="en-US" altLang="zh-CN">
                <a:ea typeface="SimSun" panose="02010600030101010101" pitchFamily="2" charset="-122"/>
              </a:endParaRPr>
            </a:p>
          </p:txBody>
        </p:sp>
        <p:sp>
          <p:nvSpPr>
            <p:cNvPr id="64" name="Rectangles 147514"/>
            <p:cNvSpPr>
              <a:spLocks noChangeArrowheads="1" noChangeShapeType="1" noTextEdit="1"/>
            </p:cNvSpPr>
            <p:nvPr/>
          </p:nvSpPr>
          <p:spPr bwMode="auto">
            <a:xfrm>
              <a:off x="4464" y="576"/>
              <a:ext cx="336" cy="1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3cm</a:t>
              </a:r>
            </a:p>
          </p:txBody>
        </p:sp>
        <p:sp>
          <p:nvSpPr>
            <p:cNvPr id="65" name="Rectangles 147515"/>
            <p:cNvSpPr>
              <a:spLocks noChangeArrowheads="1" noChangeShapeType="1" noTextEdit="1"/>
            </p:cNvSpPr>
            <p:nvPr/>
          </p:nvSpPr>
          <p:spPr bwMode="auto">
            <a:xfrm>
              <a:off x="4560" y="1677"/>
              <a:ext cx="336" cy="1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5cm</a:t>
              </a:r>
            </a:p>
          </p:txBody>
        </p:sp>
        <p:sp>
          <p:nvSpPr>
            <p:cNvPr id="66" name="Rectangles 147516"/>
            <p:cNvSpPr>
              <a:spLocks noChangeArrowheads="1" noChangeShapeType="1" noTextEdit="1"/>
            </p:cNvSpPr>
            <p:nvPr/>
          </p:nvSpPr>
          <p:spPr bwMode="auto">
            <a:xfrm>
              <a:off x="4284" y="1056"/>
              <a:ext cx="336" cy="1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2cm</a:t>
              </a:r>
            </a:p>
          </p:txBody>
        </p:sp>
        <p:sp>
          <p:nvSpPr>
            <p:cNvPr id="67" name="Right Bracket 147519"/>
            <p:cNvSpPr>
              <a:spLocks/>
            </p:cNvSpPr>
            <p:nvPr/>
          </p:nvSpPr>
          <p:spPr bwMode="auto">
            <a:xfrm rot="5400000">
              <a:off x="4584" y="696"/>
              <a:ext cx="240" cy="1824"/>
            </a:xfrm>
            <a:prstGeom prst="rightBracket">
              <a:avLst>
                <a:gd name="adj" fmla="val 209809"/>
              </a:avLst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endParaRPr lang="en-US" altLang="zh-CN">
                <a:ea typeface="SimSun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856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21666" y="179473"/>
            <a:ext cx="10556774" cy="6908196"/>
            <a:chOff x="659621" y="108803"/>
            <a:chExt cx="10556774" cy="6908196"/>
          </a:xfrm>
        </p:grpSpPr>
        <p:pic>
          <p:nvPicPr>
            <p:cNvPr id="15" name="Picture 14" descr="Shape, rectangle&#10;&#10;Description automatically generated">
              <a:extLst>
                <a:ext uri="{FF2B5EF4-FFF2-40B4-BE49-F238E27FC236}">
                  <a16:creationId xmlns:a16="http://schemas.microsoft.com/office/drawing/2014/main" id="{F27CBFA5-8EA7-40DE-B39F-DE6D4DFFB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3" t="10572" r="8301"/>
            <a:stretch/>
          </p:blipFill>
          <p:spPr>
            <a:xfrm>
              <a:off x="659621" y="280114"/>
              <a:ext cx="10556774" cy="6736885"/>
            </a:xfrm>
            <a:prstGeom prst="rect">
              <a:avLst/>
            </a:prstGeom>
          </p:spPr>
        </p:pic>
        <p:sp>
          <p:nvSpPr>
            <p:cNvPr id="24" name="Rounded Rectangle 23"/>
            <p:cNvSpPr/>
            <p:nvPr/>
          </p:nvSpPr>
          <p:spPr>
            <a:xfrm>
              <a:off x="4604287" y="108803"/>
              <a:ext cx="2821381" cy="66079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000" dirty="0">
                  <a:solidFill>
                    <a:srgbClr val="002060"/>
                  </a:solidFill>
                  <a:latin typeface="Arial" panose="020B0604020202020204" pitchFamily="34" charset="0"/>
                </a:rPr>
                <a:t>Bài </a:t>
              </a:r>
              <a:r>
                <a:rPr lang="en-US" sz="3000" dirty="0">
                  <a:solidFill>
                    <a:srgbClr val="00206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5349256" y="1076763"/>
            <a:ext cx="236699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0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Bài gi</a:t>
            </a:r>
            <a:r>
              <a:rPr lang="en-US" altLang="en-US" sz="3000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ải</a:t>
            </a:r>
            <a:endParaRPr lang="en-US" alt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18" y="-16616"/>
            <a:ext cx="1475295" cy="1475295"/>
          </a:xfrm>
          <a:prstGeom prst="rect">
            <a:avLst/>
          </a:prstGeom>
        </p:spPr>
      </p:pic>
      <p:pic>
        <p:nvPicPr>
          <p:cNvPr id="18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6936" y="-256490"/>
            <a:ext cx="1727788" cy="1727788"/>
          </a:xfrm>
          <a:prstGeom prst="rect">
            <a:avLst/>
          </a:prstGeom>
        </p:spPr>
      </p:pic>
      <p:sp>
        <p:nvSpPr>
          <p:cNvPr id="20" name="Rectangles 147461"/>
          <p:cNvSpPr>
            <a:spLocks noChangeArrowheads="1" noChangeShapeType="1" noTextEdit="1"/>
          </p:cNvSpPr>
          <p:nvPr/>
        </p:nvSpPr>
        <p:spPr bwMode="auto">
          <a:xfrm>
            <a:off x="1909010" y="1888428"/>
            <a:ext cx="4038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1" name="Rectangles 147463"/>
          <p:cNvSpPr>
            <a:spLocks noChangeArrowheads="1" noChangeShapeType="1" noTextEdit="1"/>
          </p:cNvSpPr>
          <p:nvPr/>
        </p:nvSpPr>
        <p:spPr bwMode="auto">
          <a:xfrm>
            <a:off x="6176210" y="1964628"/>
            <a:ext cx="2514600" cy="392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x 1000 = 3000 (cm)</a:t>
            </a:r>
          </a:p>
        </p:txBody>
      </p:sp>
      <p:sp>
        <p:nvSpPr>
          <p:cNvPr id="22" name="Rectangles 147471"/>
          <p:cNvSpPr>
            <a:spLocks noChangeArrowheads="1" noChangeShapeType="1" noTextEdit="1"/>
          </p:cNvSpPr>
          <p:nvPr/>
        </p:nvSpPr>
        <p:spPr bwMode="auto">
          <a:xfrm>
            <a:off x="4985585" y="4526853"/>
            <a:ext cx="990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3" name="Rectangles 147492"/>
          <p:cNvSpPr>
            <a:spLocks noChangeArrowheads="1" noChangeShapeType="1" noTextEdit="1"/>
          </p:cNvSpPr>
          <p:nvPr/>
        </p:nvSpPr>
        <p:spPr bwMode="auto">
          <a:xfrm>
            <a:off x="8847973" y="1972565"/>
            <a:ext cx="909637" cy="322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 m</a:t>
            </a:r>
          </a:p>
        </p:txBody>
      </p:sp>
      <p:sp>
        <p:nvSpPr>
          <p:cNvPr id="26" name="Rectangles 147493"/>
          <p:cNvSpPr>
            <a:spLocks noChangeArrowheads="1" noChangeShapeType="1" noTextEdit="1"/>
          </p:cNvSpPr>
          <p:nvPr/>
        </p:nvSpPr>
        <p:spPr bwMode="auto">
          <a:xfrm>
            <a:off x="1909010" y="2415478"/>
            <a:ext cx="4038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8" name="Rectangles 147494"/>
          <p:cNvSpPr>
            <a:spLocks noChangeArrowheads="1" noChangeShapeType="1" noTextEdit="1"/>
          </p:cNvSpPr>
          <p:nvPr/>
        </p:nvSpPr>
        <p:spPr bwMode="auto">
          <a:xfrm>
            <a:off x="6176210" y="2491678"/>
            <a:ext cx="2514600" cy="392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1000 = 5000 (cm)</a:t>
            </a:r>
          </a:p>
        </p:txBody>
      </p:sp>
      <p:sp>
        <p:nvSpPr>
          <p:cNvPr id="38" name="Rectangles 147495"/>
          <p:cNvSpPr>
            <a:spLocks noChangeArrowheads="1" noChangeShapeType="1" noTextEdit="1"/>
          </p:cNvSpPr>
          <p:nvPr/>
        </p:nvSpPr>
        <p:spPr bwMode="auto">
          <a:xfrm>
            <a:off x="8847973" y="2556765"/>
            <a:ext cx="884237" cy="2905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50 m</a:t>
            </a:r>
          </a:p>
        </p:txBody>
      </p:sp>
      <p:sp>
        <p:nvSpPr>
          <p:cNvPr id="39" name="Rectangles 147496"/>
          <p:cNvSpPr>
            <a:spLocks noChangeArrowheads="1" noChangeShapeType="1" noTextEdit="1"/>
          </p:cNvSpPr>
          <p:nvPr/>
        </p:nvSpPr>
        <p:spPr bwMode="auto">
          <a:xfrm>
            <a:off x="1909010" y="2948878"/>
            <a:ext cx="4038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0" name="Rectangles 147497"/>
          <p:cNvSpPr>
            <a:spLocks noChangeArrowheads="1" noChangeShapeType="1" noTextEdit="1"/>
          </p:cNvSpPr>
          <p:nvPr/>
        </p:nvSpPr>
        <p:spPr bwMode="auto">
          <a:xfrm>
            <a:off x="6176210" y="3025078"/>
            <a:ext cx="2514600" cy="392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1000 = 2000 (cm)</a:t>
            </a:r>
          </a:p>
        </p:txBody>
      </p:sp>
      <p:sp>
        <p:nvSpPr>
          <p:cNvPr id="41" name="Rectangles 147498"/>
          <p:cNvSpPr>
            <a:spLocks noChangeArrowheads="1" noChangeShapeType="1" noTextEdit="1"/>
          </p:cNvSpPr>
          <p:nvPr/>
        </p:nvSpPr>
        <p:spPr bwMode="auto">
          <a:xfrm>
            <a:off x="8862260" y="3056828"/>
            <a:ext cx="869950" cy="3159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20 m</a:t>
            </a:r>
          </a:p>
        </p:txBody>
      </p:sp>
      <p:sp>
        <p:nvSpPr>
          <p:cNvPr id="42" name="Rectangles 147499"/>
          <p:cNvSpPr>
            <a:spLocks noChangeArrowheads="1" noChangeShapeType="1" noTextEdit="1"/>
          </p:cNvSpPr>
          <p:nvPr/>
        </p:nvSpPr>
        <p:spPr bwMode="auto">
          <a:xfrm>
            <a:off x="1913773" y="3682303"/>
            <a:ext cx="4038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Diện tích mảnh đất hình thang là:</a:t>
            </a:r>
          </a:p>
        </p:txBody>
      </p:sp>
      <p:grpSp>
        <p:nvGrpSpPr>
          <p:cNvPr id="43" name="Group 147504"/>
          <p:cNvGrpSpPr>
            <a:grpSpLocks/>
          </p:cNvGrpSpPr>
          <p:nvPr/>
        </p:nvGrpSpPr>
        <p:grpSpPr bwMode="auto">
          <a:xfrm>
            <a:off x="6128585" y="3558478"/>
            <a:ext cx="1800225" cy="827087"/>
            <a:chOff x="3054" y="3456"/>
            <a:chExt cx="864" cy="521"/>
          </a:xfrm>
        </p:grpSpPr>
        <p:sp>
          <p:nvSpPr>
            <p:cNvPr id="44" name="Rectangles 147500"/>
            <p:cNvSpPr>
              <a:spLocks noChangeArrowheads="1" noChangeShapeType="1" noTextEdit="1"/>
            </p:cNvSpPr>
            <p:nvPr/>
          </p:nvSpPr>
          <p:spPr bwMode="auto">
            <a:xfrm>
              <a:off x="3074" y="3456"/>
              <a:ext cx="814" cy="2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400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(30 + 50) x 20</a:t>
              </a:r>
            </a:p>
          </p:txBody>
        </p:sp>
        <p:sp>
          <p:nvSpPr>
            <p:cNvPr id="45" name="Straight Connector 147502"/>
            <p:cNvSpPr>
              <a:spLocks noChangeShapeType="1"/>
            </p:cNvSpPr>
            <p:nvPr/>
          </p:nvSpPr>
          <p:spPr bwMode="auto">
            <a:xfrm>
              <a:off x="3054" y="3726"/>
              <a:ext cx="864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6" name="Rectangles 147503"/>
            <p:cNvSpPr>
              <a:spLocks noChangeArrowheads="1" noChangeShapeType="1" noTextEdit="1"/>
            </p:cNvSpPr>
            <p:nvPr/>
          </p:nvSpPr>
          <p:spPr bwMode="auto">
            <a:xfrm>
              <a:off x="3429" y="3780"/>
              <a:ext cx="84" cy="19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400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7" name="Group 147506"/>
          <p:cNvGrpSpPr>
            <a:grpSpLocks/>
          </p:cNvGrpSpPr>
          <p:nvPr/>
        </p:nvGrpSpPr>
        <p:grpSpPr bwMode="auto">
          <a:xfrm>
            <a:off x="8238373" y="3775965"/>
            <a:ext cx="1414462" cy="452438"/>
            <a:chOff x="4053" y="3591"/>
            <a:chExt cx="576" cy="285"/>
          </a:xfrm>
        </p:grpSpPr>
        <p:sp>
          <p:nvSpPr>
            <p:cNvPr id="48" name="Rectangles 147501"/>
            <p:cNvSpPr>
              <a:spLocks noChangeArrowheads="1" noChangeShapeType="1" noTextEdit="1"/>
            </p:cNvSpPr>
            <p:nvPr/>
          </p:nvSpPr>
          <p:spPr bwMode="auto">
            <a:xfrm>
              <a:off x="4053" y="3629"/>
              <a:ext cx="576" cy="24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400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800 (m  )</a:t>
              </a:r>
            </a:p>
          </p:txBody>
        </p:sp>
        <p:sp>
          <p:nvSpPr>
            <p:cNvPr id="49" name="Rectangles 147505"/>
            <p:cNvSpPr>
              <a:spLocks noChangeArrowheads="1" noChangeShapeType="1" noTextEdit="1"/>
            </p:cNvSpPr>
            <p:nvPr/>
          </p:nvSpPr>
          <p:spPr bwMode="auto">
            <a:xfrm>
              <a:off x="4513" y="3591"/>
              <a:ext cx="47" cy="11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400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50" name="Group 147521"/>
          <p:cNvGrpSpPr>
            <a:grpSpLocks/>
          </p:cNvGrpSpPr>
          <p:nvPr/>
        </p:nvGrpSpPr>
        <p:grpSpPr bwMode="auto">
          <a:xfrm>
            <a:off x="6382585" y="4445890"/>
            <a:ext cx="1057275" cy="427038"/>
            <a:chOff x="3202" y="3878"/>
            <a:chExt cx="666" cy="269"/>
          </a:xfrm>
        </p:grpSpPr>
        <p:sp>
          <p:nvSpPr>
            <p:cNvPr id="51" name="Rectangles 147472"/>
            <p:cNvSpPr>
              <a:spLocks noChangeArrowheads="1" noChangeShapeType="1" noTextEdit="1"/>
            </p:cNvSpPr>
            <p:nvPr/>
          </p:nvSpPr>
          <p:spPr bwMode="auto">
            <a:xfrm>
              <a:off x="3202" y="3936"/>
              <a:ext cx="561" cy="21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400" kern="10" dirty="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800 m</a:t>
              </a:r>
            </a:p>
          </p:txBody>
        </p:sp>
        <p:grpSp>
          <p:nvGrpSpPr>
            <p:cNvPr id="52" name="Group 147507"/>
            <p:cNvGrpSpPr>
              <a:grpSpLocks/>
            </p:cNvGrpSpPr>
            <p:nvPr/>
          </p:nvGrpSpPr>
          <p:grpSpPr bwMode="auto">
            <a:xfrm>
              <a:off x="3802" y="3878"/>
              <a:ext cx="66" cy="136"/>
              <a:chOff x="4053" y="3591"/>
              <a:chExt cx="576" cy="285"/>
            </a:xfrm>
          </p:grpSpPr>
          <p:sp>
            <p:nvSpPr>
              <p:cNvPr id="53" name="Rectangles 147508"/>
              <p:cNvSpPr>
                <a:spLocks noChangeArrowheads="1" noChangeShapeType="1" noTextEdit="1"/>
              </p:cNvSpPr>
              <p:nvPr/>
            </p:nvSpPr>
            <p:spPr bwMode="auto">
              <a:xfrm>
                <a:off x="4053" y="3629"/>
                <a:ext cx="576" cy="24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2400" kern="10">
                    <a:ln w="952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54" name="Rectangles 147509"/>
              <p:cNvSpPr>
                <a:spLocks noChangeArrowheads="1" noChangeShapeType="1" noTextEdit="1"/>
              </p:cNvSpPr>
              <p:nvPr/>
            </p:nvSpPr>
            <p:spPr bwMode="auto">
              <a:xfrm>
                <a:off x="4513" y="3591"/>
                <a:ext cx="47" cy="11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2400" kern="10">
                    <a:ln w="952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3663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-16038"/>
            <a:ext cx="8446416" cy="693052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59276" y="728089"/>
            <a:ext cx="11673445" cy="5975399"/>
          </a:xfrm>
          <a:prstGeom prst="roundRect">
            <a:avLst/>
          </a:prstGeom>
          <a:solidFill>
            <a:schemeClr val="bg1">
              <a:alpha val="97000"/>
            </a:schemeClr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4685309" y="397690"/>
            <a:ext cx="2821381" cy="66079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002060"/>
                </a:solidFill>
                <a:latin typeface="Arial" panose="020B0604020202020204" pitchFamily="34" charset="0"/>
              </a:rPr>
              <a:t>Bài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9606" y="1642402"/>
            <a:ext cx="75137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04875" y="2472096"/>
            <a:ext cx="6417999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ABCD.</a:t>
            </a:r>
          </a:p>
          <a:p>
            <a:pPr algn="just">
              <a:spcBef>
                <a:spcPts val="1200"/>
              </a:spcBef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020527" y="1456179"/>
            <a:ext cx="3399673" cy="3559482"/>
            <a:chOff x="7561523" y="942604"/>
            <a:chExt cx="3399673" cy="3559482"/>
          </a:xfrm>
        </p:grpSpPr>
        <p:sp>
          <p:nvSpPr>
            <p:cNvPr id="19" name="Oval 18"/>
            <p:cNvSpPr/>
            <p:nvPr/>
          </p:nvSpPr>
          <p:spPr>
            <a:xfrm>
              <a:off x="8044405" y="1451993"/>
              <a:ext cx="2539364" cy="253936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Diamond 19"/>
            <p:cNvSpPr/>
            <p:nvPr/>
          </p:nvSpPr>
          <p:spPr>
            <a:xfrm>
              <a:off x="8044405" y="1466615"/>
              <a:ext cx="2539364" cy="2524741"/>
            </a:xfrm>
            <a:prstGeom prst="diamon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>
              <a:stCxn id="19" idx="0"/>
              <a:endCxn id="20" idx="2"/>
            </p:cNvCxnSpPr>
            <p:nvPr/>
          </p:nvCxnSpPr>
          <p:spPr>
            <a:xfrm>
              <a:off x="9314087" y="1451993"/>
              <a:ext cx="0" cy="2539363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9309137" y="2579943"/>
              <a:ext cx="144000" cy="14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>
              <a:stCxn id="20" idx="1"/>
              <a:endCxn id="20" idx="3"/>
            </p:cNvCxnSpPr>
            <p:nvPr/>
          </p:nvCxnSpPr>
          <p:spPr>
            <a:xfrm>
              <a:off x="8044405" y="2728986"/>
              <a:ext cx="2539364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9138611" y="942604"/>
              <a:ext cx="3385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B</a:t>
              </a:r>
              <a:endParaRPr lang="en-US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561523" y="2537008"/>
              <a:ext cx="3385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A</a:t>
              </a:r>
              <a:endParaRPr lang="en-US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9128135" y="4132754"/>
              <a:ext cx="3642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D</a:t>
              </a:r>
              <a:endParaRPr lang="en-US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596994" y="2574002"/>
              <a:ext cx="3642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C</a:t>
              </a:r>
              <a:endParaRPr lang="en-US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949885" y="2359653"/>
              <a:ext cx="3642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O</a:t>
              </a:r>
              <a:endParaRPr lang="en-US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494797" y="2781676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4cm</a:t>
              </a:r>
              <a:endParaRPr lang="en-US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9568198" y="2781676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4cm</a:t>
              </a:r>
              <a:endParaRPr lang="en-US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302721" y="2020308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4cm</a:t>
              </a:r>
              <a:endParaRPr lang="en-US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2630320" y="4307775"/>
            <a:ext cx="53424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000" b="1" baseline="-2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ABCD</a:t>
            </a:r>
            <a:r>
              <a:rPr lang="vi-VN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000" b="1" baseline="-2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BOC</a:t>
            </a:r>
            <a:r>
              <a:rPr lang="vi-VN" sz="4000" b="1" baseline="-2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x  4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Isosceles Triangle 34"/>
          <p:cNvSpPr/>
          <p:nvPr/>
        </p:nvSpPr>
        <p:spPr>
          <a:xfrm rot="16200000">
            <a:off x="8517697" y="3242026"/>
            <a:ext cx="1247951" cy="1251631"/>
          </a:xfrm>
          <a:prstGeom prst="triangle">
            <a:avLst>
              <a:gd name="adj" fmla="val 100000"/>
            </a:avLst>
          </a:prstGeom>
          <a:solidFill>
            <a:schemeClr val="accent2">
              <a:lumMod val="60000"/>
              <a:lumOff val="40000"/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6"/>
          <p:cNvSpPr/>
          <p:nvPr/>
        </p:nvSpPr>
        <p:spPr>
          <a:xfrm rot="10800000">
            <a:off x="9768140" y="3229497"/>
            <a:ext cx="1263483" cy="1251631"/>
          </a:xfrm>
          <a:prstGeom prst="triangle">
            <a:avLst>
              <a:gd name="adj" fmla="val 100000"/>
            </a:avLst>
          </a:prstGeom>
          <a:solidFill>
            <a:schemeClr val="accent2">
              <a:lumMod val="60000"/>
              <a:lumOff val="40000"/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>
            <a:off x="8512257" y="1978783"/>
            <a:ext cx="1272201" cy="1251631"/>
          </a:xfrm>
          <a:prstGeom prst="triangle">
            <a:avLst>
              <a:gd name="adj" fmla="val 100000"/>
            </a:avLst>
          </a:prstGeom>
          <a:solidFill>
            <a:schemeClr val="accent2">
              <a:lumMod val="60000"/>
              <a:lumOff val="40000"/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/>
          <p:cNvSpPr/>
          <p:nvPr/>
        </p:nvSpPr>
        <p:spPr>
          <a:xfrm rot="5400000">
            <a:off x="9791979" y="1982808"/>
            <a:ext cx="1247951" cy="1262996"/>
          </a:xfrm>
          <a:prstGeom prst="triangle">
            <a:avLst>
              <a:gd name="adj" fmla="val 100000"/>
            </a:avLst>
          </a:prstGeom>
          <a:solidFill>
            <a:schemeClr val="accent2">
              <a:lumMod val="60000"/>
              <a:lumOff val="40000"/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>
            <a:off x="4855307" y="2219352"/>
            <a:ext cx="3022109" cy="69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2623869" y="5397969"/>
            <a:ext cx="70791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vi-VN" sz="4000" b="1" baseline="-2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vi-VN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baseline="-2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màu</a:t>
            </a:r>
            <a:r>
              <a:rPr lang="vi-VN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 S</a:t>
            </a:r>
            <a:r>
              <a:rPr lang="vi-VN" sz="4000" b="1" baseline="-2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hình tròn  </a:t>
            </a:r>
            <a:r>
              <a:rPr lang="vi-VN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 S </a:t>
            </a:r>
            <a:r>
              <a:rPr lang="vi-VN" sz="4000" b="1" baseline="-2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ABCD</a:t>
            </a:r>
            <a:endParaRPr lang="en-US" sz="4000" b="1" baseline="-25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62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5" grpId="0" animBg="1"/>
      <p:bldP spid="35" grpId="1" animBg="1"/>
      <p:bldP spid="37" grpId="0" animBg="1"/>
      <p:bldP spid="37" grpId="1" animBg="1"/>
      <p:bldP spid="5" grpId="0" animBg="1"/>
      <p:bldP spid="5" grpId="1" animBg="1"/>
      <p:bldP spid="36" grpId="0" animBg="1"/>
      <p:bldP spid="36" grpId="1" animBg="1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409" r="57519" b="5976"/>
          <a:stretch/>
        </p:blipFill>
        <p:spPr>
          <a:xfrm>
            <a:off x="48864" y="3219745"/>
            <a:ext cx="3588152" cy="368388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36630" y="82948"/>
            <a:ext cx="10556774" cy="6908196"/>
            <a:chOff x="821666" y="179473"/>
            <a:chExt cx="10556774" cy="6908196"/>
          </a:xfrm>
        </p:grpSpPr>
        <p:grpSp>
          <p:nvGrpSpPr>
            <p:cNvPr id="2" name="Group 1"/>
            <p:cNvGrpSpPr/>
            <p:nvPr/>
          </p:nvGrpSpPr>
          <p:grpSpPr>
            <a:xfrm>
              <a:off x="821666" y="179473"/>
              <a:ext cx="10556774" cy="6908196"/>
              <a:chOff x="659621" y="108803"/>
              <a:chExt cx="10556774" cy="6908196"/>
            </a:xfrm>
          </p:grpSpPr>
          <p:pic>
            <p:nvPicPr>
              <p:cNvPr id="15" name="Picture 14" descr="Shape, rectangle&#10;&#10;Description automatically generated">
                <a:extLst>
                  <a:ext uri="{FF2B5EF4-FFF2-40B4-BE49-F238E27FC236}">
                    <a16:creationId xmlns:a16="http://schemas.microsoft.com/office/drawing/2014/main" id="{F27CBFA5-8EA7-40DE-B39F-DE6D4DFFB6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3" t="10572" r="8301"/>
              <a:stretch/>
            </p:blipFill>
            <p:spPr>
              <a:xfrm>
                <a:off x="659621" y="280114"/>
                <a:ext cx="10556774" cy="6736885"/>
              </a:xfrm>
              <a:prstGeom prst="rect">
                <a:avLst/>
              </a:prstGeom>
            </p:spPr>
          </p:pic>
          <p:sp>
            <p:nvSpPr>
              <p:cNvPr id="24" name="Rounded Rectangle 23"/>
              <p:cNvSpPr/>
              <p:nvPr/>
            </p:nvSpPr>
            <p:spPr>
              <a:xfrm>
                <a:off x="4604287" y="108803"/>
                <a:ext cx="2821381" cy="660799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000" dirty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Bài 3</a:t>
                </a:r>
                <a:endParaRPr lang="en-US" sz="3000" dirty="0">
                  <a:solidFill>
                    <a:srgbClr val="002060"/>
                  </a:solidFill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23" name="Picture 22" descr="Shape, rectangle&#10;&#10;Description automatically generated">
              <a:extLst>
                <a:ext uri="{FF2B5EF4-FFF2-40B4-BE49-F238E27FC236}">
                  <a16:creationId xmlns:a16="http://schemas.microsoft.com/office/drawing/2014/main" id="{F27CBFA5-8EA7-40DE-B39F-DE6D4DFFB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23" t="42199" r="51656" b="28638"/>
            <a:stretch/>
          </p:blipFill>
          <p:spPr>
            <a:xfrm>
              <a:off x="1714120" y="5602793"/>
              <a:ext cx="2267538" cy="716439"/>
            </a:xfrm>
            <a:prstGeom prst="rect">
              <a:avLst/>
            </a:prstGeom>
          </p:spPr>
        </p:pic>
      </p:grp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2822202" y="1477446"/>
            <a:ext cx="4843890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a) </a:t>
            </a: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Diện</a:t>
            </a:r>
            <a:r>
              <a:rPr kumimoji="0" lang="vi-VN" altLang="en-US" sz="3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tích tam giác A0B là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Arial" panose="020B0604020202020204" pitchFamily="34" charset="0"/>
              </a:rPr>
              <a:t>: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912714" y="3260047"/>
            <a:ext cx="872640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alt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hình tròn </a:t>
            </a:r>
            <a:r>
              <a:rPr lang="en-US" alt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543123" y="5276501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altLang="en-US" sz="3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a) </a:t>
            </a:r>
            <a:r>
              <a:rPr lang="vi-VN" alt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cm</a:t>
            </a:r>
            <a:r>
              <a:rPr lang="vi-VN" altLang="en-US" sz="3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n-US" sz="30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r>
              <a:rPr lang="en-US" alt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vi-VN" alt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18,24</a:t>
            </a:r>
            <a:r>
              <a:rPr lang="en-US" alt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en-US" sz="3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242341" y="3793583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x 4 x 3,14 = 50,24 </a:t>
            </a:r>
            <a:r>
              <a:rPr lang="en-US" altLang="en-US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altLang="en-US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n-US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en-US" sz="3000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102079" y="2775877"/>
            <a:ext cx="287931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x 4 = 32 </a:t>
            </a:r>
            <a:r>
              <a:rPr lang="en-US" altLang="en-US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altLang="en-US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n-US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altLang="en-US" sz="3000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046655" y="2357494"/>
            <a:ext cx="532511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Diện tích hình vuông ABCD </a:t>
            </a:r>
            <a:r>
              <a:rPr lang="en-US" alt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004515" y="1905806"/>
            <a:ext cx="320151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x 4 : 2 </a:t>
            </a:r>
            <a:r>
              <a:rPr lang="en-US" altLang="en-US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vi-VN" altLang="en-US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altLang="en-US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vi-VN" altLang="en-US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n-US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altLang="en-US" sz="3000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357756" y="878364"/>
            <a:ext cx="194140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0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Bài gi</a:t>
            </a:r>
            <a:r>
              <a:rPr lang="en-US" altLang="en-US" sz="30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</a:t>
            </a:r>
            <a:r>
              <a:rPr lang="vi-VN" altLang="en-US" sz="30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alt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18" y="-16616"/>
            <a:ext cx="1475295" cy="1475295"/>
          </a:xfrm>
          <a:prstGeom prst="rect">
            <a:avLst/>
          </a:prstGeom>
        </p:spPr>
      </p:pic>
      <p:pic>
        <p:nvPicPr>
          <p:cNvPr id="18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6936" y="-256490"/>
            <a:ext cx="1727788" cy="1727788"/>
          </a:xfrm>
          <a:prstGeom prst="rect">
            <a:avLst/>
          </a:prstGeom>
        </p:spPr>
      </p:pic>
      <p:pic>
        <p:nvPicPr>
          <p:cNvPr id="19" name="图片 41">
            <a:hlinkClick r:id="rId7" action="ppaction://hlinksldjump"/>
            <a:extLst>
              <a:ext uri="{FF2B5EF4-FFF2-40B4-BE49-F238E27FC236}">
                <a16:creationId xmlns:a16="http://schemas.microsoft.com/office/drawing/2014/main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650746" y="5532668"/>
            <a:ext cx="1341755" cy="137096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229161" y="4241893"/>
            <a:ext cx="872640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phần đã tô màu của hình tròn </a:t>
            </a:r>
            <a:r>
              <a:rPr lang="en-US" alt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242341" y="4759197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50,24 – 32 = 18,24 </a:t>
            </a:r>
            <a:r>
              <a:rPr lang="en-US" altLang="en-US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altLang="en-US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n-US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en-US" sz="3000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2686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0" grpId="0"/>
      <p:bldP spid="31" grpId="0"/>
      <p:bldP spid="32" grpId="0"/>
      <p:bldP spid="33" grpId="0"/>
      <p:bldP spid="34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70">
            <a:extLst>
              <a:ext uri="{FF2B5EF4-FFF2-40B4-BE49-F238E27FC236}">
                <a16:creationId xmlns:a16="http://schemas.microsoft.com/office/drawing/2014/main" id="{C870E79C-6CFA-4605-AF58-9E59B6D30471}"/>
              </a:ext>
            </a:extLst>
          </p:cNvPr>
          <p:cNvSpPr/>
          <p:nvPr/>
        </p:nvSpPr>
        <p:spPr>
          <a:xfrm>
            <a:off x="1071770" y="5165405"/>
            <a:ext cx="8312862" cy="1502560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1" name="任意多边形: 形状 70">
            <a:extLst>
              <a:ext uri="{FF2B5EF4-FFF2-40B4-BE49-F238E27FC236}">
                <a16:creationId xmlns:a16="http://schemas.microsoft.com/office/drawing/2014/main" id="{C870E79C-6CFA-4605-AF58-9E59B6D30471}"/>
              </a:ext>
            </a:extLst>
          </p:cNvPr>
          <p:cNvSpPr/>
          <p:nvPr/>
        </p:nvSpPr>
        <p:spPr>
          <a:xfrm>
            <a:off x="1167499" y="3177411"/>
            <a:ext cx="7184798" cy="1502560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53594" y="3308676"/>
            <a:ext cx="7070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Nắm được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vi, 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phic 30">
            <a:extLst>
              <a:ext uri="{FF2B5EF4-FFF2-40B4-BE49-F238E27FC236}">
                <a16:creationId xmlns:a16="http://schemas.microsoft.com/office/drawing/2014/main" id="{093BC453-CFC7-49D8-89DE-9870C1C110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6329" y="274514"/>
            <a:ext cx="4682761" cy="29289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74EAA-5D4F-4DF4-816D-6ED31D49359E}"/>
              </a:ext>
            </a:extLst>
          </p:cNvPr>
          <p:cNvSpPr txBox="1"/>
          <p:nvPr/>
        </p:nvSpPr>
        <p:spPr>
          <a:xfrm>
            <a:off x="3927233" y="403947"/>
            <a:ext cx="46118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ĐÁNH GIÁ MỤC TIÊU</a:t>
            </a:r>
            <a:endParaRPr lang="en-US" sz="5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53594" y="5397521"/>
            <a:ext cx="75904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được các công thức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 flipH="1">
            <a:off x="7774745" y="3285920"/>
            <a:ext cx="4417255" cy="36244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9A5A5E-9E88-4589-8D7E-2F260A7E380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07033" y="3707951"/>
            <a:ext cx="1346562" cy="7495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B669C7-19DA-4FBD-BC0A-DB9E59D8F29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98489" y="5493321"/>
            <a:ext cx="1346562" cy="7495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3289" y="4011144"/>
            <a:ext cx="1075912" cy="9643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2012" y="5652753"/>
            <a:ext cx="1075912" cy="96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1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0">
            <a:extLst>
              <a:ext uri="{FF2B5EF4-FFF2-40B4-BE49-F238E27FC236}">
                <a16:creationId xmlns:a16="http://schemas.microsoft.com/office/drawing/2014/main" id="{093BC453-CFC7-49D8-89DE-9870C1C11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329" y="274514"/>
            <a:ext cx="4682761" cy="2426483"/>
          </a:xfrm>
          <a:prstGeom prst="rect">
            <a:avLst/>
          </a:prstGeom>
        </p:spPr>
      </p:pic>
      <p:sp>
        <p:nvSpPr>
          <p:cNvPr id="11" name="任意多边形: 形状 70">
            <a:extLst>
              <a:ext uri="{FF2B5EF4-FFF2-40B4-BE49-F238E27FC236}">
                <a16:creationId xmlns:a16="http://schemas.microsoft.com/office/drawing/2014/main" id="{C870E79C-6CFA-4605-AF58-9E59B6D30471}"/>
              </a:ext>
            </a:extLst>
          </p:cNvPr>
          <p:cNvSpPr/>
          <p:nvPr/>
        </p:nvSpPr>
        <p:spPr>
          <a:xfrm>
            <a:off x="1332183" y="2343723"/>
            <a:ext cx="9731051" cy="4204541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66136" y="3139732"/>
            <a:ext cx="7070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- Ôn tập lại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vi, 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64610" y="4959092"/>
            <a:ext cx="62211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- Chuẩn bị bài: Luyện tập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 flipH="1">
            <a:off x="7774745" y="3285920"/>
            <a:ext cx="4417255" cy="362448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927233" y="617593"/>
            <a:ext cx="4611857" cy="923330"/>
            <a:chOff x="3927233" y="617593"/>
            <a:chExt cx="4611857" cy="9233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2474EAA-5D4F-4DF4-816D-6ED31D49359E}"/>
                </a:ext>
              </a:extLst>
            </p:cNvPr>
            <p:cNvSpPr txBox="1"/>
            <p:nvPr/>
          </p:nvSpPr>
          <p:spPr>
            <a:xfrm>
              <a:off x="3927233" y="617593"/>
              <a:ext cx="46118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DẶN DÒ</a:t>
              </a:r>
              <a:endPara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5655213" y="1428028"/>
              <a:ext cx="112541" cy="112541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535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>
            <a:extLst>
              <a:ext uri="{FF2B5EF4-FFF2-40B4-BE49-F238E27FC236}">
                <a16:creationId xmlns:a16="http://schemas.microsoft.com/office/drawing/2014/main" id="{1E39A585-6BF0-42ED-8202-440E5A7E36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99" y="-275301"/>
            <a:ext cx="7824410" cy="7824410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C33C61DF-1C69-42B6-8B9D-65C1812C0F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153" y="599311"/>
            <a:ext cx="1609724" cy="1320799"/>
          </a:xfrm>
          <a:prstGeom prst="rect">
            <a:avLst/>
          </a:prstGeom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F79A62F5-ED80-47DA-9A51-CFE501D4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0089245" flipH="1">
            <a:off x="903818" y="2477237"/>
            <a:ext cx="1034732" cy="109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01D62B-2CCF-49E3-AF59-28FED4EFEA65}"/>
              </a:ext>
            </a:extLst>
          </p:cNvPr>
          <p:cNvSpPr txBox="1"/>
          <p:nvPr/>
        </p:nvSpPr>
        <p:spPr>
          <a:xfrm>
            <a:off x="3900706" y="1852083"/>
            <a:ext cx="7162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TẠM BIỆT </a:t>
            </a:r>
          </a:p>
          <a:p>
            <a:pPr algn="ctr"/>
            <a:r>
              <a:rPr lang="en-US" sz="8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</a:p>
          <a:p>
            <a:pPr algn="ctr"/>
            <a:r>
              <a:rPr lang="en-US" sz="8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HẸN </a:t>
            </a:r>
            <a:r>
              <a:rPr lang="vi-VN" sz="8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GẶP</a:t>
            </a:r>
            <a:r>
              <a:rPr lang="en-US" sz="8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LẠI</a:t>
            </a:r>
          </a:p>
        </p:txBody>
      </p:sp>
      <p:pic>
        <p:nvPicPr>
          <p:cNvPr id="28" name="PA_图片 11">
            <a:extLst>
              <a:ext uri="{FF2B5EF4-FFF2-40B4-BE49-F238E27FC236}">
                <a16:creationId xmlns:a16="http://schemas.microsoft.com/office/drawing/2014/main" id="{5AF51AAC-1653-4CCF-8574-150C580FE00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8540" y="19061"/>
            <a:ext cx="2098797" cy="2098797"/>
          </a:xfrm>
          <a:prstGeom prst="rect">
            <a:avLst/>
          </a:prstGeom>
        </p:spPr>
      </p:pic>
      <p:pic>
        <p:nvPicPr>
          <p:cNvPr id="29" name="图片 47">
            <a:extLst>
              <a:ext uri="{FF2B5EF4-FFF2-40B4-BE49-F238E27FC236}">
                <a16:creationId xmlns:a16="http://schemas.microsoft.com/office/drawing/2014/main" id="{2C49E90A-58BE-44CC-81A6-EC78A8946C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3460" y="-74336"/>
            <a:ext cx="1849755" cy="125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41163" y="3203467"/>
            <a:ext cx="7070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Nắm được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vi, 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phic 30">
            <a:extLst>
              <a:ext uri="{FF2B5EF4-FFF2-40B4-BE49-F238E27FC236}">
                <a16:creationId xmlns:a16="http://schemas.microsoft.com/office/drawing/2014/main" id="{093BC453-CFC7-49D8-89DE-9870C1C11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6329" y="274514"/>
            <a:ext cx="4682761" cy="23572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74EAA-5D4F-4DF4-816D-6ED31D49359E}"/>
              </a:ext>
            </a:extLst>
          </p:cNvPr>
          <p:cNvSpPr txBox="1"/>
          <p:nvPr/>
        </p:nvSpPr>
        <p:spPr>
          <a:xfrm>
            <a:off x="3927233" y="689318"/>
            <a:ext cx="4611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rgbClr val="002060"/>
                </a:solidFill>
              </a:rPr>
              <a:t>MỤC TIÊU</a:t>
            </a:r>
            <a:endParaRPr lang="en-US" sz="5400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41162" y="4975490"/>
            <a:ext cx="62211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được các công 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thức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 flipH="1">
            <a:off x="7774745" y="3285920"/>
            <a:ext cx="4417255" cy="36244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9A5A5E-9E88-4589-8D7E-2F260A7E38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4601" y="3285920"/>
            <a:ext cx="1346562" cy="7495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B669C7-19DA-4FBD-BC0A-DB9E59D8F2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2060" y="4872235"/>
            <a:ext cx="1346562" cy="74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2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64963" y="862539"/>
            <a:ext cx="9670991" cy="56559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4" y="339363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4716" y="-133645"/>
            <a:ext cx="1727788" cy="1727788"/>
          </a:xfrm>
          <a:prstGeom prst="rect">
            <a:avLst/>
          </a:prstGeom>
        </p:spPr>
      </p:pic>
      <p:pic>
        <p:nvPicPr>
          <p:cNvPr id="42" name="图片 41">
            <a:hlinkClick r:id="rId6" action="ppaction://hlinksldjump"/>
            <a:extLst>
              <a:ext uri="{FF2B5EF4-FFF2-40B4-BE49-F238E27FC236}">
                <a16:creationId xmlns:a16="http://schemas.microsoft.com/office/drawing/2014/main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469155" y="823631"/>
            <a:ext cx="1341755" cy="137096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803D15-CD4C-4669-87DB-AF7E8EA5A5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28976" y="5010845"/>
            <a:ext cx="2348622" cy="173259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675E0C1-8741-4A93-B36D-FCEB6ED89067}"/>
              </a:ext>
            </a:extLst>
          </p:cNvPr>
          <p:cNvGrpSpPr/>
          <p:nvPr/>
        </p:nvGrpSpPr>
        <p:grpSpPr>
          <a:xfrm>
            <a:off x="-19234" y="4221163"/>
            <a:ext cx="1873035" cy="2563579"/>
            <a:chOff x="0" y="2574771"/>
            <a:chExt cx="2601022" cy="3911602"/>
          </a:xfrm>
        </p:grpSpPr>
        <p:pic>
          <p:nvPicPr>
            <p:cNvPr id="25" name="Graphic 185">
              <a:extLst>
                <a:ext uri="{FF2B5EF4-FFF2-40B4-BE49-F238E27FC236}">
                  <a16:creationId xmlns:a16="http://schemas.microsoft.com/office/drawing/2014/main" id="{B4813FA4-FE1B-45E0-8E70-C6EFB5229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8420" y="2574771"/>
              <a:ext cx="2126272" cy="3890793"/>
            </a:xfrm>
            <a:prstGeom prst="rect">
              <a:avLst/>
            </a:prstGeom>
          </p:spPr>
        </p:pic>
        <p:pic>
          <p:nvPicPr>
            <p:cNvPr id="26" name="Graphic 186">
              <a:extLst>
                <a:ext uri="{FF2B5EF4-FFF2-40B4-BE49-F238E27FC236}">
                  <a16:creationId xmlns:a16="http://schemas.microsoft.com/office/drawing/2014/main" id="{0188D9FF-A829-453E-A820-10791D121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848992" flipH="1">
              <a:off x="1479576" y="5572416"/>
              <a:ext cx="679548" cy="911124"/>
            </a:xfrm>
            <a:prstGeom prst="rect">
              <a:avLst/>
            </a:prstGeom>
          </p:spPr>
        </p:pic>
        <p:pic>
          <p:nvPicPr>
            <p:cNvPr id="27" name="Graphic 187">
              <a:extLst>
                <a:ext uri="{FF2B5EF4-FFF2-40B4-BE49-F238E27FC236}">
                  <a16:creationId xmlns:a16="http://schemas.microsoft.com/office/drawing/2014/main" id="{11C69D01-1A10-4546-B66B-55238E413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687864" y="5538437"/>
              <a:ext cx="421031" cy="947936"/>
            </a:xfrm>
            <a:prstGeom prst="rect">
              <a:avLst/>
            </a:prstGeom>
          </p:spPr>
        </p:pic>
        <p:grpSp>
          <p:nvGrpSpPr>
            <p:cNvPr id="28" name="Graphic 48">
              <a:extLst>
                <a:ext uri="{FF2B5EF4-FFF2-40B4-BE49-F238E27FC236}">
                  <a16:creationId xmlns:a16="http://schemas.microsoft.com/office/drawing/2014/main" id="{90A91BE8-EEC7-4A3A-83C0-C7533D04ECCE}"/>
                </a:ext>
              </a:extLst>
            </p:cNvPr>
            <p:cNvGrpSpPr/>
            <p:nvPr/>
          </p:nvGrpSpPr>
          <p:grpSpPr>
            <a:xfrm rot="21348225" flipH="1">
              <a:off x="700006" y="3535337"/>
              <a:ext cx="1039866" cy="519311"/>
              <a:chOff x="4486476" y="4509041"/>
              <a:chExt cx="854211" cy="406216"/>
            </a:xfrm>
          </p:grpSpPr>
          <p:sp>
            <p:nvSpPr>
              <p:cNvPr id="31" name="Freeform: Shape 191">
                <a:extLst>
                  <a:ext uri="{FF2B5EF4-FFF2-40B4-BE49-F238E27FC236}">
                    <a16:creationId xmlns:a16="http://schemas.microsoft.com/office/drawing/2014/main" id="{657E79D4-BB29-4FE0-924C-5425C212B935}"/>
                  </a:ext>
                </a:extLst>
              </p:cNvPr>
              <p:cNvSpPr/>
              <p:nvPr/>
            </p:nvSpPr>
            <p:spPr>
              <a:xfrm rot="21348225">
                <a:off x="4486476" y="4509041"/>
                <a:ext cx="86582" cy="280168"/>
              </a:xfrm>
              <a:custGeom>
                <a:avLst/>
                <a:gdLst>
                  <a:gd name="connsiteX0" fmla="*/ 155014 w 163773"/>
                  <a:gd name="connsiteY0" fmla="*/ 289988 h 289988"/>
                  <a:gd name="connsiteX1" fmla="*/ 148346 w 163773"/>
                  <a:gd name="connsiteY1" fmla="*/ 286683 h 289988"/>
                  <a:gd name="connsiteX2" fmla="*/ 1661 w 163773"/>
                  <a:gd name="connsiteY2" fmla="*/ 107385 h 289988"/>
                  <a:gd name="connsiteX3" fmla="*/ 3566 w 163773"/>
                  <a:gd name="connsiteY3" fmla="*/ 97470 h 289988"/>
                  <a:gd name="connsiteX4" fmla="*/ 14996 w 163773"/>
                  <a:gd name="connsiteY4" fmla="*/ 99123 h 289988"/>
                  <a:gd name="connsiteX5" fmla="*/ 142631 w 163773"/>
                  <a:gd name="connsiteY5" fmla="*/ 255286 h 289988"/>
                  <a:gd name="connsiteX6" fmla="*/ 129296 w 163773"/>
                  <a:gd name="connsiteY6" fmla="*/ 171833 h 289988"/>
                  <a:gd name="connsiteX7" fmla="*/ 29284 w 163773"/>
                  <a:gd name="connsiteY7" fmla="*/ 10713 h 289988"/>
                  <a:gd name="connsiteX8" fmla="*/ 33094 w 163773"/>
                  <a:gd name="connsiteY8" fmla="*/ 798 h 289988"/>
                  <a:gd name="connsiteX9" fmla="*/ 44524 w 163773"/>
                  <a:gd name="connsiteY9" fmla="*/ 4103 h 289988"/>
                  <a:gd name="connsiteX10" fmla="*/ 144536 w 163773"/>
                  <a:gd name="connsiteY10" fmla="*/ 166050 h 289988"/>
                  <a:gd name="connsiteX11" fmla="*/ 145489 w 163773"/>
                  <a:gd name="connsiteY11" fmla="*/ 168528 h 289988"/>
                  <a:gd name="connsiteX12" fmla="*/ 163586 w 163773"/>
                  <a:gd name="connsiteY12" fmla="*/ 282552 h 289988"/>
                  <a:gd name="connsiteX13" fmla="*/ 158824 w 163773"/>
                  <a:gd name="connsiteY13" fmla="*/ 289988 h 289988"/>
                  <a:gd name="connsiteX14" fmla="*/ 155014 w 163773"/>
                  <a:gd name="connsiteY14" fmla="*/ 289988 h 289988"/>
                  <a:gd name="connsiteX0" fmla="*/ 154626 w 163384"/>
                  <a:gd name="connsiteY0" fmla="*/ 289988 h 289988"/>
                  <a:gd name="connsiteX1" fmla="*/ 147958 w 163384"/>
                  <a:gd name="connsiteY1" fmla="*/ 286683 h 289988"/>
                  <a:gd name="connsiteX2" fmla="*/ 1273 w 163384"/>
                  <a:gd name="connsiteY2" fmla="*/ 107385 h 289988"/>
                  <a:gd name="connsiteX3" fmla="*/ 3178 w 163384"/>
                  <a:gd name="connsiteY3" fmla="*/ 97470 h 289988"/>
                  <a:gd name="connsiteX4" fmla="*/ 14608 w 163384"/>
                  <a:gd name="connsiteY4" fmla="*/ 99123 h 289988"/>
                  <a:gd name="connsiteX5" fmla="*/ 142243 w 163384"/>
                  <a:gd name="connsiteY5" fmla="*/ 255286 h 289988"/>
                  <a:gd name="connsiteX6" fmla="*/ 128908 w 163384"/>
                  <a:gd name="connsiteY6" fmla="*/ 171833 h 289988"/>
                  <a:gd name="connsiteX7" fmla="*/ 28896 w 163384"/>
                  <a:gd name="connsiteY7" fmla="*/ 10713 h 289988"/>
                  <a:gd name="connsiteX8" fmla="*/ 32706 w 163384"/>
                  <a:gd name="connsiteY8" fmla="*/ 798 h 289988"/>
                  <a:gd name="connsiteX9" fmla="*/ 44136 w 163384"/>
                  <a:gd name="connsiteY9" fmla="*/ 4103 h 289988"/>
                  <a:gd name="connsiteX10" fmla="*/ 144148 w 163384"/>
                  <a:gd name="connsiteY10" fmla="*/ 166050 h 289988"/>
                  <a:gd name="connsiteX11" fmla="*/ 145101 w 163384"/>
                  <a:gd name="connsiteY11" fmla="*/ 168528 h 289988"/>
                  <a:gd name="connsiteX12" fmla="*/ 163198 w 163384"/>
                  <a:gd name="connsiteY12" fmla="*/ 282552 h 289988"/>
                  <a:gd name="connsiteX13" fmla="*/ 158436 w 163384"/>
                  <a:gd name="connsiteY13" fmla="*/ 289988 h 289988"/>
                  <a:gd name="connsiteX14" fmla="*/ 154626 w 163384"/>
                  <a:gd name="connsiteY14" fmla="*/ 289988 h 289988"/>
                  <a:gd name="connsiteX0" fmla="*/ 151452 w 160210"/>
                  <a:gd name="connsiteY0" fmla="*/ 289988 h 289988"/>
                  <a:gd name="connsiteX1" fmla="*/ 144784 w 160210"/>
                  <a:gd name="connsiteY1" fmla="*/ 286683 h 289988"/>
                  <a:gd name="connsiteX2" fmla="*/ 10298 w 160210"/>
                  <a:gd name="connsiteY2" fmla="*/ 138331 h 289988"/>
                  <a:gd name="connsiteX3" fmla="*/ 4 w 160210"/>
                  <a:gd name="connsiteY3" fmla="*/ 97470 h 289988"/>
                  <a:gd name="connsiteX4" fmla="*/ 11434 w 160210"/>
                  <a:gd name="connsiteY4" fmla="*/ 99123 h 289988"/>
                  <a:gd name="connsiteX5" fmla="*/ 139069 w 160210"/>
                  <a:gd name="connsiteY5" fmla="*/ 255286 h 289988"/>
                  <a:gd name="connsiteX6" fmla="*/ 125734 w 160210"/>
                  <a:gd name="connsiteY6" fmla="*/ 171833 h 289988"/>
                  <a:gd name="connsiteX7" fmla="*/ 25722 w 160210"/>
                  <a:gd name="connsiteY7" fmla="*/ 10713 h 289988"/>
                  <a:gd name="connsiteX8" fmla="*/ 29532 w 160210"/>
                  <a:gd name="connsiteY8" fmla="*/ 798 h 289988"/>
                  <a:gd name="connsiteX9" fmla="*/ 40962 w 160210"/>
                  <a:gd name="connsiteY9" fmla="*/ 4103 h 289988"/>
                  <a:gd name="connsiteX10" fmla="*/ 140974 w 160210"/>
                  <a:gd name="connsiteY10" fmla="*/ 166050 h 289988"/>
                  <a:gd name="connsiteX11" fmla="*/ 141927 w 160210"/>
                  <a:gd name="connsiteY11" fmla="*/ 168528 h 289988"/>
                  <a:gd name="connsiteX12" fmla="*/ 160024 w 160210"/>
                  <a:gd name="connsiteY12" fmla="*/ 282552 h 289988"/>
                  <a:gd name="connsiteX13" fmla="*/ 155262 w 160210"/>
                  <a:gd name="connsiteY13" fmla="*/ 289988 h 289988"/>
                  <a:gd name="connsiteX14" fmla="*/ 151452 w 160210"/>
                  <a:gd name="connsiteY14" fmla="*/ 289988 h 289988"/>
                  <a:gd name="connsiteX0" fmla="*/ 151530 w 160288"/>
                  <a:gd name="connsiteY0" fmla="*/ 289988 h 289988"/>
                  <a:gd name="connsiteX1" fmla="*/ 144862 w 160288"/>
                  <a:gd name="connsiteY1" fmla="*/ 286683 h 289988"/>
                  <a:gd name="connsiteX2" fmla="*/ 10376 w 160288"/>
                  <a:gd name="connsiteY2" fmla="*/ 138331 h 289988"/>
                  <a:gd name="connsiteX3" fmla="*/ 82 w 160288"/>
                  <a:gd name="connsiteY3" fmla="*/ 97470 h 289988"/>
                  <a:gd name="connsiteX4" fmla="*/ 16392 w 160288"/>
                  <a:gd name="connsiteY4" fmla="*/ 130069 h 289988"/>
                  <a:gd name="connsiteX5" fmla="*/ 139147 w 160288"/>
                  <a:gd name="connsiteY5" fmla="*/ 255286 h 289988"/>
                  <a:gd name="connsiteX6" fmla="*/ 125812 w 160288"/>
                  <a:gd name="connsiteY6" fmla="*/ 171833 h 289988"/>
                  <a:gd name="connsiteX7" fmla="*/ 25800 w 160288"/>
                  <a:gd name="connsiteY7" fmla="*/ 10713 h 289988"/>
                  <a:gd name="connsiteX8" fmla="*/ 29610 w 160288"/>
                  <a:gd name="connsiteY8" fmla="*/ 798 h 289988"/>
                  <a:gd name="connsiteX9" fmla="*/ 41040 w 160288"/>
                  <a:gd name="connsiteY9" fmla="*/ 4103 h 289988"/>
                  <a:gd name="connsiteX10" fmla="*/ 141052 w 160288"/>
                  <a:gd name="connsiteY10" fmla="*/ 166050 h 289988"/>
                  <a:gd name="connsiteX11" fmla="*/ 142005 w 160288"/>
                  <a:gd name="connsiteY11" fmla="*/ 168528 h 289988"/>
                  <a:gd name="connsiteX12" fmla="*/ 160102 w 160288"/>
                  <a:gd name="connsiteY12" fmla="*/ 282552 h 289988"/>
                  <a:gd name="connsiteX13" fmla="*/ 155340 w 160288"/>
                  <a:gd name="connsiteY13" fmla="*/ 289988 h 289988"/>
                  <a:gd name="connsiteX14" fmla="*/ 151530 w 160288"/>
                  <a:gd name="connsiteY14" fmla="*/ 289988 h 289988"/>
                  <a:gd name="connsiteX0" fmla="*/ 141423 w 150181"/>
                  <a:gd name="connsiteY0" fmla="*/ 289988 h 289988"/>
                  <a:gd name="connsiteX1" fmla="*/ 134755 w 150181"/>
                  <a:gd name="connsiteY1" fmla="*/ 286683 h 289988"/>
                  <a:gd name="connsiteX2" fmla="*/ 269 w 150181"/>
                  <a:gd name="connsiteY2" fmla="*/ 138331 h 289988"/>
                  <a:gd name="connsiteX3" fmla="*/ 19252 w 150181"/>
                  <a:gd name="connsiteY3" fmla="*/ 128415 h 289988"/>
                  <a:gd name="connsiteX4" fmla="*/ 6285 w 150181"/>
                  <a:gd name="connsiteY4" fmla="*/ 130069 h 289988"/>
                  <a:gd name="connsiteX5" fmla="*/ 129040 w 150181"/>
                  <a:gd name="connsiteY5" fmla="*/ 255286 h 289988"/>
                  <a:gd name="connsiteX6" fmla="*/ 115705 w 150181"/>
                  <a:gd name="connsiteY6" fmla="*/ 171833 h 289988"/>
                  <a:gd name="connsiteX7" fmla="*/ 15693 w 150181"/>
                  <a:gd name="connsiteY7" fmla="*/ 10713 h 289988"/>
                  <a:gd name="connsiteX8" fmla="*/ 19503 w 150181"/>
                  <a:gd name="connsiteY8" fmla="*/ 798 h 289988"/>
                  <a:gd name="connsiteX9" fmla="*/ 30933 w 150181"/>
                  <a:gd name="connsiteY9" fmla="*/ 4103 h 289988"/>
                  <a:gd name="connsiteX10" fmla="*/ 130945 w 150181"/>
                  <a:gd name="connsiteY10" fmla="*/ 166050 h 289988"/>
                  <a:gd name="connsiteX11" fmla="*/ 131898 w 150181"/>
                  <a:gd name="connsiteY11" fmla="*/ 168528 h 289988"/>
                  <a:gd name="connsiteX12" fmla="*/ 149995 w 150181"/>
                  <a:gd name="connsiteY12" fmla="*/ 282552 h 289988"/>
                  <a:gd name="connsiteX13" fmla="*/ 145233 w 150181"/>
                  <a:gd name="connsiteY13" fmla="*/ 289988 h 289988"/>
                  <a:gd name="connsiteX14" fmla="*/ 141423 w 150181"/>
                  <a:gd name="connsiteY14" fmla="*/ 289988 h 28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181" h="289988">
                    <a:moveTo>
                      <a:pt x="141423" y="289988"/>
                    </a:moveTo>
                    <a:cubicBezTo>
                      <a:pt x="138565" y="289988"/>
                      <a:pt x="136660" y="289162"/>
                      <a:pt x="134755" y="286683"/>
                    </a:cubicBezTo>
                    <a:lnTo>
                      <a:pt x="269" y="138331"/>
                    </a:lnTo>
                    <a:cubicBezTo>
                      <a:pt x="-2588" y="135026"/>
                      <a:pt x="18249" y="129792"/>
                      <a:pt x="19252" y="128415"/>
                    </a:cubicBezTo>
                    <a:cubicBezTo>
                      <a:pt x="20255" y="127038"/>
                      <a:pt x="3428" y="126764"/>
                      <a:pt x="6285" y="130069"/>
                    </a:cubicBezTo>
                    <a:lnTo>
                      <a:pt x="129040" y="255286"/>
                    </a:lnTo>
                    <a:lnTo>
                      <a:pt x="115705" y="171833"/>
                    </a:lnTo>
                    <a:lnTo>
                      <a:pt x="15693" y="10713"/>
                    </a:lnTo>
                    <a:cubicBezTo>
                      <a:pt x="13788" y="7408"/>
                      <a:pt x="14740" y="2450"/>
                      <a:pt x="19503" y="798"/>
                    </a:cubicBezTo>
                    <a:cubicBezTo>
                      <a:pt x="23313" y="-855"/>
                      <a:pt x="29028" y="-28"/>
                      <a:pt x="30933" y="4103"/>
                    </a:cubicBezTo>
                    <a:lnTo>
                      <a:pt x="130945" y="166050"/>
                    </a:lnTo>
                    <a:cubicBezTo>
                      <a:pt x="130945" y="166876"/>
                      <a:pt x="131898" y="167702"/>
                      <a:pt x="131898" y="168528"/>
                    </a:cubicBezTo>
                    <a:lnTo>
                      <a:pt x="149995" y="282552"/>
                    </a:lnTo>
                    <a:cubicBezTo>
                      <a:pt x="150948" y="285857"/>
                      <a:pt x="148090" y="289162"/>
                      <a:pt x="145233" y="289988"/>
                    </a:cubicBezTo>
                    <a:lnTo>
                      <a:pt x="141423" y="28998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" name="Freeform: Shape 192">
                <a:extLst>
                  <a:ext uri="{FF2B5EF4-FFF2-40B4-BE49-F238E27FC236}">
                    <a16:creationId xmlns:a16="http://schemas.microsoft.com/office/drawing/2014/main" id="{8D1DACC8-5917-4D3C-9EF9-6FE12468DEAA}"/>
                  </a:ext>
                </a:extLst>
              </p:cNvPr>
              <p:cNvSpPr/>
              <p:nvPr/>
            </p:nvSpPr>
            <p:spPr>
              <a:xfrm>
                <a:off x="5274367" y="4524580"/>
                <a:ext cx="66320" cy="252724"/>
              </a:xfrm>
              <a:custGeom>
                <a:avLst/>
                <a:gdLst>
                  <a:gd name="connsiteX0" fmla="*/ 7863 w 127877"/>
                  <a:gd name="connsiteY0" fmla="*/ 271539 h 271538"/>
                  <a:gd name="connsiteX1" fmla="*/ 5005 w 127877"/>
                  <a:gd name="connsiteY1" fmla="*/ 270712 h 271538"/>
                  <a:gd name="connsiteX2" fmla="*/ 243 w 127877"/>
                  <a:gd name="connsiteY2" fmla="*/ 262450 h 271538"/>
                  <a:gd name="connsiteX3" fmla="*/ 33580 w 127877"/>
                  <a:gd name="connsiteY3" fmla="*/ 145121 h 271538"/>
                  <a:gd name="connsiteX4" fmla="*/ 33580 w 127877"/>
                  <a:gd name="connsiteY4" fmla="*/ 144295 h 271538"/>
                  <a:gd name="connsiteX5" fmla="*/ 100255 w 127877"/>
                  <a:gd name="connsiteY5" fmla="*/ 4657 h 271538"/>
                  <a:gd name="connsiteX6" fmla="*/ 110733 w 127877"/>
                  <a:gd name="connsiteY6" fmla="*/ 526 h 271538"/>
                  <a:gd name="connsiteX7" fmla="*/ 115495 w 127877"/>
                  <a:gd name="connsiteY7" fmla="*/ 9615 h 271538"/>
                  <a:gd name="connsiteX8" fmla="*/ 48820 w 127877"/>
                  <a:gd name="connsiteY8" fmla="*/ 148426 h 271538"/>
                  <a:gd name="connsiteX9" fmla="*/ 27865 w 127877"/>
                  <a:gd name="connsiteY9" fmla="*/ 224442 h 271538"/>
                  <a:gd name="connsiteX10" fmla="*/ 112638 w 127877"/>
                  <a:gd name="connsiteY10" fmla="*/ 112071 h 271538"/>
                  <a:gd name="connsiteX11" fmla="*/ 124068 w 127877"/>
                  <a:gd name="connsiteY11" fmla="*/ 109592 h 271538"/>
                  <a:gd name="connsiteX12" fmla="*/ 126925 w 127877"/>
                  <a:gd name="connsiteY12" fmla="*/ 119507 h 271538"/>
                  <a:gd name="connsiteX13" fmla="*/ 14530 w 127877"/>
                  <a:gd name="connsiteY13" fmla="*/ 269060 h 271538"/>
                  <a:gd name="connsiteX14" fmla="*/ 7863 w 127877"/>
                  <a:gd name="connsiteY14" fmla="*/ 271539 h 27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271538">
                    <a:moveTo>
                      <a:pt x="7863" y="271539"/>
                    </a:moveTo>
                    <a:cubicBezTo>
                      <a:pt x="6910" y="271539"/>
                      <a:pt x="5958" y="271539"/>
                      <a:pt x="5005" y="270712"/>
                    </a:cubicBezTo>
                    <a:cubicBezTo>
                      <a:pt x="1195" y="269060"/>
                      <a:pt x="-710" y="265755"/>
                      <a:pt x="243" y="262450"/>
                    </a:cubicBezTo>
                    <a:lnTo>
                      <a:pt x="33580" y="145121"/>
                    </a:lnTo>
                    <a:cubicBezTo>
                      <a:pt x="33580" y="145121"/>
                      <a:pt x="33580" y="144295"/>
                      <a:pt x="33580" y="144295"/>
                    </a:cubicBezTo>
                    <a:lnTo>
                      <a:pt x="100255" y="4657"/>
                    </a:lnTo>
                    <a:cubicBezTo>
                      <a:pt x="102160" y="1352"/>
                      <a:pt x="106923" y="-1127"/>
                      <a:pt x="110733" y="526"/>
                    </a:cubicBezTo>
                    <a:cubicBezTo>
                      <a:pt x="114543" y="2179"/>
                      <a:pt x="117400" y="6310"/>
                      <a:pt x="115495" y="9615"/>
                    </a:cubicBezTo>
                    <a:lnTo>
                      <a:pt x="48820" y="148426"/>
                    </a:lnTo>
                    <a:lnTo>
                      <a:pt x="27865" y="224442"/>
                    </a:lnTo>
                    <a:lnTo>
                      <a:pt x="112638" y="112071"/>
                    </a:lnTo>
                    <a:cubicBezTo>
                      <a:pt x="115495" y="108766"/>
                      <a:pt x="120258" y="107940"/>
                      <a:pt x="124068" y="109592"/>
                    </a:cubicBezTo>
                    <a:cubicBezTo>
                      <a:pt x="127878" y="112071"/>
                      <a:pt x="128830" y="116202"/>
                      <a:pt x="126925" y="119507"/>
                    </a:cubicBezTo>
                    <a:lnTo>
                      <a:pt x="14530" y="269060"/>
                    </a:lnTo>
                    <a:cubicBezTo>
                      <a:pt x="12625" y="270712"/>
                      <a:pt x="9768" y="271539"/>
                      <a:pt x="7863" y="271539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33" name="Graphic 48">
                <a:extLst>
                  <a:ext uri="{FF2B5EF4-FFF2-40B4-BE49-F238E27FC236}">
                    <a16:creationId xmlns:a16="http://schemas.microsoft.com/office/drawing/2014/main" id="{92A84C43-618F-4F6A-A05E-A265007E00A4}"/>
                  </a:ext>
                </a:extLst>
              </p:cNvPr>
              <p:cNvGrpSpPr/>
              <p:nvPr/>
            </p:nvGrpSpPr>
            <p:grpSpPr>
              <a:xfrm>
                <a:off x="4548002" y="4548088"/>
                <a:ext cx="779874" cy="367169"/>
                <a:chOff x="4548002" y="4548088"/>
                <a:chExt cx="779874" cy="367169"/>
              </a:xfrm>
            </p:grpSpPr>
            <p:sp>
              <p:nvSpPr>
                <p:cNvPr id="34" name="Freeform: Shape 194">
                  <a:extLst>
                    <a:ext uri="{FF2B5EF4-FFF2-40B4-BE49-F238E27FC236}">
                      <a16:creationId xmlns:a16="http://schemas.microsoft.com/office/drawing/2014/main" id="{E2C98194-FCF8-4771-8EA6-E499ABE458B5}"/>
                    </a:ext>
                  </a:extLst>
                </p:cNvPr>
                <p:cNvSpPr/>
                <p:nvPr/>
              </p:nvSpPr>
              <p:spPr>
                <a:xfrm>
                  <a:off x="4548002" y="4548088"/>
                  <a:ext cx="779874" cy="367169"/>
                </a:xfrm>
                <a:custGeom>
                  <a:avLst/>
                  <a:gdLst>
                    <a:gd name="connsiteX0" fmla="*/ 0 w 752475"/>
                    <a:gd name="connsiteY0" fmla="*/ 109066 h 342109"/>
                    <a:gd name="connsiteX1" fmla="*/ 430530 w 752475"/>
                    <a:gd name="connsiteY1" fmla="*/ 0 h 342109"/>
                    <a:gd name="connsiteX2" fmla="*/ 752475 w 752475"/>
                    <a:gd name="connsiteY2" fmla="*/ 90062 h 342109"/>
                    <a:gd name="connsiteX3" fmla="*/ 713423 w 752475"/>
                    <a:gd name="connsiteY3" fmla="*/ 209870 h 342109"/>
                    <a:gd name="connsiteX4" fmla="*/ 371475 w 752475"/>
                    <a:gd name="connsiteY4" fmla="*/ 342071 h 342109"/>
                    <a:gd name="connsiteX5" fmla="*/ 23812 w 752475"/>
                    <a:gd name="connsiteY5" fmla="*/ 227221 h 342109"/>
                    <a:gd name="connsiteX6" fmla="*/ 0 w 752475"/>
                    <a:gd name="connsiteY6" fmla="*/ 109066 h 342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42109">
                      <a:moveTo>
                        <a:pt x="0" y="109066"/>
                      </a:moveTo>
                      <a:lnTo>
                        <a:pt x="430530" y="0"/>
                      </a:lnTo>
                      <a:cubicBezTo>
                        <a:pt x="499110" y="11568"/>
                        <a:pt x="661988" y="63622"/>
                        <a:pt x="752475" y="90062"/>
                      </a:cubicBezTo>
                      <a:cubicBezTo>
                        <a:pt x="743903" y="130549"/>
                        <a:pt x="729615" y="170209"/>
                        <a:pt x="713423" y="209870"/>
                      </a:cubicBezTo>
                      <a:cubicBezTo>
                        <a:pt x="677228" y="239615"/>
                        <a:pt x="518160" y="339592"/>
                        <a:pt x="371475" y="342071"/>
                      </a:cubicBezTo>
                      <a:cubicBezTo>
                        <a:pt x="224790" y="344550"/>
                        <a:pt x="23812" y="227221"/>
                        <a:pt x="23812" y="227221"/>
                      </a:cubicBezTo>
                      <a:cubicBezTo>
                        <a:pt x="7620" y="185082"/>
                        <a:pt x="0" y="109066"/>
                        <a:pt x="0" y="1090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" name="Freeform: Shape 195">
                  <a:extLst>
                    <a:ext uri="{FF2B5EF4-FFF2-40B4-BE49-F238E27FC236}">
                      <a16:creationId xmlns:a16="http://schemas.microsoft.com/office/drawing/2014/main" id="{3B003D17-1DC4-4F56-8215-F49B664AC7CA}"/>
                    </a:ext>
                  </a:extLst>
                </p:cNvPr>
                <p:cNvSpPr/>
                <p:nvPr/>
              </p:nvSpPr>
              <p:spPr>
                <a:xfrm>
                  <a:off x="4602562" y="4629047"/>
                  <a:ext cx="673511" cy="88379"/>
                </a:xfrm>
                <a:custGeom>
                  <a:avLst/>
                  <a:gdLst>
                    <a:gd name="connsiteX0" fmla="*/ 654368 w 654367"/>
                    <a:gd name="connsiteY0" fmla="*/ 89369 h 89369"/>
                    <a:gd name="connsiteX1" fmla="*/ 390525 w 654367"/>
                    <a:gd name="connsiteY1" fmla="*/ 133 h 89369"/>
                    <a:gd name="connsiteX2" fmla="*/ 0 w 654367"/>
                    <a:gd name="connsiteY2" fmla="*/ 89369 h 89369"/>
                    <a:gd name="connsiteX3" fmla="*/ 390525 w 654367"/>
                    <a:gd name="connsiteY3" fmla="*/ 33184 h 89369"/>
                    <a:gd name="connsiteX4" fmla="*/ 654368 w 654367"/>
                    <a:gd name="connsiteY4" fmla="*/ 89369 h 8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89369">
                      <a:moveTo>
                        <a:pt x="654368" y="89369"/>
                      </a:moveTo>
                      <a:cubicBezTo>
                        <a:pt x="654368" y="89369"/>
                        <a:pt x="443865" y="3438"/>
                        <a:pt x="390525" y="133"/>
                      </a:cubicBezTo>
                      <a:cubicBezTo>
                        <a:pt x="338138" y="-3998"/>
                        <a:pt x="0" y="89369"/>
                        <a:pt x="0" y="89369"/>
                      </a:cubicBezTo>
                      <a:cubicBezTo>
                        <a:pt x="0" y="89369"/>
                        <a:pt x="303848" y="29052"/>
                        <a:pt x="390525" y="33184"/>
                      </a:cubicBezTo>
                      <a:cubicBezTo>
                        <a:pt x="479107" y="38141"/>
                        <a:pt x="654368" y="89369"/>
                        <a:pt x="654368" y="89369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" name="Freeform: Shape 196">
                  <a:extLst>
                    <a:ext uri="{FF2B5EF4-FFF2-40B4-BE49-F238E27FC236}">
                      <a16:creationId xmlns:a16="http://schemas.microsoft.com/office/drawing/2014/main" id="{CAB7ECBE-160B-4E1D-8D12-7336E0F612F5}"/>
                    </a:ext>
                  </a:extLst>
                </p:cNvPr>
                <p:cNvSpPr/>
                <p:nvPr/>
              </p:nvSpPr>
              <p:spPr>
                <a:xfrm>
                  <a:off x="4621400" y="4740541"/>
                  <a:ext cx="600964" cy="60092"/>
                </a:xfrm>
                <a:custGeom>
                  <a:avLst/>
                  <a:gdLst>
                    <a:gd name="connsiteX0" fmla="*/ 583883 w 583882"/>
                    <a:gd name="connsiteY0" fmla="*/ 60765 h 60765"/>
                    <a:gd name="connsiteX1" fmla="*/ 384810 w 583882"/>
                    <a:gd name="connsiteY1" fmla="*/ 449 h 60765"/>
                    <a:gd name="connsiteX2" fmla="*/ 0 w 583882"/>
                    <a:gd name="connsiteY2" fmla="*/ 46719 h 60765"/>
                    <a:gd name="connsiteX3" fmla="*/ 384810 w 583882"/>
                    <a:gd name="connsiteY3" fmla="*/ 24410 h 60765"/>
                    <a:gd name="connsiteX4" fmla="*/ 583883 w 583882"/>
                    <a:gd name="connsiteY4" fmla="*/ 60765 h 60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60765">
                      <a:moveTo>
                        <a:pt x="583883" y="60765"/>
                      </a:moveTo>
                      <a:cubicBezTo>
                        <a:pt x="583883" y="60765"/>
                        <a:pt x="453390" y="5406"/>
                        <a:pt x="384810" y="449"/>
                      </a:cubicBezTo>
                      <a:cubicBezTo>
                        <a:pt x="300038" y="-5335"/>
                        <a:pt x="0" y="46719"/>
                        <a:pt x="0" y="46719"/>
                      </a:cubicBezTo>
                      <a:cubicBezTo>
                        <a:pt x="0" y="46719"/>
                        <a:pt x="319088" y="19453"/>
                        <a:pt x="384810" y="24410"/>
                      </a:cubicBezTo>
                      <a:cubicBezTo>
                        <a:pt x="449580" y="29368"/>
                        <a:pt x="583883" y="60765"/>
                        <a:pt x="583883" y="60765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" name="Freeform: Shape 197">
                  <a:extLst>
                    <a:ext uri="{FF2B5EF4-FFF2-40B4-BE49-F238E27FC236}">
                      <a16:creationId xmlns:a16="http://schemas.microsoft.com/office/drawing/2014/main" id="{3203D032-23CE-4C56-8C32-0BD2239EC102}"/>
                    </a:ext>
                  </a:extLst>
                </p:cNvPr>
                <p:cNvSpPr/>
                <p:nvPr/>
              </p:nvSpPr>
              <p:spPr>
                <a:xfrm>
                  <a:off x="4629749" y="4809152"/>
                  <a:ext cx="536260" cy="65526"/>
                </a:xfrm>
                <a:custGeom>
                  <a:avLst/>
                  <a:gdLst>
                    <a:gd name="connsiteX0" fmla="*/ 521018 w 521017"/>
                    <a:gd name="connsiteY0" fmla="*/ 19830 h 66260"/>
                    <a:gd name="connsiteX1" fmla="*/ 0 w 521017"/>
                    <a:gd name="connsiteY1" fmla="*/ 0 h 66260"/>
                    <a:gd name="connsiteX2" fmla="*/ 244793 w 521017"/>
                    <a:gd name="connsiteY2" fmla="*/ 63622 h 66260"/>
                    <a:gd name="connsiteX3" fmla="*/ 521018 w 521017"/>
                    <a:gd name="connsiteY3" fmla="*/ 19830 h 6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66260">
                      <a:moveTo>
                        <a:pt x="521018" y="19830"/>
                      </a:moveTo>
                      <a:cubicBezTo>
                        <a:pt x="521018" y="19830"/>
                        <a:pt x="308610" y="85105"/>
                        <a:pt x="0" y="0"/>
                      </a:cubicBezTo>
                      <a:cubicBezTo>
                        <a:pt x="0" y="0"/>
                        <a:pt x="99060" y="47923"/>
                        <a:pt x="244793" y="63622"/>
                      </a:cubicBezTo>
                      <a:cubicBezTo>
                        <a:pt x="389573" y="79321"/>
                        <a:pt x="521018" y="19830"/>
                        <a:pt x="521018" y="1983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D2EF681-F05B-43F0-909E-B762494D1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420624">
              <a:off x="1773921" y="2908192"/>
              <a:ext cx="827101" cy="65720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113E257-E746-4460-9E26-7D2ABF673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096557">
              <a:off x="0" y="3760985"/>
              <a:ext cx="841135" cy="657204"/>
            </a:xfrm>
            <a:prstGeom prst="rect">
              <a:avLst/>
            </a:prstGeom>
          </p:spPr>
        </p:pic>
      </p:grpSp>
      <p:sp>
        <p:nvSpPr>
          <p:cNvPr id="59" name="Rectangles 35909"/>
          <p:cNvSpPr>
            <a:spLocks noChangeArrowheads="1"/>
          </p:cNvSpPr>
          <p:nvPr/>
        </p:nvSpPr>
        <p:spPr bwMode="auto">
          <a:xfrm>
            <a:off x="2159643" y="3577531"/>
            <a:ext cx="2400684" cy="12472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rgbClr val="FFFFFF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zh-CN" sz="2800">
              <a:solidFill>
                <a:schemeClr val="tx1"/>
              </a:solidFill>
              <a:latin typeface="Garamond" panose="02020404030301010803" pitchFamily="18" charset="0"/>
              <a:ea typeface="SimSun" panose="02010600030101010101" pitchFamily="2" charset="-122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1972414" y="1232767"/>
            <a:ext cx="8147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công thức tính </a:t>
            </a:r>
            <a:r>
              <a:rPr lang="vi-VN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vi-VN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và </a:t>
            </a:r>
            <a:r>
              <a:rPr lang="vi-VN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diện tích </a:t>
            </a:r>
            <a:r>
              <a:rPr lang="vi-VN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của </a:t>
            </a:r>
            <a:r>
              <a:rPr lang="vi-VN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hình chữ nhật.</a:t>
            </a:r>
            <a:endParaRPr lang="en-US" sz="3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4874503" y="2428895"/>
            <a:ext cx="578046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= (a + b) x 2</a:t>
            </a:r>
          </a:p>
          <a:p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đó  P: chu vi</a:t>
            </a:r>
          </a:p>
          <a:p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 a: chiều dài</a:t>
            </a:r>
          </a:p>
          <a:p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 b: chiều rộng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3008526" y="4752260"/>
            <a:ext cx="651067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= a x b</a:t>
            </a:r>
          </a:p>
          <a:p>
            <a:pPr algn="ctr"/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Trong đó  S: diện tích</a:t>
            </a:r>
          </a:p>
          <a:p>
            <a:pPr algn="ctr"/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249087" y="3044193"/>
            <a:ext cx="5535994" cy="1303072"/>
            <a:chOff x="-249087" y="3044193"/>
            <a:chExt cx="5535994" cy="1303072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8AD9028-5759-47FB-AFBD-E08BF793619C}"/>
                </a:ext>
              </a:extLst>
            </p:cNvPr>
            <p:cNvSpPr txBox="1"/>
            <p:nvPr/>
          </p:nvSpPr>
          <p:spPr>
            <a:xfrm>
              <a:off x="-249087" y="3700934"/>
              <a:ext cx="40380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78AD9028-5759-47FB-AFBD-E08BF793619C}"/>
                </a:ext>
              </a:extLst>
            </p:cNvPr>
            <p:cNvSpPr txBox="1"/>
            <p:nvPr/>
          </p:nvSpPr>
          <p:spPr>
            <a:xfrm>
              <a:off x="1248874" y="3044193"/>
              <a:ext cx="40380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1153009" y="5837988"/>
            <a:ext cx="9287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14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45416" y="949362"/>
            <a:ext cx="9670991" cy="56559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4" y="339363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4716" y="-133645"/>
            <a:ext cx="1727788" cy="1727788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C58069CC-3D5F-43FE-B3D5-41F88AB931B3}"/>
              </a:ext>
            </a:extLst>
          </p:cNvPr>
          <p:cNvGrpSpPr/>
          <p:nvPr/>
        </p:nvGrpSpPr>
        <p:grpSpPr>
          <a:xfrm flipH="1">
            <a:off x="9975851" y="4269260"/>
            <a:ext cx="2291816" cy="2544095"/>
            <a:chOff x="2557324" y="2574770"/>
            <a:chExt cx="3188568" cy="3932518"/>
          </a:xfrm>
        </p:grpSpPr>
        <p:pic>
          <p:nvPicPr>
            <p:cNvPr id="41" name="Graphic 199">
              <a:extLst>
                <a:ext uri="{FF2B5EF4-FFF2-40B4-BE49-F238E27FC236}">
                  <a16:creationId xmlns:a16="http://schemas.microsoft.com/office/drawing/2014/main" id="{732C3DE1-D70D-4B7D-A8D0-C768D2FA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43" name="Graphic 200">
              <a:extLst>
                <a:ext uri="{FF2B5EF4-FFF2-40B4-BE49-F238E27FC236}">
                  <a16:creationId xmlns:a16="http://schemas.microsoft.com/office/drawing/2014/main" id="{4E27AC76-1809-4CD3-9135-12E4DF483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44" name="Graphic 201">
              <a:extLst>
                <a:ext uri="{FF2B5EF4-FFF2-40B4-BE49-F238E27FC236}">
                  <a16:creationId xmlns:a16="http://schemas.microsoft.com/office/drawing/2014/main" id="{E22A52FF-0463-4AAA-9F57-3BF516147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45" name="Graphic 37">
              <a:extLst>
                <a:ext uri="{FF2B5EF4-FFF2-40B4-BE49-F238E27FC236}">
                  <a16:creationId xmlns:a16="http://schemas.microsoft.com/office/drawing/2014/main" id="{28429D26-DB0C-4860-962A-0A72C84D0958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50" name="Freeform: Shape 207">
                <a:extLst>
                  <a:ext uri="{FF2B5EF4-FFF2-40B4-BE49-F238E27FC236}">
                    <a16:creationId xmlns:a16="http://schemas.microsoft.com/office/drawing/2014/main" id="{048C79C7-1B49-40E4-AF97-73C7108E2439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208">
                <a:extLst>
                  <a:ext uri="{FF2B5EF4-FFF2-40B4-BE49-F238E27FC236}">
                    <a16:creationId xmlns:a16="http://schemas.microsoft.com/office/drawing/2014/main" id="{00501414-49BB-4CB2-8EA0-5A7935A04A79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" name="Graphic 37">
                <a:extLst>
                  <a:ext uri="{FF2B5EF4-FFF2-40B4-BE49-F238E27FC236}">
                    <a16:creationId xmlns:a16="http://schemas.microsoft.com/office/drawing/2014/main" id="{97F90041-C57A-476A-BC94-CF949F3179B4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53" name="Freeform: Shape 210">
                  <a:extLst>
                    <a:ext uri="{FF2B5EF4-FFF2-40B4-BE49-F238E27FC236}">
                      <a16:creationId xmlns:a16="http://schemas.microsoft.com/office/drawing/2014/main" id="{618377A4-3C92-4E44-B276-C8542A5F11C0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" name="Freeform: Shape 211">
                  <a:extLst>
                    <a:ext uri="{FF2B5EF4-FFF2-40B4-BE49-F238E27FC236}">
                      <a16:creationId xmlns:a16="http://schemas.microsoft.com/office/drawing/2014/main" id="{7A006659-F259-436A-850A-AC5ABF703C88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" name="Freeform: Shape 212">
                  <a:extLst>
                    <a:ext uri="{FF2B5EF4-FFF2-40B4-BE49-F238E27FC236}">
                      <a16:creationId xmlns:a16="http://schemas.microsoft.com/office/drawing/2014/main" id="{D80A5850-EFA5-402A-8ABD-2D96A36F89CB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" name="Freeform: Shape 213">
                  <a:extLst>
                    <a:ext uri="{FF2B5EF4-FFF2-40B4-BE49-F238E27FC236}">
                      <a16:creationId xmlns:a16="http://schemas.microsoft.com/office/drawing/2014/main" id="{21D6689E-C6AD-4B13-B8CB-D7FC3A98E075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46" name="Graphic 203">
              <a:extLst>
                <a:ext uri="{FF2B5EF4-FFF2-40B4-BE49-F238E27FC236}">
                  <a16:creationId xmlns:a16="http://schemas.microsoft.com/office/drawing/2014/main" id="{DC4BDC14-2592-4601-BF63-EAB8D5C16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63B1A92A-84BC-4CE6-9775-7DEC303FD4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B0BA71CE-9974-4614-8592-69604C11F4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49" name="Graphic 206">
              <a:extLst>
                <a:ext uri="{FF2B5EF4-FFF2-40B4-BE49-F238E27FC236}">
                  <a16:creationId xmlns:a16="http://schemas.microsoft.com/office/drawing/2014/main" id="{26BA6538-C158-4FF0-B531-0CC506F50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sp>
        <p:nvSpPr>
          <p:cNvPr id="59" name="Rectangles 35909"/>
          <p:cNvSpPr>
            <a:spLocks noChangeArrowheads="1"/>
          </p:cNvSpPr>
          <p:nvPr/>
        </p:nvSpPr>
        <p:spPr bwMode="auto">
          <a:xfrm>
            <a:off x="2144320" y="3197238"/>
            <a:ext cx="1800000" cy="180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rgbClr val="FFFFFF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zh-CN" sz="2800">
              <a:solidFill>
                <a:schemeClr val="tx1"/>
              </a:solidFill>
              <a:latin typeface="Garamond" panose="02020404030301010803" pitchFamily="18" charset="0"/>
              <a:ea typeface="SimSun" panose="02010600030101010101" pitchFamily="2" charset="-122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1972414" y="1232767"/>
            <a:ext cx="8147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công thức tính </a:t>
            </a:r>
            <a:r>
              <a:rPr lang="vi-VN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vi-VN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và </a:t>
            </a:r>
            <a:r>
              <a:rPr lang="vi-VN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diện tích </a:t>
            </a:r>
            <a:r>
              <a:rPr lang="vi-VN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của </a:t>
            </a:r>
            <a:r>
              <a:rPr lang="vi-VN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hình vuông.</a:t>
            </a:r>
            <a:endParaRPr lang="en-US" sz="3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2982384" y="2425533"/>
            <a:ext cx="72041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= a x 4</a:t>
            </a:r>
          </a:p>
          <a:p>
            <a:pPr algn="ctr"/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đó P: chu vi</a:t>
            </a:r>
          </a:p>
          <a:p>
            <a:pPr algn="ctr"/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  a: độ dài cạnh</a:t>
            </a:r>
          </a:p>
          <a:p>
            <a:pPr algn="ctr"/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2744161" y="4507760"/>
            <a:ext cx="75101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= a x a</a:t>
            </a:r>
          </a:p>
          <a:p>
            <a:pPr algn="ctr"/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đó S: diện tích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1025303" y="2663900"/>
            <a:ext cx="4038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Graphic 52">
            <a:extLst>
              <a:ext uri="{FF2B5EF4-FFF2-40B4-BE49-F238E27FC236}">
                <a16:creationId xmlns:a16="http://schemas.microsoft.com/office/drawing/2014/main" id="{E534F3D4-CBC7-4C08-968B-1EAC17F9678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653" y="5767804"/>
            <a:ext cx="2587185" cy="1047703"/>
          </a:xfrm>
          <a:prstGeom prst="rect">
            <a:avLst/>
          </a:prstGeom>
        </p:spPr>
      </p:pic>
      <p:pic>
        <p:nvPicPr>
          <p:cNvPr id="60" name="图片 41">
            <a:hlinkClick r:id="rId13" action="ppaction://hlinksldjump"/>
            <a:extLst>
              <a:ext uri="{FF2B5EF4-FFF2-40B4-BE49-F238E27FC236}">
                <a16:creationId xmlns:a16="http://schemas.microsoft.com/office/drawing/2014/main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469155" y="823631"/>
            <a:ext cx="1341755" cy="137096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1025303" y="5807030"/>
            <a:ext cx="9248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03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64963" y="862539"/>
            <a:ext cx="9670991" cy="56559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4" y="339363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4716" y="-133645"/>
            <a:ext cx="1727788" cy="172778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675E0C1-8741-4A93-B36D-FCEB6ED89067}"/>
              </a:ext>
            </a:extLst>
          </p:cNvPr>
          <p:cNvGrpSpPr/>
          <p:nvPr/>
        </p:nvGrpSpPr>
        <p:grpSpPr>
          <a:xfrm>
            <a:off x="-19234" y="4221163"/>
            <a:ext cx="1873035" cy="2563579"/>
            <a:chOff x="0" y="2574771"/>
            <a:chExt cx="2601022" cy="3911602"/>
          </a:xfrm>
        </p:grpSpPr>
        <p:pic>
          <p:nvPicPr>
            <p:cNvPr id="25" name="Graphic 185">
              <a:extLst>
                <a:ext uri="{FF2B5EF4-FFF2-40B4-BE49-F238E27FC236}">
                  <a16:creationId xmlns:a16="http://schemas.microsoft.com/office/drawing/2014/main" id="{B4813FA4-FE1B-45E0-8E70-C6EFB5229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8420" y="2574771"/>
              <a:ext cx="2126272" cy="3890793"/>
            </a:xfrm>
            <a:prstGeom prst="rect">
              <a:avLst/>
            </a:prstGeom>
          </p:spPr>
        </p:pic>
        <p:pic>
          <p:nvPicPr>
            <p:cNvPr id="26" name="Graphic 186">
              <a:extLst>
                <a:ext uri="{FF2B5EF4-FFF2-40B4-BE49-F238E27FC236}">
                  <a16:creationId xmlns:a16="http://schemas.microsoft.com/office/drawing/2014/main" id="{0188D9FF-A829-453E-A820-10791D121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848992" flipH="1">
              <a:off x="1479576" y="5572416"/>
              <a:ext cx="679548" cy="911124"/>
            </a:xfrm>
            <a:prstGeom prst="rect">
              <a:avLst/>
            </a:prstGeom>
          </p:spPr>
        </p:pic>
        <p:pic>
          <p:nvPicPr>
            <p:cNvPr id="27" name="Graphic 187">
              <a:extLst>
                <a:ext uri="{FF2B5EF4-FFF2-40B4-BE49-F238E27FC236}">
                  <a16:creationId xmlns:a16="http://schemas.microsoft.com/office/drawing/2014/main" id="{11C69D01-1A10-4546-B66B-55238E413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687864" y="5538437"/>
              <a:ext cx="421031" cy="947936"/>
            </a:xfrm>
            <a:prstGeom prst="rect">
              <a:avLst/>
            </a:prstGeom>
          </p:spPr>
        </p:pic>
        <p:grpSp>
          <p:nvGrpSpPr>
            <p:cNvPr id="28" name="Graphic 48">
              <a:extLst>
                <a:ext uri="{FF2B5EF4-FFF2-40B4-BE49-F238E27FC236}">
                  <a16:creationId xmlns:a16="http://schemas.microsoft.com/office/drawing/2014/main" id="{90A91BE8-EEC7-4A3A-83C0-C7533D04ECCE}"/>
                </a:ext>
              </a:extLst>
            </p:cNvPr>
            <p:cNvGrpSpPr/>
            <p:nvPr/>
          </p:nvGrpSpPr>
          <p:grpSpPr>
            <a:xfrm rot="21348225" flipH="1">
              <a:off x="700006" y="3535337"/>
              <a:ext cx="1039866" cy="519311"/>
              <a:chOff x="4486476" y="4509041"/>
              <a:chExt cx="854211" cy="406216"/>
            </a:xfrm>
          </p:grpSpPr>
          <p:sp>
            <p:nvSpPr>
              <p:cNvPr id="31" name="Freeform: Shape 191">
                <a:extLst>
                  <a:ext uri="{FF2B5EF4-FFF2-40B4-BE49-F238E27FC236}">
                    <a16:creationId xmlns:a16="http://schemas.microsoft.com/office/drawing/2014/main" id="{657E79D4-BB29-4FE0-924C-5425C212B935}"/>
                  </a:ext>
                </a:extLst>
              </p:cNvPr>
              <p:cNvSpPr/>
              <p:nvPr/>
            </p:nvSpPr>
            <p:spPr>
              <a:xfrm rot="21348225">
                <a:off x="4486476" y="4509041"/>
                <a:ext cx="86582" cy="280168"/>
              </a:xfrm>
              <a:custGeom>
                <a:avLst/>
                <a:gdLst>
                  <a:gd name="connsiteX0" fmla="*/ 155014 w 163773"/>
                  <a:gd name="connsiteY0" fmla="*/ 289988 h 289988"/>
                  <a:gd name="connsiteX1" fmla="*/ 148346 w 163773"/>
                  <a:gd name="connsiteY1" fmla="*/ 286683 h 289988"/>
                  <a:gd name="connsiteX2" fmla="*/ 1661 w 163773"/>
                  <a:gd name="connsiteY2" fmla="*/ 107385 h 289988"/>
                  <a:gd name="connsiteX3" fmla="*/ 3566 w 163773"/>
                  <a:gd name="connsiteY3" fmla="*/ 97470 h 289988"/>
                  <a:gd name="connsiteX4" fmla="*/ 14996 w 163773"/>
                  <a:gd name="connsiteY4" fmla="*/ 99123 h 289988"/>
                  <a:gd name="connsiteX5" fmla="*/ 142631 w 163773"/>
                  <a:gd name="connsiteY5" fmla="*/ 255286 h 289988"/>
                  <a:gd name="connsiteX6" fmla="*/ 129296 w 163773"/>
                  <a:gd name="connsiteY6" fmla="*/ 171833 h 289988"/>
                  <a:gd name="connsiteX7" fmla="*/ 29284 w 163773"/>
                  <a:gd name="connsiteY7" fmla="*/ 10713 h 289988"/>
                  <a:gd name="connsiteX8" fmla="*/ 33094 w 163773"/>
                  <a:gd name="connsiteY8" fmla="*/ 798 h 289988"/>
                  <a:gd name="connsiteX9" fmla="*/ 44524 w 163773"/>
                  <a:gd name="connsiteY9" fmla="*/ 4103 h 289988"/>
                  <a:gd name="connsiteX10" fmla="*/ 144536 w 163773"/>
                  <a:gd name="connsiteY10" fmla="*/ 166050 h 289988"/>
                  <a:gd name="connsiteX11" fmla="*/ 145489 w 163773"/>
                  <a:gd name="connsiteY11" fmla="*/ 168528 h 289988"/>
                  <a:gd name="connsiteX12" fmla="*/ 163586 w 163773"/>
                  <a:gd name="connsiteY12" fmla="*/ 282552 h 289988"/>
                  <a:gd name="connsiteX13" fmla="*/ 158824 w 163773"/>
                  <a:gd name="connsiteY13" fmla="*/ 289988 h 289988"/>
                  <a:gd name="connsiteX14" fmla="*/ 155014 w 163773"/>
                  <a:gd name="connsiteY14" fmla="*/ 289988 h 289988"/>
                  <a:gd name="connsiteX0" fmla="*/ 154626 w 163384"/>
                  <a:gd name="connsiteY0" fmla="*/ 289988 h 289988"/>
                  <a:gd name="connsiteX1" fmla="*/ 147958 w 163384"/>
                  <a:gd name="connsiteY1" fmla="*/ 286683 h 289988"/>
                  <a:gd name="connsiteX2" fmla="*/ 1273 w 163384"/>
                  <a:gd name="connsiteY2" fmla="*/ 107385 h 289988"/>
                  <a:gd name="connsiteX3" fmla="*/ 3178 w 163384"/>
                  <a:gd name="connsiteY3" fmla="*/ 97470 h 289988"/>
                  <a:gd name="connsiteX4" fmla="*/ 14608 w 163384"/>
                  <a:gd name="connsiteY4" fmla="*/ 99123 h 289988"/>
                  <a:gd name="connsiteX5" fmla="*/ 142243 w 163384"/>
                  <a:gd name="connsiteY5" fmla="*/ 255286 h 289988"/>
                  <a:gd name="connsiteX6" fmla="*/ 128908 w 163384"/>
                  <a:gd name="connsiteY6" fmla="*/ 171833 h 289988"/>
                  <a:gd name="connsiteX7" fmla="*/ 28896 w 163384"/>
                  <a:gd name="connsiteY7" fmla="*/ 10713 h 289988"/>
                  <a:gd name="connsiteX8" fmla="*/ 32706 w 163384"/>
                  <a:gd name="connsiteY8" fmla="*/ 798 h 289988"/>
                  <a:gd name="connsiteX9" fmla="*/ 44136 w 163384"/>
                  <a:gd name="connsiteY9" fmla="*/ 4103 h 289988"/>
                  <a:gd name="connsiteX10" fmla="*/ 144148 w 163384"/>
                  <a:gd name="connsiteY10" fmla="*/ 166050 h 289988"/>
                  <a:gd name="connsiteX11" fmla="*/ 145101 w 163384"/>
                  <a:gd name="connsiteY11" fmla="*/ 168528 h 289988"/>
                  <a:gd name="connsiteX12" fmla="*/ 163198 w 163384"/>
                  <a:gd name="connsiteY12" fmla="*/ 282552 h 289988"/>
                  <a:gd name="connsiteX13" fmla="*/ 158436 w 163384"/>
                  <a:gd name="connsiteY13" fmla="*/ 289988 h 289988"/>
                  <a:gd name="connsiteX14" fmla="*/ 154626 w 163384"/>
                  <a:gd name="connsiteY14" fmla="*/ 289988 h 289988"/>
                  <a:gd name="connsiteX0" fmla="*/ 151452 w 160210"/>
                  <a:gd name="connsiteY0" fmla="*/ 289988 h 289988"/>
                  <a:gd name="connsiteX1" fmla="*/ 144784 w 160210"/>
                  <a:gd name="connsiteY1" fmla="*/ 286683 h 289988"/>
                  <a:gd name="connsiteX2" fmla="*/ 10298 w 160210"/>
                  <a:gd name="connsiteY2" fmla="*/ 138331 h 289988"/>
                  <a:gd name="connsiteX3" fmla="*/ 4 w 160210"/>
                  <a:gd name="connsiteY3" fmla="*/ 97470 h 289988"/>
                  <a:gd name="connsiteX4" fmla="*/ 11434 w 160210"/>
                  <a:gd name="connsiteY4" fmla="*/ 99123 h 289988"/>
                  <a:gd name="connsiteX5" fmla="*/ 139069 w 160210"/>
                  <a:gd name="connsiteY5" fmla="*/ 255286 h 289988"/>
                  <a:gd name="connsiteX6" fmla="*/ 125734 w 160210"/>
                  <a:gd name="connsiteY6" fmla="*/ 171833 h 289988"/>
                  <a:gd name="connsiteX7" fmla="*/ 25722 w 160210"/>
                  <a:gd name="connsiteY7" fmla="*/ 10713 h 289988"/>
                  <a:gd name="connsiteX8" fmla="*/ 29532 w 160210"/>
                  <a:gd name="connsiteY8" fmla="*/ 798 h 289988"/>
                  <a:gd name="connsiteX9" fmla="*/ 40962 w 160210"/>
                  <a:gd name="connsiteY9" fmla="*/ 4103 h 289988"/>
                  <a:gd name="connsiteX10" fmla="*/ 140974 w 160210"/>
                  <a:gd name="connsiteY10" fmla="*/ 166050 h 289988"/>
                  <a:gd name="connsiteX11" fmla="*/ 141927 w 160210"/>
                  <a:gd name="connsiteY11" fmla="*/ 168528 h 289988"/>
                  <a:gd name="connsiteX12" fmla="*/ 160024 w 160210"/>
                  <a:gd name="connsiteY12" fmla="*/ 282552 h 289988"/>
                  <a:gd name="connsiteX13" fmla="*/ 155262 w 160210"/>
                  <a:gd name="connsiteY13" fmla="*/ 289988 h 289988"/>
                  <a:gd name="connsiteX14" fmla="*/ 151452 w 160210"/>
                  <a:gd name="connsiteY14" fmla="*/ 289988 h 289988"/>
                  <a:gd name="connsiteX0" fmla="*/ 151530 w 160288"/>
                  <a:gd name="connsiteY0" fmla="*/ 289988 h 289988"/>
                  <a:gd name="connsiteX1" fmla="*/ 144862 w 160288"/>
                  <a:gd name="connsiteY1" fmla="*/ 286683 h 289988"/>
                  <a:gd name="connsiteX2" fmla="*/ 10376 w 160288"/>
                  <a:gd name="connsiteY2" fmla="*/ 138331 h 289988"/>
                  <a:gd name="connsiteX3" fmla="*/ 82 w 160288"/>
                  <a:gd name="connsiteY3" fmla="*/ 97470 h 289988"/>
                  <a:gd name="connsiteX4" fmla="*/ 16392 w 160288"/>
                  <a:gd name="connsiteY4" fmla="*/ 130069 h 289988"/>
                  <a:gd name="connsiteX5" fmla="*/ 139147 w 160288"/>
                  <a:gd name="connsiteY5" fmla="*/ 255286 h 289988"/>
                  <a:gd name="connsiteX6" fmla="*/ 125812 w 160288"/>
                  <a:gd name="connsiteY6" fmla="*/ 171833 h 289988"/>
                  <a:gd name="connsiteX7" fmla="*/ 25800 w 160288"/>
                  <a:gd name="connsiteY7" fmla="*/ 10713 h 289988"/>
                  <a:gd name="connsiteX8" fmla="*/ 29610 w 160288"/>
                  <a:gd name="connsiteY8" fmla="*/ 798 h 289988"/>
                  <a:gd name="connsiteX9" fmla="*/ 41040 w 160288"/>
                  <a:gd name="connsiteY9" fmla="*/ 4103 h 289988"/>
                  <a:gd name="connsiteX10" fmla="*/ 141052 w 160288"/>
                  <a:gd name="connsiteY10" fmla="*/ 166050 h 289988"/>
                  <a:gd name="connsiteX11" fmla="*/ 142005 w 160288"/>
                  <a:gd name="connsiteY11" fmla="*/ 168528 h 289988"/>
                  <a:gd name="connsiteX12" fmla="*/ 160102 w 160288"/>
                  <a:gd name="connsiteY12" fmla="*/ 282552 h 289988"/>
                  <a:gd name="connsiteX13" fmla="*/ 155340 w 160288"/>
                  <a:gd name="connsiteY13" fmla="*/ 289988 h 289988"/>
                  <a:gd name="connsiteX14" fmla="*/ 151530 w 160288"/>
                  <a:gd name="connsiteY14" fmla="*/ 289988 h 289988"/>
                  <a:gd name="connsiteX0" fmla="*/ 141423 w 150181"/>
                  <a:gd name="connsiteY0" fmla="*/ 289988 h 289988"/>
                  <a:gd name="connsiteX1" fmla="*/ 134755 w 150181"/>
                  <a:gd name="connsiteY1" fmla="*/ 286683 h 289988"/>
                  <a:gd name="connsiteX2" fmla="*/ 269 w 150181"/>
                  <a:gd name="connsiteY2" fmla="*/ 138331 h 289988"/>
                  <a:gd name="connsiteX3" fmla="*/ 19252 w 150181"/>
                  <a:gd name="connsiteY3" fmla="*/ 128415 h 289988"/>
                  <a:gd name="connsiteX4" fmla="*/ 6285 w 150181"/>
                  <a:gd name="connsiteY4" fmla="*/ 130069 h 289988"/>
                  <a:gd name="connsiteX5" fmla="*/ 129040 w 150181"/>
                  <a:gd name="connsiteY5" fmla="*/ 255286 h 289988"/>
                  <a:gd name="connsiteX6" fmla="*/ 115705 w 150181"/>
                  <a:gd name="connsiteY6" fmla="*/ 171833 h 289988"/>
                  <a:gd name="connsiteX7" fmla="*/ 15693 w 150181"/>
                  <a:gd name="connsiteY7" fmla="*/ 10713 h 289988"/>
                  <a:gd name="connsiteX8" fmla="*/ 19503 w 150181"/>
                  <a:gd name="connsiteY8" fmla="*/ 798 h 289988"/>
                  <a:gd name="connsiteX9" fmla="*/ 30933 w 150181"/>
                  <a:gd name="connsiteY9" fmla="*/ 4103 h 289988"/>
                  <a:gd name="connsiteX10" fmla="*/ 130945 w 150181"/>
                  <a:gd name="connsiteY10" fmla="*/ 166050 h 289988"/>
                  <a:gd name="connsiteX11" fmla="*/ 131898 w 150181"/>
                  <a:gd name="connsiteY11" fmla="*/ 168528 h 289988"/>
                  <a:gd name="connsiteX12" fmla="*/ 149995 w 150181"/>
                  <a:gd name="connsiteY12" fmla="*/ 282552 h 289988"/>
                  <a:gd name="connsiteX13" fmla="*/ 145233 w 150181"/>
                  <a:gd name="connsiteY13" fmla="*/ 289988 h 289988"/>
                  <a:gd name="connsiteX14" fmla="*/ 141423 w 150181"/>
                  <a:gd name="connsiteY14" fmla="*/ 289988 h 28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181" h="289988">
                    <a:moveTo>
                      <a:pt x="141423" y="289988"/>
                    </a:moveTo>
                    <a:cubicBezTo>
                      <a:pt x="138565" y="289988"/>
                      <a:pt x="136660" y="289162"/>
                      <a:pt x="134755" y="286683"/>
                    </a:cubicBezTo>
                    <a:lnTo>
                      <a:pt x="269" y="138331"/>
                    </a:lnTo>
                    <a:cubicBezTo>
                      <a:pt x="-2588" y="135026"/>
                      <a:pt x="18249" y="129792"/>
                      <a:pt x="19252" y="128415"/>
                    </a:cubicBezTo>
                    <a:cubicBezTo>
                      <a:pt x="20255" y="127038"/>
                      <a:pt x="3428" y="126764"/>
                      <a:pt x="6285" y="130069"/>
                    </a:cubicBezTo>
                    <a:lnTo>
                      <a:pt x="129040" y="255286"/>
                    </a:lnTo>
                    <a:lnTo>
                      <a:pt x="115705" y="171833"/>
                    </a:lnTo>
                    <a:lnTo>
                      <a:pt x="15693" y="10713"/>
                    </a:lnTo>
                    <a:cubicBezTo>
                      <a:pt x="13788" y="7408"/>
                      <a:pt x="14740" y="2450"/>
                      <a:pt x="19503" y="798"/>
                    </a:cubicBezTo>
                    <a:cubicBezTo>
                      <a:pt x="23313" y="-855"/>
                      <a:pt x="29028" y="-28"/>
                      <a:pt x="30933" y="4103"/>
                    </a:cubicBezTo>
                    <a:lnTo>
                      <a:pt x="130945" y="166050"/>
                    </a:lnTo>
                    <a:cubicBezTo>
                      <a:pt x="130945" y="166876"/>
                      <a:pt x="131898" y="167702"/>
                      <a:pt x="131898" y="168528"/>
                    </a:cubicBezTo>
                    <a:lnTo>
                      <a:pt x="149995" y="282552"/>
                    </a:lnTo>
                    <a:cubicBezTo>
                      <a:pt x="150948" y="285857"/>
                      <a:pt x="148090" y="289162"/>
                      <a:pt x="145233" y="289988"/>
                    </a:cubicBezTo>
                    <a:lnTo>
                      <a:pt x="141423" y="28998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" name="Freeform: Shape 192">
                <a:extLst>
                  <a:ext uri="{FF2B5EF4-FFF2-40B4-BE49-F238E27FC236}">
                    <a16:creationId xmlns:a16="http://schemas.microsoft.com/office/drawing/2014/main" id="{8D1DACC8-5917-4D3C-9EF9-6FE12468DEAA}"/>
                  </a:ext>
                </a:extLst>
              </p:cNvPr>
              <p:cNvSpPr/>
              <p:nvPr/>
            </p:nvSpPr>
            <p:spPr>
              <a:xfrm>
                <a:off x="5274367" y="4524580"/>
                <a:ext cx="66320" cy="252724"/>
              </a:xfrm>
              <a:custGeom>
                <a:avLst/>
                <a:gdLst>
                  <a:gd name="connsiteX0" fmla="*/ 7863 w 127877"/>
                  <a:gd name="connsiteY0" fmla="*/ 271539 h 271538"/>
                  <a:gd name="connsiteX1" fmla="*/ 5005 w 127877"/>
                  <a:gd name="connsiteY1" fmla="*/ 270712 h 271538"/>
                  <a:gd name="connsiteX2" fmla="*/ 243 w 127877"/>
                  <a:gd name="connsiteY2" fmla="*/ 262450 h 271538"/>
                  <a:gd name="connsiteX3" fmla="*/ 33580 w 127877"/>
                  <a:gd name="connsiteY3" fmla="*/ 145121 h 271538"/>
                  <a:gd name="connsiteX4" fmla="*/ 33580 w 127877"/>
                  <a:gd name="connsiteY4" fmla="*/ 144295 h 271538"/>
                  <a:gd name="connsiteX5" fmla="*/ 100255 w 127877"/>
                  <a:gd name="connsiteY5" fmla="*/ 4657 h 271538"/>
                  <a:gd name="connsiteX6" fmla="*/ 110733 w 127877"/>
                  <a:gd name="connsiteY6" fmla="*/ 526 h 271538"/>
                  <a:gd name="connsiteX7" fmla="*/ 115495 w 127877"/>
                  <a:gd name="connsiteY7" fmla="*/ 9615 h 271538"/>
                  <a:gd name="connsiteX8" fmla="*/ 48820 w 127877"/>
                  <a:gd name="connsiteY8" fmla="*/ 148426 h 271538"/>
                  <a:gd name="connsiteX9" fmla="*/ 27865 w 127877"/>
                  <a:gd name="connsiteY9" fmla="*/ 224442 h 271538"/>
                  <a:gd name="connsiteX10" fmla="*/ 112638 w 127877"/>
                  <a:gd name="connsiteY10" fmla="*/ 112071 h 271538"/>
                  <a:gd name="connsiteX11" fmla="*/ 124068 w 127877"/>
                  <a:gd name="connsiteY11" fmla="*/ 109592 h 271538"/>
                  <a:gd name="connsiteX12" fmla="*/ 126925 w 127877"/>
                  <a:gd name="connsiteY12" fmla="*/ 119507 h 271538"/>
                  <a:gd name="connsiteX13" fmla="*/ 14530 w 127877"/>
                  <a:gd name="connsiteY13" fmla="*/ 269060 h 271538"/>
                  <a:gd name="connsiteX14" fmla="*/ 7863 w 127877"/>
                  <a:gd name="connsiteY14" fmla="*/ 271539 h 27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271538">
                    <a:moveTo>
                      <a:pt x="7863" y="271539"/>
                    </a:moveTo>
                    <a:cubicBezTo>
                      <a:pt x="6910" y="271539"/>
                      <a:pt x="5958" y="271539"/>
                      <a:pt x="5005" y="270712"/>
                    </a:cubicBezTo>
                    <a:cubicBezTo>
                      <a:pt x="1195" y="269060"/>
                      <a:pt x="-710" y="265755"/>
                      <a:pt x="243" y="262450"/>
                    </a:cubicBezTo>
                    <a:lnTo>
                      <a:pt x="33580" y="145121"/>
                    </a:lnTo>
                    <a:cubicBezTo>
                      <a:pt x="33580" y="145121"/>
                      <a:pt x="33580" y="144295"/>
                      <a:pt x="33580" y="144295"/>
                    </a:cubicBezTo>
                    <a:lnTo>
                      <a:pt x="100255" y="4657"/>
                    </a:lnTo>
                    <a:cubicBezTo>
                      <a:pt x="102160" y="1352"/>
                      <a:pt x="106923" y="-1127"/>
                      <a:pt x="110733" y="526"/>
                    </a:cubicBezTo>
                    <a:cubicBezTo>
                      <a:pt x="114543" y="2179"/>
                      <a:pt x="117400" y="6310"/>
                      <a:pt x="115495" y="9615"/>
                    </a:cubicBezTo>
                    <a:lnTo>
                      <a:pt x="48820" y="148426"/>
                    </a:lnTo>
                    <a:lnTo>
                      <a:pt x="27865" y="224442"/>
                    </a:lnTo>
                    <a:lnTo>
                      <a:pt x="112638" y="112071"/>
                    </a:lnTo>
                    <a:cubicBezTo>
                      <a:pt x="115495" y="108766"/>
                      <a:pt x="120258" y="107940"/>
                      <a:pt x="124068" y="109592"/>
                    </a:cubicBezTo>
                    <a:cubicBezTo>
                      <a:pt x="127878" y="112071"/>
                      <a:pt x="128830" y="116202"/>
                      <a:pt x="126925" y="119507"/>
                    </a:cubicBezTo>
                    <a:lnTo>
                      <a:pt x="14530" y="269060"/>
                    </a:lnTo>
                    <a:cubicBezTo>
                      <a:pt x="12625" y="270712"/>
                      <a:pt x="9768" y="271539"/>
                      <a:pt x="7863" y="271539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33" name="Graphic 48">
                <a:extLst>
                  <a:ext uri="{FF2B5EF4-FFF2-40B4-BE49-F238E27FC236}">
                    <a16:creationId xmlns:a16="http://schemas.microsoft.com/office/drawing/2014/main" id="{92A84C43-618F-4F6A-A05E-A265007E00A4}"/>
                  </a:ext>
                </a:extLst>
              </p:cNvPr>
              <p:cNvGrpSpPr/>
              <p:nvPr/>
            </p:nvGrpSpPr>
            <p:grpSpPr>
              <a:xfrm>
                <a:off x="4548002" y="4548088"/>
                <a:ext cx="779874" cy="367169"/>
                <a:chOff x="4548002" y="4548088"/>
                <a:chExt cx="779874" cy="367169"/>
              </a:xfrm>
            </p:grpSpPr>
            <p:sp>
              <p:nvSpPr>
                <p:cNvPr id="34" name="Freeform: Shape 194">
                  <a:extLst>
                    <a:ext uri="{FF2B5EF4-FFF2-40B4-BE49-F238E27FC236}">
                      <a16:creationId xmlns:a16="http://schemas.microsoft.com/office/drawing/2014/main" id="{E2C98194-FCF8-4771-8EA6-E499ABE458B5}"/>
                    </a:ext>
                  </a:extLst>
                </p:cNvPr>
                <p:cNvSpPr/>
                <p:nvPr/>
              </p:nvSpPr>
              <p:spPr>
                <a:xfrm>
                  <a:off x="4548002" y="4548088"/>
                  <a:ext cx="779874" cy="367169"/>
                </a:xfrm>
                <a:custGeom>
                  <a:avLst/>
                  <a:gdLst>
                    <a:gd name="connsiteX0" fmla="*/ 0 w 752475"/>
                    <a:gd name="connsiteY0" fmla="*/ 109066 h 342109"/>
                    <a:gd name="connsiteX1" fmla="*/ 430530 w 752475"/>
                    <a:gd name="connsiteY1" fmla="*/ 0 h 342109"/>
                    <a:gd name="connsiteX2" fmla="*/ 752475 w 752475"/>
                    <a:gd name="connsiteY2" fmla="*/ 90062 h 342109"/>
                    <a:gd name="connsiteX3" fmla="*/ 713423 w 752475"/>
                    <a:gd name="connsiteY3" fmla="*/ 209870 h 342109"/>
                    <a:gd name="connsiteX4" fmla="*/ 371475 w 752475"/>
                    <a:gd name="connsiteY4" fmla="*/ 342071 h 342109"/>
                    <a:gd name="connsiteX5" fmla="*/ 23812 w 752475"/>
                    <a:gd name="connsiteY5" fmla="*/ 227221 h 342109"/>
                    <a:gd name="connsiteX6" fmla="*/ 0 w 752475"/>
                    <a:gd name="connsiteY6" fmla="*/ 109066 h 342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42109">
                      <a:moveTo>
                        <a:pt x="0" y="109066"/>
                      </a:moveTo>
                      <a:lnTo>
                        <a:pt x="430530" y="0"/>
                      </a:lnTo>
                      <a:cubicBezTo>
                        <a:pt x="499110" y="11568"/>
                        <a:pt x="661988" y="63622"/>
                        <a:pt x="752475" y="90062"/>
                      </a:cubicBezTo>
                      <a:cubicBezTo>
                        <a:pt x="743903" y="130549"/>
                        <a:pt x="729615" y="170209"/>
                        <a:pt x="713423" y="209870"/>
                      </a:cubicBezTo>
                      <a:cubicBezTo>
                        <a:pt x="677228" y="239615"/>
                        <a:pt x="518160" y="339592"/>
                        <a:pt x="371475" y="342071"/>
                      </a:cubicBezTo>
                      <a:cubicBezTo>
                        <a:pt x="224790" y="344550"/>
                        <a:pt x="23812" y="227221"/>
                        <a:pt x="23812" y="227221"/>
                      </a:cubicBezTo>
                      <a:cubicBezTo>
                        <a:pt x="7620" y="185082"/>
                        <a:pt x="0" y="109066"/>
                        <a:pt x="0" y="1090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" name="Freeform: Shape 195">
                  <a:extLst>
                    <a:ext uri="{FF2B5EF4-FFF2-40B4-BE49-F238E27FC236}">
                      <a16:creationId xmlns:a16="http://schemas.microsoft.com/office/drawing/2014/main" id="{3B003D17-1DC4-4F56-8215-F49B664AC7CA}"/>
                    </a:ext>
                  </a:extLst>
                </p:cNvPr>
                <p:cNvSpPr/>
                <p:nvPr/>
              </p:nvSpPr>
              <p:spPr>
                <a:xfrm>
                  <a:off x="4602562" y="4629047"/>
                  <a:ext cx="673511" cy="88379"/>
                </a:xfrm>
                <a:custGeom>
                  <a:avLst/>
                  <a:gdLst>
                    <a:gd name="connsiteX0" fmla="*/ 654368 w 654367"/>
                    <a:gd name="connsiteY0" fmla="*/ 89369 h 89369"/>
                    <a:gd name="connsiteX1" fmla="*/ 390525 w 654367"/>
                    <a:gd name="connsiteY1" fmla="*/ 133 h 89369"/>
                    <a:gd name="connsiteX2" fmla="*/ 0 w 654367"/>
                    <a:gd name="connsiteY2" fmla="*/ 89369 h 89369"/>
                    <a:gd name="connsiteX3" fmla="*/ 390525 w 654367"/>
                    <a:gd name="connsiteY3" fmla="*/ 33184 h 89369"/>
                    <a:gd name="connsiteX4" fmla="*/ 654368 w 654367"/>
                    <a:gd name="connsiteY4" fmla="*/ 89369 h 8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89369">
                      <a:moveTo>
                        <a:pt x="654368" y="89369"/>
                      </a:moveTo>
                      <a:cubicBezTo>
                        <a:pt x="654368" y="89369"/>
                        <a:pt x="443865" y="3438"/>
                        <a:pt x="390525" y="133"/>
                      </a:cubicBezTo>
                      <a:cubicBezTo>
                        <a:pt x="338138" y="-3998"/>
                        <a:pt x="0" y="89369"/>
                        <a:pt x="0" y="89369"/>
                      </a:cubicBezTo>
                      <a:cubicBezTo>
                        <a:pt x="0" y="89369"/>
                        <a:pt x="303848" y="29052"/>
                        <a:pt x="390525" y="33184"/>
                      </a:cubicBezTo>
                      <a:cubicBezTo>
                        <a:pt x="479107" y="38141"/>
                        <a:pt x="654368" y="89369"/>
                        <a:pt x="654368" y="89369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" name="Freeform: Shape 196">
                  <a:extLst>
                    <a:ext uri="{FF2B5EF4-FFF2-40B4-BE49-F238E27FC236}">
                      <a16:creationId xmlns:a16="http://schemas.microsoft.com/office/drawing/2014/main" id="{CAB7ECBE-160B-4E1D-8D12-7336E0F612F5}"/>
                    </a:ext>
                  </a:extLst>
                </p:cNvPr>
                <p:cNvSpPr/>
                <p:nvPr/>
              </p:nvSpPr>
              <p:spPr>
                <a:xfrm>
                  <a:off x="4621400" y="4740541"/>
                  <a:ext cx="600964" cy="60092"/>
                </a:xfrm>
                <a:custGeom>
                  <a:avLst/>
                  <a:gdLst>
                    <a:gd name="connsiteX0" fmla="*/ 583883 w 583882"/>
                    <a:gd name="connsiteY0" fmla="*/ 60765 h 60765"/>
                    <a:gd name="connsiteX1" fmla="*/ 384810 w 583882"/>
                    <a:gd name="connsiteY1" fmla="*/ 449 h 60765"/>
                    <a:gd name="connsiteX2" fmla="*/ 0 w 583882"/>
                    <a:gd name="connsiteY2" fmla="*/ 46719 h 60765"/>
                    <a:gd name="connsiteX3" fmla="*/ 384810 w 583882"/>
                    <a:gd name="connsiteY3" fmla="*/ 24410 h 60765"/>
                    <a:gd name="connsiteX4" fmla="*/ 583883 w 583882"/>
                    <a:gd name="connsiteY4" fmla="*/ 60765 h 60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60765">
                      <a:moveTo>
                        <a:pt x="583883" y="60765"/>
                      </a:moveTo>
                      <a:cubicBezTo>
                        <a:pt x="583883" y="60765"/>
                        <a:pt x="453390" y="5406"/>
                        <a:pt x="384810" y="449"/>
                      </a:cubicBezTo>
                      <a:cubicBezTo>
                        <a:pt x="300038" y="-5335"/>
                        <a:pt x="0" y="46719"/>
                        <a:pt x="0" y="46719"/>
                      </a:cubicBezTo>
                      <a:cubicBezTo>
                        <a:pt x="0" y="46719"/>
                        <a:pt x="319088" y="19453"/>
                        <a:pt x="384810" y="24410"/>
                      </a:cubicBezTo>
                      <a:cubicBezTo>
                        <a:pt x="449580" y="29368"/>
                        <a:pt x="583883" y="60765"/>
                        <a:pt x="583883" y="60765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" name="Freeform: Shape 197">
                  <a:extLst>
                    <a:ext uri="{FF2B5EF4-FFF2-40B4-BE49-F238E27FC236}">
                      <a16:creationId xmlns:a16="http://schemas.microsoft.com/office/drawing/2014/main" id="{3203D032-23CE-4C56-8C32-0BD2239EC102}"/>
                    </a:ext>
                  </a:extLst>
                </p:cNvPr>
                <p:cNvSpPr/>
                <p:nvPr/>
              </p:nvSpPr>
              <p:spPr>
                <a:xfrm>
                  <a:off x="4629749" y="4809152"/>
                  <a:ext cx="536260" cy="65526"/>
                </a:xfrm>
                <a:custGeom>
                  <a:avLst/>
                  <a:gdLst>
                    <a:gd name="connsiteX0" fmla="*/ 521018 w 521017"/>
                    <a:gd name="connsiteY0" fmla="*/ 19830 h 66260"/>
                    <a:gd name="connsiteX1" fmla="*/ 0 w 521017"/>
                    <a:gd name="connsiteY1" fmla="*/ 0 h 66260"/>
                    <a:gd name="connsiteX2" fmla="*/ 244793 w 521017"/>
                    <a:gd name="connsiteY2" fmla="*/ 63622 h 66260"/>
                    <a:gd name="connsiteX3" fmla="*/ 521018 w 521017"/>
                    <a:gd name="connsiteY3" fmla="*/ 19830 h 6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66260">
                      <a:moveTo>
                        <a:pt x="521018" y="19830"/>
                      </a:moveTo>
                      <a:cubicBezTo>
                        <a:pt x="521018" y="19830"/>
                        <a:pt x="308610" y="85105"/>
                        <a:pt x="0" y="0"/>
                      </a:cubicBezTo>
                      <a:cubicBezTo>
                        <a:pt x="0" y="0"/>
                        <a:pt x="99060" y="47923"/>
                        <a:pt x="244793" y="63622"/>
                      </a:cubicBezTo>
                      <a:cubicBezTo>
                        <a:pt x="389573" y="79321"/>
                        <a:pt x="521018" y="19830"/>
                        <a:pt x="521018" y="1983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D2EF681-F05B-43F0-909E-B762494D1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420624">
              <a:off x="1773921" y="2908192"/>
              <a:ext cx="827101" cy="65720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113E257-E746-4460-9E26-7D2ABF673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0096557">
              <a:off x="0" y="3760985"/>
              <a:ext cx="841135" cy="657204"/>
            </a:xfrm>
            <a:prstGeom prst="rect">
              <a:avLst/>
            </a:prstGeom>
          </p:spPr>
        </p:pic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1972414" y="1232767"/>
            <a:ext cx="8147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công thức tính </a:t>
            </a:r>
            <a:r>
              <a:rPr lang="vi-VN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diện tích </a:t>
            </a:r>
            <a:r>
              <a:rPr lang="vi-VN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của </a:t>
            </a:r>
          </a:p>
          <a:p>
            <a:pPr algn="ctr"/>
            <a:r>
              <a:rPr lang="vi-VN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hình bình hành.</a:t>
            </a:r>
            <a:endParaRPr lang="en-US" sz="3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4820694" y="2713027"/>
            <a:ext cx="507310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= a x h</a:t>
            </a:r>
          </a:p>
          <a:p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đó S: diện tích</a:t>
            </a:r>
          </a:p>
          <a:p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a: độ dài đáy</a:t>
            </a:r>
          </a:p>
          <a:p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h: chiều cao</a:t>
            </a:r>
          </a:p>
          <a:p>
            <a:pPr algn="ctr"/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1273737" y="4665046"/>
            <a:ext cx="4038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arallelogram 3"/>
          <p:cNvSpPr/>
          <p:nvPr/>
        </p:nvSpPr>
        <p:spPr>
          <a:xfrm>
            <a:off x="2106267" y="3007217"/>
            <a:ext cx="2581155" cy="1213946"/>
          </a:xfrm>
          <a:prstGeom prst="parallelogram">
            <a:avLst>
              <a:gd name="adj" fmla="val 38349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2591013" y="3007217"/>
            <a:ext cx="0" cy="12003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595823" y="4119379"/>
            <a:ext cx="108000" cy="10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834376" y="3331526"/>
            <a:ext cx="4038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rc 7"/>
          <p:cNvSpPr/>
          <p:nvPr/>
        </p:nvSpPr>
        <p:spPr>
          <a:xfrm rot="7492466">
            <a:off x="1560872" y="1500610"/>
            <a:ext cx="2949080" cy="3293159"/>
          </a:xfrm>
          <a:prstGeom prst="arc">
            <a:avLst>
              <a:gd name="adj1" fmla="val 16759851"/>
              <a:gd name="adj2" fmla="val 292593"/>
            </a:avLst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11081" y="5372744"/>
            <a:ext cx="2886972" cy="1443486"/>
          </a:xfrm>
          <a:prstGeom prst="rect">
            <a:avLst/>
          </a:prstGeom>
        </p:spPr>
      </p:pic>
      <p:pic>
        <p:nvPicPr>
          <p:cNvPr id="41" name="图片 41">
            <a:hlinkClick r:id="rId11" action="ppaction://hlinksldjump"/>
            <a:extLst>
              <a:ext uri="{FF2B5EF4-FFF2-40B4-BE49-F238E27FC236}">
                <a16:creationId xmlns:a16="http://schemas.microsoft.com/office/drawing/2014/main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469155" y="823631"/>
            <a:ext cx="1341755" cy="137096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1162204" y="5035970"/>
            <a:ext cx="9175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1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18875" y="523821"/>
            <a:ext cx="11043610" cy="59435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4" y="339363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4716" y="-133645"/>
            <a:ext cx="1727788" cy="1727788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C58069CC-3D5F-43FE-B3D5-41F88AB931B3}"/>
              </a:ext>
            </a:extLst>
          </p:cNvPr>
          <p:cNvGrpSpPr/>
          <p:nvPr/>
        </p:nvGrpSpPr>
        <p:grpSpPr>
          <a:xfrm flipH="1">
            <a:off x="9975851" y="4269260"/>
            <a:ext cx="2291816" cy="2544095"/>
            <a:chOff x="2557324" y="2574770"/>
            <a:chExt cx="3188568" cy="3932518"/>
          </a:xfrm>
        </p:grpSpPr>
        <p:pic>
          <p:nvPicPr>
            <p:cNvPr id="41" name="Graphic 199">
              <a:extLst>
                <a:ext uri="{FF2B5EF4-FFF2-40B4-BE49-F238E27FC236}">
                  <a16:creationId xmlns:a16="http://schemas.microsoft.com/office/drawing/2014/main" id="{732C3DE1-D70D-4B7D-A8D0-C768D2FA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43" name="Graphic 200">
              <a:extLst>
                <a:ext uri="{FF2B5EF4-FFF2-40B4-BE49-F238E27FC236}">
                  <a16:creationId xmlns:a16="http://schemas.microsoft.com/office/drawing/2014/main" id="{4E27AC76-1809-4CD3-9135-12E4DF483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44" name="Graphic 201">
              <a:extLst>
                <a:ext uri="{FF2B5EF4-FFF2-40B4-BE49-F238E27FC236}">
                  <a16:creationId xmlns:a16="http://schemas.microsoft.com/office/drawing/2014/main" id="{E22A52FF-0463-4AAA-9F57-3BF516147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45" name="Graphic 37">
              <a:extLst>
                <a:ext uri="{FF2B5EF4-FFF2-40B4-BE49-F238E27FC236}">
                  <a16:creationId xmlns:a16="http://schemas.microsoft.com/office/drawing/2014/main" id="{28429D26-DB0C-4860-962A-0A72C84D0958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50" name="Freeform: Shape 207">
                <a:extLst>
                  <a:ext uri="{FF2B5EF4-FFF2-40B4-BE49-F238E27FC236}">
                    <a16:creationId xmlns:a16="http://schemas.microsoft.com/office/drawing/2014/main" id="{048C79C7-1B49-40E4-AF97-73C7108E2439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208">
                <a:extLst>
                  <a:ext uri="{FF2B5EF4-FFF2-40B4-BE49-F238E27FC236}">
                    <a16:creationId xmlns:a16="http://schemas.microsoft.com/office/drawing/2014/main" id="{00501414-49BB-4CB2-8EA0-5A7935A04A79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" name="Graphic 37">
                <a:extLst>
                  <a:ext uri="{FF2B5EF4-FFF2-40B4-BE49-F238E27FC236}">
                    <a16:creationId xmlns:a16="http://schemas.microsoft.com/office/drawing/2014/main" id="{97F90041-C57A-476A-BC94-CF949F3179B4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53" name="Freeform: Shape 210">
                  <a:extLst>
                    <a:ext uri="{FF2B5EF4-FFF2-40B4-BE49-F238E27FC236}">
                      <a16:creationId xmlns:a16="http://schemas.microsoft.com/office/drawing/2014/main" id="{618377A4-3C92-4E44-B276-C8542A5F11C0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" name="Freeform: Shape 211">
                  <a:extLst>
                    <a:ext uri="{FF2B5EF4-FFF2-40B4-BE49-F238E27FC236}">
                      <a16:creationId xmlns:a16="http://schemas.microsoft.com/office/drawing/2014/main" id="{7A006659-F259-436A-850A-AC5ABF703C88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" name="Freeform: Shape 212">
                  <a:extLst>
                    <a:ext uri="{FF2B5EF4-FFF2-40B4-BE49-F238E27FC236}">
                      <a16:creationId xmlns:a16="http://schemas.microsoft.com/office/drawing/2014/main" id="{D80A5850-EFA5-402A-8ABD-2D96A36F89CB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" name="Freeform: Shape 213">
                  <a:extLst>
                    <a:ext uri="{FF2B5EF4-FFF2-40B4-BE49-F238E27FC236}">
                      <a16:creationId xmlns:a16="http://schemas.microsoft.com/office/drawing/2014/main" id="{21D6689E-C6AD-4B13-B8CB-D7FC3A98E075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46" name="Graphic 203">
              <a:extLst>
                <a:ext uri="{FF2B5EF4-FFF2-40B4-BE49-F238E27FC236}">
                  <a16:creationId xmlns:a16="http://schemas.microsoft.com/office/drawing/2014/main" id="{DC4BDC14-2592-4601-BF63-EAB8D5C16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63B1A92A-84BC-4CE6-9775-7DEC303FD4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B0BA71CE-9974-4614-8592-69604C11F4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49" name="Graphic 206">
              <a:extLst>
                <a:ext uri="{FF2B5EF4-FFF2-40B4-BE49-F238E27FC236}">
                  <a16:creationId xmlns:a16="http://schemas.microsoft.com/office/drawing/2014/main" id="{26BA6538-C158-4FF0-B531-0CC506F50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1933611" y="1054361"/>
            <a:ext cx="8147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công thức tính </a:t>
            </a:r>
            <a:r>
              <a:rPr lang="vi-VN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diện tích </a:t>
            </a:r>
            <a:r>
              <a:rPr lang="vi-VN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của </a:t>
            </a:r>
          </a:p>
          <a:p>
            <a:pPr algn="ctr"/>
            <a:r>
              <a:rPr lang="vi-VN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hình tam giác.</a:t>
            </a:r>
            <a:endParaRPr lang="en-US" sz="3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Graphic 49">
            <a:extLst>
              <a:ext uri="{FF2B5EF4-FFF2-40B4-BE49-F238E27FC236}">
                <a16:creationId xmlns:a16="http://schemas.microsoft.com/office/drawing/2014/main" id="{AC4BDE03-49B8-4D65-AD66-ED1DA939DD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94" y="5913661"/>
            <a:ext cx="1331655" cy="99874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40375" y="4230633"/>
            <a:ext cx="4115719" cy="1440068"/>
            <a:chOff x="5608871" y="3558039"/>
            <a:chExt cx="4115719" cy="1440068"/>
          </a:xfrm>
        </p:grpSpPr>
        <p:grpSp>
          <p:nvGrpSpPr>
            <p:cNvPr id="7" name="Group 6"/>
            <p:cNvGrpSpPr/>
            <p:nvPr/>
          </p:nvGrpSpPr>
          <p:grpSpPr>
            <a:xfrm>
              <a:off x="5608871" y="3558039"/>
              <a:ext cx="4115719" cy="1440068"/>
              <a:chOff x="5608871" y="3558039"/>
              <a:chExt cx="4115719" cy="1440068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78AD9028-5759-47FB-AFBD-E08BF793619C}"/>
                  </a:ext>
                </a:extLst>
              </p:cNvPr>
              <p:cNvSpPr txBox="1"/>
              <p:nvPr/>
            </p:nvSpPr>
            <p:spPr>
              <a:xfrm>
                <a:off x="6764725" y="3558039"/>
                <a:ext cx="295986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x h</a:t>
                </a:r>
                <a:endPara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8AD9028-5759-47FB-AFBD-E08BF793619C}"/>
                  </a:ext>
                </a:extLst>
              </p:cNvPr>
              <p:cNvSpPr txBox="1"/>
              <p:nvPr/>
            </p:nvSpPr>
            <p:spPr>
              <a:xfrm>
                <a:off x="6741217" y="4228666"/>
                <a:ext cx="295986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AD9028-5759-47FB-AFBD-E08BF793619C}"/>
                  </a:ext>
                </a:extLst>
              </p:cNvPr>
              <p:cNvSpPr txBox="1"/>
              <p:nvPr/>
            </p:nvSpPr>
            <p:spPr>
              <a:xfrm>
                <a:off x="5608871" y="3814296"/>
                <a:ext cx="295986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 =</a:t>
                </a:r>
                <a:endPara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7633959" y="4228680"/>
              <a:ext cx="117437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755627" y="2527330"/>
            <a:ext cx="8720842" cy="1838570"/>
            <a:chOff x="-510541" y="2755666"/>
            <a:chExt cx="8720842" cy="1838570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78AD9028-5759-47FB-AFBD-E08BF793619C}"/>
                </a:ext>
              </a:extLst>
            </p:cNvPr>
            <p:cNvSpPr txBox="1"/>
            <p:nvPr/>
          </p:nvSpPr>
          <p:spPr>
            <a:xfrm>
              <a:off x="4172268" y="3982971"/>
              <a:ext cx="40380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118760" y="2755666"/>
              <a:ext cx="1242183" cy="1144662"/>
              <a:chOff x="3579668" y="3244602"/>
              <a:chExt cx="1242183" cy="1353170"/>
            </a:xfrm>
          </p:grpSpPr>
          <p:sp>
            <p:nvSpPr>
              <p:cNvPr id="4" name="Right Triangle 3"/>
              <p:cNvSpPr/>
              <p:nvPr/>
            </p:nvSpPr>
            <p:spPr>
              <a:xfrm>
                <a:off x="3580794" y="3244602"/>
                <a:ext cx="1241057" cy="1350638"/>
              </a:xfrm>
              <a:prstGeom prst="rtTriangl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3579668" y="4489772"/>
                <a:ext cx="108000" cy="1080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5039029" y="2836321"/>
              <a:ext cx="1724489" cy="1071101"/>
              <a:chOff x="5410395" y="3453108"/>
              <a:chExt cx="1724489" cy="1071101"/>
            </a:xfrm>
          </p:grpSpPr>
          <p:cxnSp>
            <p:nvCxnSpPr>
              <p:cNvPr id="13" name="Straight Connector 12"/>
              <p:cNvCxnSpPr>
                <a:stCxn id="10" idx="0"/>
              </p:cNvCxnSpPr>
              <p:nvPr/>
            </p:nvCxnSpPr>
            <p:spPr>
              <a:xfrm>
                <a:off x="5416952" y="3453110"/>
                <a:ext cx="0" cy="1059376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>
                <a:endCxn id="10" idx="1"/>
              </p:cNvCxnSpPr>
              <p:nvPr/>
            </p:nvCxnSpPr>
            <p:spPr>
              <a:xfrm flipV="1">
                <a:off x="5433053" y="4505107"/>
                <a:ext cx="552138" cy="9021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Freeform 9"/>
              <p:cNvSpPr/>
              <p:nvPr/>
            </p:nvSpPr>
            <p:spPr>
              <a:xfrm>
                <a:off x="5416952" y="3453108"/>
                <a:ext cx="1717932" cy="1061737"/>
              </a:xfrm>
              <a:custGeom>
                <a:avLst/>
                <a:gdLst>
                  <a:gd name="connsiteX0" fmla="*/ 0 w 1504709"/>
                  <a:gd name="connsiteY0" fmla="*/ 0 h 1261641"/>
                  <a:gd name="connsiteX1" fmla="*/ 497711 w 1504709"/>
                  <a:gd name="connsiteY1" fmla="*/ 1250066 h 1261641"/>
                  <a:gd name="connsiteX2" fmla="*/ 1504709 w 1504709"/>
                  <a:gd name="connsiteY2" fmla="*/ 1261641 h 1261641"/>
                  <a:gd name="connsiteX3" fmla="*/ 0 w 1504709"/>
                  <a:gd name="connsiteY3" fmla="*/ 0 h 1261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04709" h="1261641">
                    <a:moveTo>
                      <a:pt x="0" y="0"/>
                    </a:moveTo>
                    <a:lnTo>
                      <a:pt x="497711" y="1250066"/>
                    </a:lnTo>
                    <a:lnTo>
                      <a:pt x="1504709" y="12616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5410395" y="4416209"/>
                <a:ext cx="108000" cy="108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667012" y="2775305"/>
              <a:ext cx="1770927" cy="1100288"/>
              <a:chOff x="1198665" y="3453110"/>
              <a:chExt cx="1770927" cy="1100288"/>
            </a:xfrm>
          </p:grpSpPr>
          <p:sp>
            <p:nvSpPr>
              <p:cNvPr id="3" name="Isosceles Triangle 2"/>
              <p:cNvSpPr/>
              <p:nvPr/>
            </p:nvSpPr>
            <p:spPr>
              <a:xfrm>
                <a:off x="1198665" y="3465187"/>
                <a:ext cx="1770927" cy="1081230"/>
              </a:xfrm>
              <a:prstGeom prst="triangl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2088465" y="4445398"/>
                <a:ext cx="108000" cy="1080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3" name="Straight Connector 62"/>
              <p:cNvCxnSpPr/>
              <p:nvPr/>
            </p:nvCxnSpPr>
            <p:spPr>
              <a:xfrm>
                <a:off x="2084129" y="3453110"/>
                <a:ext cx="0" cy="108000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8AD9028-5759-47FB-AFBD-E08BF793619C}"/>
                </a:ext>
              </a:extLst>
            </p:cNvPr>
            <p:cNvSpPr txBox="1"/>
            <p:nvPr/>
          </p:nvSpPr>
          <p:spPr>
            <a:xfrm>
              <a:off x="-510541" y="3993795"/>
              <a:ext cx="40380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8AD9028-5759-47FB-AFBD-E08BF793619C}"/>
                </a:ext>
              </a:extLst>
            </p:cNvPr>
            <p:cNvSpPr txBox="1"/>
            <p:nvPr/>
          </p:nvSpPr>
          <p:spPr>
            <a:xfrm>
              <a:off x="1587078" y="4009461"/>
              <a:ext cx="40380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8AD9028-5759-47FB-AFBD-E08BF793619C}"/>
                </a:ext>
              </a:extLst>
            </p:cNvPr>
            <p:cNvSpPr txBox="1"/>
            <p:nvPr/>
          </p:nvSpPr>
          <p:spPr>
            <a:xfrm>
              <a:off x="4212359" y="3159009"/>
              <a:ext cx="11238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8AD9028-5759-47FB-AFBD-E08BF793619C}"/>
                </a:ext>
              </a:extLst>
            </p:cNvPr>
            <p:cNvSpPr txBox="1"/>
            <p:nvPr/>
          </p:nvSpPr>
          <p:spPr>
            <a:xfrm>
              <a:off x="2351844" y="3124465"/>
              <a:ext cx="11372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8AD9028-5759-47FB-AFBD-E08BF793619C}"/>
                </a:ext>
              </a:extLst>
            </p:cNvPr>
            <p:cNvSpPr txBox="1"/>
            <p:nvPr/>
          </p:nvSpPr>
          <p:spPr>
            <a:xfrm>
              <a:off x="1270604" y="3182100"/>
              <a:ext cx="8875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7" name="图片 41">
            <a:hlinkClick r:id="rId13" action="ppaction://hlinksldjump"/>
            <a:extLst>
              <a:ext uri="{FF2B5EF4-FFF2-40B4-BE49-F238E27FC236}">
                <a16:creationId xmlns:a16="http://schemas.microsoft.com/office/drawing/2014/main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584615" y="920533"/>
            <a:ext cx="1341755" cy="13709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62860" y="4159335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đó S: diện tích</a:t>
            </a:r>
          </a:p>
          <a:p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độ dài đáy</a:t>
            </a:r>
          </a:p>
          <a:p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h: chiều cao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1140375" y="5741192"/>
            <a:ext cx="9221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25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63366" y="949362"/>
            <a:ext cx="10539076" cy="56559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4" y="339363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4716" y="-133645"/>
            <a:ext cx="1727788" cy="1727788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C58069CC-3D5F-43FE-B3D5-41F88AB931B3}"/>
              </a:ext>
            </a:extLst>
          </p:cNvPr>
          <p:cNvGrpSpPr/>
          <p:nvPr/>
        </p:nvGrpSpPr>
        <p:grpSpPr>
          <a:xfrm flipH="1">
            <a:off x="-100287" y="4400903"/>
            <a:ext cx="2291816" cy="2544095"/>
            <a:chOff x="2557324" y="2574770"/>
            <a:chExt cx="3188568" cy="3932518"/>
          </a:xfrm>
        </p:grpSpPr>
        <p:pic>
          <p:nvPicPr>
            <p:cNvPr id="41" name="Graphic 199">
              <a:extLst>
                <a:ext uri="{FF2B5EF4-FFF2-40B4-BE49-F238E27FC236}">
                  <a16:creationId xmlns:a16="http://schemas.microsoft.com/office/drawing/2014/main" id="{732C3DE1-D70D-4B7D-A8D0-C768D2FA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43" name="Graphic 200">
              <a:extLst>
                <a:ext uri="{FF2B5EF4-FFF2-40B4-BE49-F238E27FC236}">
                  <a16:creationId xmlns:a16="http://schemas.microsoft.com/office/drawing/2014/main" id="{4E27AC76-1809-4CD3-9135-12E4DF483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44" name="Graphic 201">
              <a:extLst>
                <a:ext uri="{FF2B5EF4-FFF2-40B4-BE49-F238E27FC236}">
                  <a16:creationId xmlns:a16="http://schemas.microsoft.com/office/drawing/2014/main" id="{E22A52FF-0463-4AAA-9F57-3BF516147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45" name="Graphic 37">
              <a:extLst>
                <a:ext uri="{FF2B5EF4-FFF2-40B4-BE49-F238E27FC236}">
                  <a16:creationId xmlns:a16="http://schemas.microsoft.com/office/drawing/2014/main" id="{28429D26-DB0C-4860-962A-0A72C84D0958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50" name="Freeform: Shape 207">
                <a:extLst>
                  <a:ext uri="{FF2B5EF4-FFF2-40B4-BE49-F238E27FC236}">
                    <a16:creationId xmlns:a16="http://schemas.microsoft.com/office/drawing/2014/main" id="{048C79C7-1B49-40E4-AF97-73C7108E2439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208">
                <a:extLst>
                  <a:ext uri="{FF2B5EF4-FFF2-40B4-BE49-F238E27FC236}">
                    <a16:creationId xmlns:a16="http://schemas.microsoft.com/office/drawing/2014/main" id="{00501414-49BB-4CB2-8EA0-5A7935A04A79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" name="Graphic 37">
                <a:extLst>
                  <a:ext uri="{FF2B5EF4-FFF2-40B4-BE49-F238E27FC236}">
                    <a16:creationId xmlns:a16="http://schemas.microsoft.com/office/drawing/2014/main" id="{97F90041-C57A-476A-BC94-CF949F3179B4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53" name="Freeform: Shape 210">
                  <a:extLst>
                    <a:ext uri="{FF2B5EF4-FFF2-40B4-BE49-F238E27FC236}">
                      <a16:creationId xmlns:a16="http://schemas.microsoft.com/office/drawing/2014/main" id="{618377A4-3C92-4E44-B276-C8542A5F11C0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" name="Freeform: Shape 211">
                  <a:extLst>
                    <a:ext uri="{FF2B5EF4-FFF2-40B4-BE49-F238E27FC236}">
                      <a16:creationId xmlns:a16="http://schemas.microsoft.com/office/drawing/2014/main" id="{7A006659-F259-436A-850A-AC5ABF703C88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" name="Freeform: Shape 212">
                  <a:extLst>
                    <a:ext uri="{FF2B5EF4-FFF2-40B4-BE49-F238E27FC236}">
                      <a16:creationId xmlns:a16="http://schemas.microsoft.com/office/drawing/2014/main" id="{D80A5850-EFA5-402A-8ABD-2D96A36F89CB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" name="Freeform: Shape 213">
                  <a:extLst>
                    <a:ext uri="{FF2B5EF4-FFF2-40B4-BE49-F238E27FC236}">
                      <a16:creationId xmlns:a16="http://schemas.microsoft.com/office/drawing/2014/main" id="{21D6689E-C6AD-4B13-B8CB-D7FC3A98E075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46" name="Graphic 203">
              <a:extLst>
                <a:ext uri="{FF2B5EF4-FFF2-40B4-BE49-F238E27FC236}">
                  <a16:creationId xmlns:a16="http://schemas.microsoft.com/office/drawing/2014/main" id="{DC4BDC14-2592-4601-BF63-EAB8D5C16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63B1A92A-84BC-4CE6-9775-7DEC303FD4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B0BA71CE-9974-4614-8592-69604C11F4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49" name="Graphic 206">
              <a:extLst>
                <a:ext uri="{FF2B5EF4-FFF2-40B4-BE49-F238E27FC236}">
                  <a16:creationId xmlns:a16="http://schemas.microsoft.com/office/drawing/2014/main" id="{26BA6538-C158-4FF0-B531-0CC506F50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1972414" y="1232767"/>
            <a:ext cx="8147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công thức tính </a:t>
            </a:r>
            <a:r>
              <a:rPr lang="vi-VN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diện tích </a:t>
            </a:r>
            <a:r>
              <a:rPr lang="vi-VN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của </a:t>
            </a:r>
          </a:p>
          <a:p>
            <a:pPr algn="ctr"/>
            <a:r>
              <a:rPr lang="vi-VN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hình thoi.</a:t>
            </a:r>
            <a:endParaRPr lang="en-US" sz="3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33589" y="2875508"/>
            <a:ext cx="3561300" cy="1440068"/>
            <a:chOff x="6163290" y="3558039"/>
            <a:chExt cx="3561300" cy="1440068"/>
          </a:xfrm>
        </p:grpSpPr>
        <p:grpSp>
          <p:nvGrpSpPr>
            <p:cNvPr id="7" name="Group 6"/>
            <p:cNvGrpSpPr/>
            <p:nvPr/>
          </p:nvGrpSpPr>
          <p:grpSpPr>
            <a:xfrm>
              <a:off x="6163290" y="3558039"/>
              <a:ext cx="3561300" cy="1440068"/>
              <a:chOff x="6163290" y="3558039"/>
              <a:chExt cx="3561300" cy="1440068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78AD9028-5759-47FB-AFBD-E08BF793619C}"/>
                  </a:ext>
                </a:extLst>
              </p:cNvPr>
              <p:cNvSpPr txBox="1"/>
              <p:nvPr/>
            </p:nvSpPr>
            <p:spPr>
              <a:xfrm>
                <a:off x="6764725" y="3558039"/>
                <a:ext cx="295986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 x n</a:t>
                </a:r>
                <a:endPara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8AD9028-5759-47FB-AFBD-E08BF793619C}"/>
                  </a:ext>
                </a:extLst>
              </p:cNvPr>
              <p:cNvSpPr txBox="1"/>
              <p:nvPr/>
            </p:nvSpPr>
            <p:spPr>
              <a:xfrm>
                <a:off x="6741217" y="4228666"/>
                <a:ext cx="295986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AD9028-5759-47FB-AFBD-E08BF793619C}"/>
                  </a:ext>
                </a:extLst>
              </p:cNvPr>
              <p:cNvSpPr txBox="1"/>
              <p:nvPr/>
            </p:nvSpPr>
            <p:spPr>
              <a:xfrm>
                <a:off x="6163290" y="3870388"/>
                <a:ext cx="154536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 =</a:t>
                </a:r>
                <a:endPara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7633959" y="4316528"/>
              <a:ext cx="117437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3" name="Graphic 64">
            <a:extLst>
              <a:ext uri="{FF2B5EF4-FFF2-40B4-BE49-F238E27FC236}">
                <a16:creationId xmlns:a16="http://schemas.microsoft.com/office/drawing/2014/main" id="{D1997C61-BC3D-4772-A64D-925C8383DA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43511" y="5812729"/>
            <a:ext cx="2364055" cy="968875"/>
          </a:xfrm>
          <a:prstGeom prst="rect">
            <a:avLst/>
          </a:prstGeom>
        </p:spPr>
      </p:pic>
      <p:grpSp>
        <p:nvGrpSpPr>
          <p:cNvPr id="87" name="Group 86"/>
          <p:cNvGrpSpPr/>
          <p:nvPr/>
        </p:nvGrpSpPr>
        <p:grpSpPr>
          <a:xfrm>
            <a:off x="6730485" y="2570071"/>
            <a:ext cx="3964141" cy="2867183"/>
            <a:chOff x="763366" y="3373124"/>
            <a:chExt cx="3964141" cy="2867183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78AD9028-5759-47FB-AFBD-E08BF793619C}"/>
                </a:ext>
              </a:extLst>
            </p:cNvPr>
            <p:cNvSpPr txBox="1"/>
            <p:nvPr/>
          </p:nvSpPr>
          <p:spPr>
            <a:xfrm>
              <a:off x="763366" y="3977051"/>
              <a:ext cx="9616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8AD9028-5759-47FB-AFBD-E08BF793619C}"/>
                </a:ext>
              </a:extLst>
            </p:cNvPr>
            <p:cNvSpPr txBox="1"/>
            <p:nvPr/>
          </p:nvSpPr>
          <p:spPr>
            <a:xfrm>
              <a:off x="2624372" y="5655532"/>
              <a:ext cx="11238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lowchart: Decision 23"/>
            <p:cNvSpPr/>
            <p:nvPr/>
          </p:nvSpPr>
          <p:spPr>
            <a:xfrm>
              <a:off x="1648097" y="3379808"/>
              <a:ext cx="3074148" cy="1738821"/>
            </a:xfrm>
            <a:prstGeom prst="flowChartDecision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/>
            <p:cNvCxnSpPr>
              <a:stCxn id="24" idx="0"/>
              <a:endCxn id="24" idx="2"/>
            </p:cNvCxnSpPr>
            <p:nvPr/>
          </p:nvCxnSpPr>
          <p:spPr>
            <a:xfrm>
              <a:off x="3185171" y="3379808"/>
              <a:ext cx="0" cy="173882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24" idx="1"/>
              <a:endCxn id="24" idx="3"/>
            </p:cNvCxnSpPr>
            <p:nvPr/>
          </p:nvCxnSpPr>
          <p:spPr>
            <a:xfrm>
              <a:off x="1648097" y="4249219"/>
              <a:ext cx="307414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/>
            <p:cNvSpPr/>
            <p:nvPr/>
          </p:nvSpPr>
          <p:spPr>
            <a:xfrm>
              <a:off x="3177529" y="4141797"/>
              <a:ext cx="108000" cy="108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H="1">
              <a:off x="1440672" y="3424381"/>
              <a:ext cx="11574" cy="1656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flipH="1" flipV="1">
              <a:off x="1631507" y="5571812"/>
              <a:ext cx="3096000" cy="1718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>
              <a:off x="1428739" y="3373124"/>
              <a:ext cx="1756432" cy="2983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>
              <a:off x="1428739" y="5099679"/>
              <a:ext cx="1723637" cy="432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>
              <a:endCxn id="24" idx="1"/>
            </p:cNvCxnSpPr>
            <p:nvPr/>
          </p:nvCxnSpPr>
          <p:spPr>
            <a:xfrm flipV="1">
              <a:off x="1648097" y="4249219"/>
              <a:ext cx="0" cy="132514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V="1">
              <a:off x="4722245" y="4300908"/>
              <a:ext cx="0" cy="132514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8" name="图片 41">
            <a:hlinkClick r:id="rId13" action="ppaction://hlinksldjump"/>
            <a:extLst>
              <a:ext uri="{FF2B5EF4-FFF2-40B4-BE49-F238E27FC236}">
                <a16:creationId xmlns:a16="http://schemas.microsoft.com/office/drawing/2014/main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469155" y="823631"/>
            <a:ext cx="1341755" cy="1370965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1624919" y="4565101"/>
            <a:ext cx="74581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đó  S: diện tích</a:t>
            </a:r>
          </a:p>
          <a:p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m, n: độ dài 2 đường chéo</a:t>
            </a:r>
          </a:p>
          <a:p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1946318" y="5786622"/>
            <a:ext cx="919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81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63431" y="702287"/>
            <a:ext cx="10103015" cy="56559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z</a:t>
            </a:r>
            <a:endParaRPr lang="en-US" dirty="0"/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4" y="339363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4716" y="-133645"/>
            <a:ext cx="1727788" cy="172778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675E0C1-8741-4A93-B36D-FCEB6ED89067}"/>
              </a:ext>
            </a:extLst>
          </p:cNvPr>
          <p:cNvGrpSpPr/>
          <p:nvPr/>
        </p:nvGrpSpPr>
        <p:grpSpPr>
          <a:xfrm>
            <a:off x="-19234" y="4221163"/>
            <a:ext cx="1873035" cy="2563579"/>
            <a:chOff x="0" y="2574771"/>
            <a:chExt cx="2601022" cy="3911602"/>
          </a:xfrm>
        </p:grpSpPr>
        <p:pic>
          <p:nvPicPr>
            <p:cNvPr id="25" name="Graphic 185">
              <a:extLst>
                <a:ext uri="{FF2B5EF4-FFF2-40B4-BE49-F238E27FC236}">
                  <a16:creationId xmlns:a16="http://schemas.microsoft.com/office/drawing/2014/main" id="{B4813FA4-FE1B-45E0-8E70-C6EFB5229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8420" y="2574771"/>
              <a:ext cx="2126272" cy="3890793"/>
            </a:xfrm>
            <a:prstGeom prst="rect">
              <a:avLst/>
            </a:prstGeom>
          </p:spPr>
        </p:pic>
        <p:pic>
          <p:nvPicPr>
            <p:cNvPr id="26" name="Graphic 186">
              <a:extLst>
                <a:ext uri="{FF2B5EF4-FFF2-40B4-BE49-F238E27FC236}">
                  <a16:creationId xmlns:a16="http://schemas.microsoft.com/office/drawing/2014/main" id="{0188D9FF-A829-453E-A820-10791D121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848992" flipH="1">
              <a:off x="1479576" y="5572416"/>
              <a:ext cx="679548" cy="911124"/>
            </a:xfrm>
            <a:prstGeom prst="rect">
              <a:avLst/>
            </a:prstGeom>
          </p:spPr>
        </p:pic>
        <p:pic>
          <p:nvPicPr>
            <p:cNvPr id="27" name="Graphic 187">
              <a:extLst>
                <a:ext uri="{FF2B5EF4-FFF2-40B4-BE49-F238E27FC236}">
                  <a16:creationId xmlns:a16="http://schemas.microsoft.com/office/drawing/2014/main" id="{11C69D01-1A10-4546-B66B-55238E413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687864" y="5538437"/>
              <a:ext cx="421031" cy="947936"/>
            </a:xfrm>
            <a:prstGeom prst="rect">
              <a:avLst/>
            </a:prstGeom>
          </p:spPr>
        </p:pic>
        <p:grpSp>
          <p:nvGrpSpPr>
            <p:cNvPr id="28" name="Graphic 48">
              <a:extLst>
                <a:ext uri="{FF2B5EF4-FFF2-40B4-BE49-F238E27FC236}">
                  <a16:creationId xmlns:a16="http://schemas.microsoft.com/office/drawing/2014/main" id="{90A91BE8-EEC7-4A3A-83C0-C7533D04ECCE}"/>
                </a:ext>
              </a:extLst>
            </p:cNvPr>
            <p:cNvGrpSpPr/>
            <p:nvPr/>
          </p:nvGrpSpPr>
          <p:grpSpPr>
            <a:xfrm rot="21348225" flipH="1">
              <a:off x="700006" y="3535337"/>
              <a:ext cx="1039866" cy="519311"/>
              <a:chOff x="4486476" y="4509041"/>
              <a:chExt cx="854211" cy="406216"/>
            </a:xfrm>
          </p:grpSpPr>
          <p:sp>
            <p:nvSpPr>
              <p:cNvPr id="31" name="Freeform: Shape 191">
                <a:extLst>
                  <a:ext uri="{FF2B5EF4-FFF2-40B4-BE49-F238E27FC236}">
                    <a16:creationId xmlns:a16="http://schemas.microsoft.com/office/drawing/2014/main" id="{657E79D4-BB29-4FE0-924C-5425C212B935}"/>
                  </a:ext>
                </a:extLst>
              </p:cNvPr>
              <p:cNvSpPr/>
              <p:nvPr/>
            </p:nvSpPr>
            <p:spPr>
              <a:xfrm rot="21348225">
                <a:off x="4486476" y="4509041"/>
                <a:ext cx="86582" cy="280168"/>
              </a:xfrm>
              <a:custGeom>
                <a:avLst/>
                <a:gdLst>
                  <a:gd name="connsiteX0" fmla="*/ 155014 w 163773"/>
                  <a:gd name="connsiteY0" fmla="*/ 289988 h 289988"/>
                  <a:gd name="connsiteX1" fmla="*/ 148346 w 163773"/>
                  <a:gd name="connsiteY1" fmla="*/ 286683 h 289988"/>
                  <a:gd name="connsiteX2" fmla="*/ 1661 w 163773"/>
                  <a:gd name="connsiteY2" fmla="*/ 107385 h 289988"/>
                  <a:gd name="connsiteX3" fmla="*/ 3566 w 163773"/>
                  <a:gd name="connsiteY3" fmla="*/ 97470 h 289988"/>
                  <a:gd name="connsiteX4" fmla="*/ 14996 w 163773"/>
                  <a:gd name="connsiteY4" fmla="*/ 99123 h 289988"/>
                  <a:gd name="connsiteX5" fmla="*/ 142631 w 163773"/>
                  <a:gd name="connsiteY5" fmla="*/ 255286 h 289988"/>
                  <a:gd name="connsiteX6" fmla="*/ 129296 w 163773"/>
                  <a:gd name="connsiteY6" fmla="*/ 171833 h 289988"/>
                  <a:gd name="connsiteX7" fmla="*/ 29284 w 163773"/>
                  <a:gd name="connsiteY7" fmla="*/ 10713 h 289988"/>
                  <a:gd name="connsiteX8" fmla="*/ 33094 w 163773"/>
                  <a:gd name="connsiteY8" fmla="*/ 798 h 289988"/>
                  <a:gd name="connsiteX9" fmla="*/ 44524 w 163773"/>
                  <a:gd name="connsiteY9" fmla="*/ 4103 h 289988"/>
                  <a:gd name="connsiteX10" fmla="*/ 144536 w 163773"/>
                  <a:gd name="connsiteY10" fmla="*/ 166050 h 289988"/>
                  <a:gd name="connsiteX11" fmla="*/ 145489 w 163773"/>
                  <a:gd name="connsiteY11" fmla="*/ 168528 h 289988"/>
                  <a:gd name="connsiteX12" fmla="*/ 163586 w 163773"/>
                  <a:gd name="connsiteY12" fmla="*/ 282552 h 289988"/>
                  <a:gd name="connsiteX13" fmla="*/ 158824 w 163773"/>
                  <a:gd name="connsiteY13" fmla="*/ 289988 h 289988"/>
                  <a:gd name="connsiteX14" fmla="*/ 155014 w 163773"/>
                  <a:gd name="connsiteY14" fmla="*/ 289988 h 289988"/>
                  <a:gd name="connsiteX0" fmla="*/ 154626 w 163384"/>
                  <a:gd name="connsiteY0" fmla="*/ 289988 h 289988"/>
                  <a:gd name="connsiteX1" fmla="*/ 147958 w 163384"/>
                  <a:gd name="connsiteY1" fmla="*/ 286683 h 289988"/>
                  <a:gd name="connsiteX2" fmla="*/ 1273 w 163384"/>
                  <a:gd name="connsiteY2" fmla="*/ 107385 h 289988"/>
                  <a:gd name="connsiteX3" fmla="*/ 3178 w 163384"/>
                  <a:gd name="connsiteY3" fmla="*/ 97470 h 289988"/>
                  <a:gd name="connsiteX4" fmla="*/ 14608 w 163384"/>
                  <a:gd name="connsiteY4" fmla="*/ 99123 h 289988"/>
                  <a:gd name="connsiteX5" fmla="*/ 142243 w 163384"/>
                  <a:gd name="connsiteY5" fmla="*/ 255286 h 289988"/>
                  <a:gd name="connsiteX6" fmla="*/ 128908 w 163384"/>
                  <a:gd name="connsiteY6" fmla="*/ 171833 h 289988"/>
                  <a:gd name="connsiteX7" fmla="*/ 28896 w 163384"/>
                  <a:gd name="connsiteY7" fmla="*/ 10713 h 289988"/>
                  <a:gd name="connsiteX8" fmla="*/ 32706 w 163384"/>
                  <a:gd name="connsiteY8" fmla="*/ 798 h 289988"/>
                  <a:gd name="connsiteX9" fmla="*/ 44136 w 163384"/>
                  <a:gd name="connsiteY9" fmla="*/ 4103 h 289988"/>
                  <a:gd name="connsiteX10" fmla="*/ 144148 w 163384"/>
                  <a:gd name="connsiteY10" fmla="*/ 166050 h 289988"/>
                  <a:gd name="connsiteX11" fmla="*/ 145101 w 163384"/>
                  <a:gd name="connsiteY11" fmla="*/ 168528 h 289988"/>
                  <a:gd name="connsiteX12" fmla="*/ 163198 w 163384"/>
                  <a:gd name="connsiteY12" fmla="*/ 282552 h 289988"/>
                  <a:gd name="connsiteX13" fmla="*/ 158436 w 163384"/>
                  <a:gd name="connsiteY13" fmla="*/ 289988 h 289988"/>
                  <a:gd name="connsiteX14" fmla="*/ 154626 w 163384"/>
                  <a:gd name="connsiteY14" fmla="*/ 289988 h 289988"/>
                  <a:gd name="connsiteX0" fmla="*/ 151452 w 160210"/>
                  <a:gd name="connsiteY0" fmla="*/ 289988 h 289988"/>
                  <a:gd name="connsiteX1" fmla="*/ 144784 w 160210"/>
                  <a:gd name="connsiteY1" fmla="*/ 286683 h 289988"/>
                  <a:gd name="connsiteX2" fmla="*/ 10298 w 160210"/>
                  <a:gd name="connsiteY2" fmla="*/ 138331 h 289988"/>
                  <a:gd name="connsiteX3" fmla="*/ 4 w 160210"/>
                  <a:gd name="connsiteY3" fmla="*/ 97470 h 289988"/>
                  <a:gd name="connsiteX4" fmla="*/ 11434 w 160210"/>
                  <a:gd name="connsiteY4" fmla="*/ 99123 h 289988"/>
                  <a:gd name="connsiteX5" fmla="*/ 139069 w 160210"/>
                  <a:gd name="connsiteY5" fmla="*/ 255286 h 289988"/>
                  <a:gd name="connsiteX6" fmla="*/ 125734 w 160210"/>
                  <a:gd name="connsiteY6" fmla="*/ 171833 h 289988"/>
                  <a:gd name="connsiteX7" fmla="*/ 25722 w 160210"/>
                  <a:gd name="connsiteY7" fmla="*/ 10713 h 289988"/>
                  <a:gd name="connsiteX8" fmla="*/ 29532 w 160210"/>
                  <a:gd name="connsiteY8" fmla="*/ 798 h 289988"/>
                  <a:gd name="connsiteX9" fmla="*/ 40962 w 160210"/>
                  <a:gd name="connsiteY9" fmla="*/ 4103 h 289988"/>
                  <a:gd name="connsiteX10" fmla="*/ 140974 w 160210"/>
                  <a:gd name="connsiteY10" fmla="*/ 166050 h 289988"/>
                  <a:gd name="connsiteX11" fmla="*/ 141927 w 160210"/>
                  <a:gd name="connsiteY11" fmla="*/ 168528 h 289988"/>
                  <a:gd name="connsiteX12" fmla="*/ 160024 w 160210"/>
                  <a:gd name="connsiteY12" fmla="*/ 282552 h 289988"/>
                  <a:gd name="connsiteX13" fmla="*/ 155262 w 160210"/>
                  <a:gd name="connsiteY13" fmla="*/ 289988 h 289988"/>
                  <a:gd name="connsiteX14" fmla="*/ 151452 w 160210"/>
                  <a:gd name="connsiteY14" fmla="*/ 289988 h 289988"/>
                  <a:gd name="connsiteX0" fmla="*/ 151530 w 160288"/>
                  <a:gd name="connsiteY0" fmla="*/ 289988 h 289988"/>
                  <a:gd name="connsiteX1" fmla="*/ 144862 w 160288"/>
                  <a:gd name="connsiteY1" fmla="*/ 286683 h 289988"/>
                  <a:gd name="connsiteX2" fmla="*/ 10376 w 160288"/>
                  <a:gd name="connsiteY2" fmla="*/ 138331 h 289988"/>
                  <a:gd name="connsiteX3" fmla="*/ 82 w 160288"/>
                  <a:gd name="connsiteY3" fmla="*/ 97470 h 289988"/>
                  <a:gd name="connsiteX4" fmla="*/ 16392 w 160288"/>
                  <a:gd name="connsiteY4" fmla="*/ 130069 h 289988"/>
                  <a:gd name="connsiteX5" fmla="*/ 139147 w 160288"/>
                  <a:gd name="connsiteY5" fmla="*/ 255286 h 289988"/>
                  <a:gd name="connsiteX6" fmla="*/ 125812 w 160288"/>
                  <a:gd name="connsiteY6" fmla="*/ 171833 h 289988"/>
                  <a:gd name="connsiteX7" fmla="*/ 25800 w 160288"/>
                  <a:gd name="connsiteY7" fmla="*/ 10713 h 289988"/>
                  <a:gd name="connsiteX8" fmla="*/ 29610 w 160288"/>
                  <a:gd name="connsiteY8" fmla="*/ 798 h 289988"/>
                  <a:gd name="connsiteX9" fmla="*/ 41040 w 160288"/>
                  <a:gd name="connsiteY9" fmla="*/ 4103 h 289988"/>
                  <a:gd name="connsiteX10" fmla="*/ 141052 w 160288"/>
                  <a:gd name="connsiteY10" fmla="*/ 166050 h 289988"/>
                  <a:gd name="connsiteX11" fmla="*/ 142005 w 160288"/>
                  <a:gd name="connsiteY11" fmla="*/ 168528 h 289988"/>
                  <a:gd name="connsiteX12" fmla="*/ 160102 w 160288"/>
                  <a:gd name="connsiteY12" fmla="*/ 282552 h 289988"/>
                  <a:gd name="connsiteX13" fmla="*/ 155340 w 160288"/>
                  <a:gd name="connsiteY13" fmla="*/ 289988 h 289988"/>
                  <a:gd name="connsiteX14" fmla="*/ 151530 w 160288"/>
                  <a:gd name="connsiteY14" fmla="*/ 289988 h 289988"/>
                  <a:gd name="connsiteX0" fmla="*/ 141423 w 150181"/>
                  <a:gd name="connsiteY0" fmla="*/ 289988 h 289988"/>
                  <a:gd name="connsiteX1" fmla="*/ 134755 w 150181"/>
                  <a:gd name="connsiteY1" fmla="*/ 286683 h 289988"/>
                  <a:gd name="connsiteX2" fmla="*/ 269 w 150181"/>
                  <a:gd name="connsiteY2" fmla="*/ 138331 h 289988"/>
                  <a:gd name="connsiteX3" fmla="*/ 19252 w 150181"/>
                  <a:gd name="connsiteY3" fmla="*/ 128415 h 289988"/>
                  <a:gd name="connsiteX4" fmla="*/ 6285 w 150181"/>
                  <a:gd name="connsiteY4" fmla="*/ 130069 h 289988"/>
                  <a:gd name="connsiteX5" fmla="*/ 129040 w 150181"/>
                  <a:gd name="connsiteY5" fmla="*/ 255286 h 289988"/>
                  <a:gd name="connsiteX6" fmla="*/ 115705 w 150181"/>
                  <a:gd name="connsiteY6" fmla="*/ 171833 h 289988"/>
                  <a:gd name="connsiteX7" fmla="*/ 15693 w 150181"/>
                  <a:gd name="connsiteY7" fmla="*/ 10713 h 289988"/>
                  <a:gd name="connsiteX8" fmla="*/ 19503 w 150181"/>
                  <a:gd name="connsiteY8" fmla="*/ 798 h 289988"/>
                  <a:gd name="connsiteX9" fmla="*/ 30933 w 150181"/>
                  <a:gd name="connsiteY9" fmla="*/ 4103 h 289988"/>
                  <a:gd name="connsiteX10" fmla="*/ 130945 w 150181"/>
                  <a:gd name="connsiteY10" fmla="*/ 166050 h 289988"/>
                  <a:gd name="connsiteX11" fmla="*/ 131898 w 150181"/>
                  <a:gd name="connsiteY11" fmla="*/ 168528 h 289988"/>
                  <a:gd name="connsiteX12" fmla="*/ 149995 w 150181"/>
                  <a:gd name="connsiteY12" fmla="*/ 282552 h 289988"/>
                  <a:gd name="connsiteX13" fmla="*/ 145233 w 150181"/>
                  <a:gd name="connsiteY13" fmla="*/ 289988 h 289988"/>
                  <a:gd name="connsiteX14" fmla="*/ 141423 w 150181"/>
                  <a:gd name="connsiteY14" fmla="*/ 289988 h 28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181" h="289988">
                    <a:moveTo>
                      <a:pt x="141423" y="289988"/>
                    </a:moveTo>
                    <a:cubicBezTo>
                      <a:pt x="138565" y="289988"/>
                      <a:pt x="136660" y="289162"/>
                      <a:pt x="134755" y="286683"/>
                    </a:cubicBezTo>
                    <a:lnTo>
                      <a:pt x="269" y="138331"/>
                    </a:lnTo>
                    <a:cubicBezTo>
                      <a:pt x="-2588" y="135026"/>
                      <a:pt x="18249" y="129792"/>
                      <a:pt x="19252" y="128415"/>
                    </a:cubicBezTo>
                    <a:cubicBezTo>
                      <a:pt x="20255" y="127038"/>
                      <a:pt x="3428" y="126764"/>
                      <a:pt x="6285" y="130069"/>
                    </a:cubicBezTo>
                    <a:lnTo>
                      <a:pt x="129040" y="255286"/>
                    </a:lnTo>
                    <a:lnTo>
                      <a:pt x="115705" y="171833"/>
                    </a:lnTo>
                    <a:lnTo>
                      <a:pt x="15693" y="10713"/>
                    </a:lnTo>
                    <a:cubicBezTo>
                      <a:pt x="13788" y="7408"/>
                      <a:pt x="14740" y="2450"/>
                      <a:pt x="19503" y="798"/>
                    </a:cubicBezTo>
                    <a:cubicBezTo>
                      <a:pt x="23313" y="-855"/>
                      <a:pt x="29028" y="-28"/>
                      <a:pt x="30933" y="4103"/>
                    </a:cubicBezTo>
                    <a:lnTo>
                      <a:pt x="130945" y="166050"/>
                    </a:lnTo>
                    <a:cubicBezTo>
                      <a:pt x="130945" y="166876"/>
                      <a:pt x="131898" y="167702"/>
                      <a:pt x="131898" y="168528"/>
                    </a:cubicBezTo>
                    <a:lnTo>
                      <a:pt x="149995" y="282552"/>
                    </a:lnTo>
                    <a:cubicBezTo>
                      <a:pt x="150948" y="285857"/>
                      <a:pt x="148090" y="289162"/>
                      <a:pt x="145233" y="289988"/>
                    </a:cubicBezTo>
                    <a:lnTo>
                      <a:pt x="141423" y="28998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" name="Freeform: Shape 192">
                <a:extLst>
                  <a:ext uri="{FF2B5EF4-FFF2-40B4-BE49-F238E27FC236}">
                    <a16:creationId xmlns:a16="http://schemas.microsoft.com/office/drawing/2014/main" id="{8D1DACC8-5917-4D3C-9EF9-6FE12468DEAA}"/>
                  </a:ext>
                </a:extLst>
              </p:cNvPr>
              <p:cNvSpPr/>
              <p:nvPr/>
            </p:nvSpPr>
            <p:spPr>
              <a:xfrm>
                <a:off x="5274367" y="4524580"/>
                <a:ext cx="66320" cy="252724"/>
              </a:xfrm>
              <a:custGeom>
                <a:avLst/>
                <a:gdLst>
                  <a:gd name="connsiteX0" fmla="*/ 7863 w 127877"/>
                  <a:gd name="connsiteY0" fmla="*/ 271539 h 271538"/>
                  <a:gd name="connsiteX1" fmla="*/ 5005 w 127877"/>
                  <a:gd name="connsiteY1" fmla="*/ 270712 h 271538"/>
                  <a:gd name="connsiteX2" fmla="*/ 243 w 127877"/>
                  <a:gd name="connsiteY2" fmla="*/ 262450 h 271538"/>
                  <a:gd name="connsiteX3" fmla="*/ 33580 w 127877"/>
                  <a:gd name="connsiteY3" fmla="*/ 145121 h 271538"/>
                  <a:gd name="connsiteX4" fmla="*/ 33580 w 127877"/>
                  <a:gd name="connsiteY4" fmla="*/ 144295 h 271538"/>
                  <a:gd name="connsiteX5" fmla="*/ 100255 w 127877"/>
                  <a:gd name="connsiteY5" fmla="*/ 4657 h 271538"/>
                  <a:gd name="connsiteX6" fmla="*/ 110733 w 127877"/>
                  <a:gd name="connsiteY6" fmla="*/ 526 h 271538"/>
                  <a:gd name="connsiteX7" fmla="*/ 115495 w 127877"/>
                  <a:gd name="connsiteY7" fmla="*/ 9615 h 271538"/>
                  <a:gd name="connsiteX8" fmla="*/ 48820 w 127877"/>
                  <a:gd name="connsiteY8" fmla="*/ 148426 h 271538"/>
                  <a:gd name="connsiteX9" fmla="*/ 27865 w 127877"/>
                  <a:gd name="connsiteY9" fmla="*/ 224442 h 271538"/>
                  <a:gd name="connsiteX10" fmla="*/ 112638 w 127877"/>
                  <a:gd name="connsiteY10" fmla="*/ 112071 h 271538"/>
                  <a:gd name="connsiteX11" fmla="*/ 124068 w 127877"/>
                  <a:gd name="connsiteY11" fmla="*/ 109592 h 271538"/>
                  <a:gd name="connsiteX12" fmla="*/ 126925 w 127877"/>
                  <a:gd name="connsiteY12" fmla="*/ 119507 h 271538"/>
                  <a:gd name="connsiteX13" fmla="*/ 14530 w 127877"/>
                  <a:gd name="connsiteY13" fmla="*/ 269060 h 271538"/>
                  <a:gd name="connsiteX14" fmla="*/ 7863 w 127877"/>
                  <a:gd name="connsiteY14" fmla="*/ 271539 h 27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271538">
                    <a:moveTo>
                      <a:pt x="7863" y="271539"/>
                    </a:moveTo>
                    <a:cubicBezTo>
                      <a:pt x="6910" y="271539"/>
                      <a:pt x="5958" y="271539"/>
                      <a:pt x="5005" y="270712"/>
                    </a:cubicBezTo>
                    <a:cubicBezTo>
                      <a:pt x="1195" y="269060"/>
                      <a:pt x="-710" y="265755"/>
                      <a:pt x="243" y="262450"/>
                    </a:cubicBezTo>
                    <a:lnTo>
                      <a:pt x="33580" y="145121"/>
                    </a:lnTo>
                    <a:cubicBezTo>
                      <a:pt x="33580" y="145121"/>
                      <a:pt x="33580" y="144295"/>
                      <a:pt x="33580" y="144295"/>
                    </a:cubicBezTo>
                    <a:lnTo>
                      <a:pt x="100255" y="4657"/>
                    </a:lnTo>
                    <a:cubicBezTo>
                      <a:pt x="102160" y="1352"/>
                      <a:pt x="106923" y="-1127"/>
                      <a:pt x="110733" y="526"/>
                    </a:cubicBezTo>
                    <a:cubicBezTo>
                      <a:pt x="114543" y="2179"/>
                      <a:pt x="117400" y="6310"/>
                      <a:pt x="115495" y="9615"/>
                    </a:cubicBezTo>
                    <a:lnTo>
                      <a:pt x="48820" y="148426"/>
                    </a:lnTo>
                    <a:lnTo>
                      <a:pt x="27865" y="224442"/>
                    </a:lnTo>
                    <a:lnTo>
                      <a:pt x="112638" y="112071"/>
                    </a:lnTo>
                    <a:cubicBezTo>
                      <a:pt x="115495" y="108766"/>
                      <a:pt x="120258" y="107940"/>
                      <a:pt x="124068" y="109592"/>
                    </a:cubicBezTo>
                    <a:cubicBezTo>
                      <a:pt x="127878" y="112071"/>
                      <a:pt x="128830" y="116202"/>
                      <a:pt x="126925" y="119507"/>
                    </a:cubicBezTo>
                    <a:lnTo>
                      <a:pt x="14530" y="269060"/>
                    </a:lnTo>
                    <a:cubicBezTo>
                      <a:pt x="12625" y="270712"/>
                      <a:pt x="9768" y="271539"/>
                      <a:pt x="7863" y="271539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33" name="Graphic 48">
                <a:extLst>
                  <a:ext uri="{FF2B5EF4-FFF2-40B4-BE49-F238E27FC236}">
                    <a16:creationId xmlns:a16="http://schemas.microsoft.com/office/drawing/2014/main" id="{92A84C43-618F-4F6A-A05E-A265007E00A4}"/>
                  </a:ext>
                </a:extLst>
              </p:cNvPr>
              <p:cNvGrpSpPr/>
              <p:nvPr/>
            </p:nvGrpSpPr>
            <p:grpSpPr>
              <a:xfrm>
                <a:off x="4548002" y="4548088"/>
                <a:ext cx="779874" cy="367169"/>
                <a:chOff x="4548002" y="4548088"/>
                <a:chExt cx="779874" cy="367169"/>
              </a:xfrm>
            </p:grpSpPr>
            <p:sp>
              <p:nvSpPr>
                <p:cNvPr id="34" name="Freeform: Shape 194">
                  <a:extLst>
                    <a:ext uri="{FF2B5EF4-FFF2-40B4-BE49-F238E27FC236}">
                      <a16:creationId xmlns:a16="http://schemas.microsoft.com/office/drawing/2014/main" id="{E2C98194-FCF8-4771-8EA6-E499ABE458B5}"/>
                    </a:ext>
                  </a:extLst>
                </p:cNvPr>
                <p:cNvSpPr/>
                <p:nvPr/>
              </p:nvSpPr>
              <p:spPr>
                <a:xfrm>
                  <a:off x="4548002" y="4548088"/>
                  <a:ext cx="779874" cy="367169"/>
                </a:xfrm>
                <a:custGeom>
                  <a:avLst/>
                  <a:gdLst>
                    <a:gd name="connsiteX0" fmla="*/ 0 w 752475"/>
                    <a:gd name="connsiteY0" fmla="*/ 109066 h 342109"/>
                    <a:gd name="connsiteX1" fmla="*/ 430530 w 752475"/>
                    <a:gd name="connsiteY1" fmla="*/ 0 h 342109"/>
                    <a:gd name="connsiteX2" fmla="*/ 752475 w 752475"/>
                    <a:gd name="connsiteY2" fmla="*/ 90062 h 342109"/>
                    <a:gd name="connsiteX3" fmla="*/ 713423 w 752475"/>
                    <a:gd name="connsiteY3" fmla="*/ 209870 h 342109"/>
                    <a:gd name="connsiteX4" fmla="*/ 371475 w 752475"/>
                    <a:gd name="connsiteY4" fmla="*/ 342071 h 342109"/>
                    <a:gd name="connsiteX5" fmla="*/ 23812 w 752475"/>
                    <a:gd name="connsiteY5" fmla="*/ 227221 h 342109"/>
                    <a:gd name="connsiteX6" fmla="*/ 0 w 752475"/>
                    <a:gd name="connsiteY6" fmla="*/ 109066 h 342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42109">
                      <a:moveTo>
                        <a:pt x="0" y="109066"/>
                      </a:moveTo>
                      <a:lnTo>
                        <a:pt x="430530" y="0"/>
                      </a:lnTo>
                      <a:cubicBezTo>
                        <a:pt x="499110" y="11568"/>
                        <a:pt x="661988" y="63622"/>
                        <a:pt x="752475" y="90062"/>
                      </a:cubicBezTo>
                      <a:cubicBezTo>
                        <a:pt x="743903" y="130549"/>
                        <a:pt x="729615" y="170209"/>
                        <a:pt x="713423" y="209870"/>
                      </a:cubicBezTo>
                      <a:cubicBezTo>
                        <a:pt x="677228" y="239615"/>
                        <a:pt x="518160" y="339592"/>
                        <a:pt x="371475" y="342071"/>
                      </a:cubicBezTo>
                      <a:cubicBezTo>
                        <a:pt x="224790" y="344550"/>
                        <a:pt x="23812" y="227221"/>
                        <a:pt x="23812" y="227221"/>
                      </a:cubicBezTo>
                      <a:cubicBezTo>
                        <a:pt x="7620" y="185082"/>
                        <a:pt x="0" y="109066"/>
                        <a:pt x="0" y="1090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" name="Freeform: Shape 195">
                  <a:extLst>
                    <a:ext uri="{FF2B5EF4-FFF2-40B4-BE49-F238E27FC236}">
                      <a16:creationId xmlns:a16="http://schemas.microsoft.com/office/drawing/2014/main" id="{3B003D17-1DC4-4F56-8215-F49B664AC7CA}"/>
                    </a:ext>
                  </a:extLst>
                </p:cNvPr>
                <p:cNvSpPr/>
                <p:nvPr/>
              </p:nvSpPr>
              <p:spPr>
                <a:xfrm>
                  <a:off x="4602562" y="4629047"/>
                  <a:ext cx="673511" cy="88379"/>
                </a:xfrm>
                <a:custGeom>
                  <a:avLst/>
                  <a:gdLst>
                    <a:gd name="connsiteX0" fmla="*/ 654368 w 654367"/>
                    <a:gd name="connsiteY0" fmla="*/ 89369 h 89369"/>
                    <a:gd name="connsiteX1" fmla="*/ 390525 w 654367"/>
                    <a:gd name="connsiteY1" fmla="*/ 133 h 89369"/>
                    <a:gd name="connsiteX2" fmla="*/ 0 w 654367"/>
                    <a:gd name="connsiteY2" fmla="*/ 89369 h 89369"/>
                    <a:gd name="connsiteX3" fmla="*/ 390525 w 654367"/>
                    <a:gd name="connsiteY3" fmla="*/ 33184 h 89369"/>
                    <a:gd name="connsiteX4" fmla="*/ 654368 w 654367"/>
                    <a:gd name="connsiteY4" fmla="*/ 89369 h 8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89369">
                      <a:moveTo>
                        <a:pt x="654368" y="89369"/>
                      </a:moveTo>
                      <a:cubicBezTo>
                        <a:pt x="654368" y="89369"/>
                        <a:pt x="443865" y="3438"/>
                        <a:pt x="390525" y="133"/>
                      </a:cubicBezTo>
                      <a:cubicBezTo>
                        <a:pt x="338138" y="-3998"/>
                        <a:pt x="0" y="89369"/>
                        <a:pt x="0" y="89369"/>
                      </a:cubicBezTo>
                      <a:cubicBezTo>
                        <a:pt x="0" y="89369"/>
                        <a:pt x="303848" y="29052"/>
                        <a:pt x="390525" y="33184"/>
                      </a:cubicBezTo>
                      <a:cubicBezTo>
                        <a:pt x="479107" y="38141"/>
                        <a:pt x="654368" y="89369"/>
                        <a:pt x="654368" y="89369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" name="Freeform: Shape 196">
                  <a:extLst>
                    <a:ext uri="{FF2B5EF4-FFF2-40B4-BE49-F238E27FC236}">
                      <a16:creationId xmlns:a16="http://schemas.microsoft.com/office/drawing/2014/main" id="{CAB7ECBE-160B-4E1D-8D12-7336E0F612F5}"/>
                    </a:ext>
                  </a:extLst>
                </p:cNvPr>
                <p:cNvSpPr/>
                <p:nvPr/>
              </p:nvSpPr>
              <p:spPr>
                <a:xfrm>
                  <a:off x="4621400" y="4740541"/>
                  <a:ext cx="600964" cy="60092"/>
                </a:xfrm>
                <a:custGeom>
                  <a:avLst/>
                  <a:gdLst>
                    <a:gd name="connsiteX0" fmla="*/ 583883 w 583882"/>
                    <a:gd name="connsiteY0" fmla="*/ 60765 h 60765"/>
                    <a:gd name="connsiteX1" fmla="*/ 384810 w 583882"/>
                    <a:gd name="connsiteY1" fmla="*/ 449 h 60765"/>
                    <a:gd name="connsiteX2" fmla="*/ 0 w 583882"/>
                    <a:gd name="connsiteY2" fmla="*/ 46719 h 60765"/>
                    <a:gd name="connsiteX3" fmla="*/ 384810 w 583882"/>
                    <a:gd name="connsiteY3" fmla="*/ 24410 h 60765"/>
                    <a:gd name="connsiteX4" fmla="*/ 583883 w 583882"/>
                    <a:gd name="connsiteY4" fmla="*/ 60765 h 60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60765">
                      <a:moveTo>
                        <a:pt x="583883" y="60765"/>
                      </a:moveTo>
                      <a:cubicBezTo>
                        <a:pt x="583883" y="60765"/>
                        <a:pt x="453390" y="5406"/>
                        <a:pt x="384810" y="449"/>
                      </a:cubicBezTo>
                      <a:cubicBezTo>
                        <a:pt x="300038" y="-5335"/>
                        <a:pt x="0" y="46719"/>
                        <a:pt x="0" y="46719"/>
                      </a:cubicBezTo>
                      <a:cubicBezTo>
                        <a:pt x="0" y="46719"/>
                        <a:pt x="319088" y="19453"/>
                        <a:pt x="384810" y="24410"/>
                      </a:cubicBezTo>
                      <a:cubicBezTo>
                        <a:pt x="449580" y="29368"/>
                        <a:pt x="583883" y="60765"/>
                        <a:pt x="583883" y="60765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" name="Freeform: Shape 197">
                  <a:extLst>
                    <a:ext uri="{FF2B5EF4-FFF2-40B4-BE49-F238E27FC236}">
                      <a16:creationId xmlns:a16="http://schemas.microsoft.com/office/drawing/2014/main" id="{3203D032-23CE-4C56-8C32-0BD2239EC102}"/>
                    </a:ext>
                  </a:extLst>
                </p:cNvPr>
                <p:cNvSpPr/>
                <p:nvPr/>
              </p:nvSpPr>
              <p:spPr>
                <a:xfrm>
                  <a:off x="4629749" y="4809152"/>
                  <a:ext cx="536260" cy="65526"/>
                </a:xfrm>
                <a:custGeom>
                  <a:avLst/>
                  <a:gdLst>
                    <a:gd name="connsiteX0" fmla="*/ 521018 w 521017"/>
                    <a:gd name="connsiteY0" fmla="*/ 19830 h 66260"/>
                    <a:gd name="connsiteX1" fmla="*/ 0 w 521017"/>
                    <a:gd name="connsiteY1" fmla="*/ 0 h 66260"/>
                    <a:gd name="connsiteX2" fmla="*/ 244793 w 521017"/>
                    <a:gd name="connsiteY2" fmla="*/ 63622 h 66260"/>
                    <a:gd name="connsiteX3" fmla="*/ 521018 w 521017"/>
                    <a:gd name="connsiteY3" fmla="*/ 19830 h 6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66260">
                      <a:moveTo>
                        <a:pt x="521018" y="19830"/>
                      </a:moveTo>
                      <a:cubicBezTo>
                        <a:pt x="521018" y="19830"/>
                        <a:pt x="308610" y="85105"/>
                        <a:pt x="0" y="0"/>
                      </a:cubicBezTo>
                      <a:cubicBezTo>
                        <a:pt x="0" y="0"/>
                        <a:pt x="99060" y="47923"/>
                        <a:pt x="244793" y="63622"/>
                      </a:cubicBezTo>
                      <a:cubicBezTo>
                        <a:pt x="389573" y="79321"/>
                        <a:pt x="521018" y="19830"/>
                        <a:pt x="521018" y="1983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D2EF681-F05B-43F0-909E-B762494D1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420624">
              <a:off x="1773921" y="2908192"/>
              <a:ext cx="827101" cy="65720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113E257-E746-4460-9E26-7D2ABF673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0096557">
              <a:off x="0" y="3760985"/>
              <a:ext cx="841135" cy="657204"/>
            </a:xfrm>
            <a:prstGeom prst="rect">
              <a:avLst/>
            </a:prstGeom>
          </p:spPr>
        </p:pic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1972414" y="1232767"/>
            <a:ext cx="8147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công thức tính </a:t>
            </a:r>
            <a:r>
              <a:rPr lang="vi-VN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diện tích </a:t>
            </a:r>
            <a:r>
              <a:rPr lang="vi-VN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của </a:t>
            </a:r>
          </a:p>
          <a:p>
            <a:pPr algn="ctr"/>
            <a:r>
              <a:rPr lang="vi-VN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hình thang.</a:t>
            </a:r>
            <a:endParaRPr lang="en-US" sz="3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369167" y="2071819"/>
            <a:ext cx="4142196" cy="3067788"/>
            <a:chOff x="1369167" y="2071819"/>
            <a:chExt cx="4142196" cy="3067788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78AD9028-5759-47FB-AFBD-E08BF793619C}"/>
                </a:ext>
              </a:extLst>
            </p:cNvPr>
            <p:cNvSpPr txBox="1"/>
            <p:nvPr/>
          </p:nvSpPr>
          <p:spPr>
            <a:xfrm>
              <a:off x="1473330" y="4493276"/>
              <a:ext cx="40380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Flowchart: Manual Operation 2"/>
            <p:cNvSpPr/>
            <p:nvPr/>
          </p:nvSpPr>
          <p:spPr>
            <a:xfrm flipV="1">
              <a:off x="1972414" y="2864773"/>
              <a:ext cx="2858947" cy="1330998"/>
            </a:xfrm>
            <a:prstGeom prst="flowChartManualOperation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2549523" y="2864773"/>
              <a:ext cx="0" cy="129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/>
            <p:cNvSpPr/>
            <p:nvPr/>
          </p:nvSpPr>
          <p:spPr>
            <a:xfrm>
              <a:off x="2561555" y="4084654"/>
              <a:ext cx="108000" cy="10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8AD9028-5759-47FB-AFBD-E08BF793619C}"/>
                </a:ext>
              </a:extLst>
            </p:cNvPr>
            <p:cNvSpPr txBox="1"/>
            <p:nvPr/>
          </p:nvSpPr>
          <p:spPr>
            <a:xfrm>
              <a:off x="2267964" y="3177287"/>
              <a:ext cx="10328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 flipV="1">
              <a:off x="1968159" y="4186540"/>
              <a:ext cx="2840051" cy="280967"/>
            </a:xfrm>
            <a:custGeom>
              <a:avLst/>
              <a:gdLst>
                <a:gd name="connsiteX0" fmla="*/ 0 w 2893671"/>
                <a:gd name="connsiteY0" fmla="*/ 15593 h 15593"/>
                <a:gd name="connsiteX1" fmla="*/ 2893671 w 2893671"/>
                <a:gd name="connsiteY1" fmla="*/ 15593 h 15593"/>
                <a:gd name="connsiteX0" fmla="*/ 0 w 2858946"/>
                <a:gd name="connsiteY0" fmla="*/ 14537 h 16292"/>
                <a:gd name="connsiteX1" fmla="*/ 2858946 w 2858946"/>
                <a:gd name="connsiteY1" fmla="*/ 16292 h 16292"/>
                <a:gd name="connsiteX0" fmla="*/ 0 w 2858946"/>
                <a:gd name="connsiteY0" fmla="*/ 12905 h 14660"/>
                <a:gd name="connsiteX1" fmla="*/ 2858946 w 2858946"/>
                <a:gd name="connsiteY1" fmla="*/ 14660 h 14660"/>
                <a:gd name="connsiteX0" fmla="*/ 0 w 2858946"/>
                <a:gd name="connsiteY0" fmla="*/ 11808 h 13563"/>
                <a:gd name="connsiteX1" fmla="*/ 1532388 w 2858946"/>
                <a:gd name="connsiteY1" fmla="*/ 6992 h 13563"/>
                <a:gd name="connsiteX2" fmla="*/ 2858946 w 2858946"/>
                <a:gd name="connsiteY2" fmla="*/ 13563 h 13563"/>
                <a:gd name="connsiteX0" fmla="*/ 0 w 2858946"/>
                <a:gd name="connsiteY0" fmla="*/ 7273 h 9028"/>
                <a:gd name="connsiteX1" fmla="*/ 780034 w 2858946"/>
                <a:gd name="connsiteY1" fmla="*/ 0 h 9028"/>
                <a:gd name="connsiteX2" fmla="*/ 2858946 w 2858946"/>
                <a:gd name="connsiteY2" fmla="*/ 9028 h 9028"/>
                <a:gd name="connsiteX0" fmla="*/ 0 w 10000"/>
                <a:gd name="connsiteY0" fmla="*/ 8379 h 10323"/>
                <a:gd name="connsiteX1" fmla="*/ 2728 w 10000"/>
                <a:gd name="connsiteY1" fmla="*/ 323 h 10323"/>
                <a:gd name="connsiteX2" fmla="*/ 10000 w 10000"/>
                <a:gd name="connsiteY2" fmla="*/ 10323 h 10323"/>
                <a:gd name="connsiteX0" fmla="*/ 0 w 10000"/>
                <a:gd name="connsiteY0" fmla="*/ 8137 h 10081"/>
                <a:gd name="connsiteX1" fmla="*/ 2728 w 10000"/>
                <a:gd name="connsiteY1" fmla="*/ 81 h 10081"/>
                <a:gd name="connsiteX2" fmla="*/ 10000 w 10000"/>
                <a:gd name="connsiteY2" fmla="*/ 10081 h 10081"/>
                <a:gd name="connsiteX0" fmla="*/ 0 w 10000"/>
                <a:gd name="connsiteY0" fmla="*/ 8290 h 10234"/>
                <a:gd name="connsiteX1" fmla="*/ 2728 w 10000"/>
                <a:gd name="connsiteY1" fmla="*/ 234 h 10234"/>
                <a:gd name="connsiteX2" fmla="*/ 8315 w 10000"/>
                <a:gd name="connsiteY2" fmla="*/ 1400 h 10234"/>
                <a:gd name="connsiteX3" fmla="*/ 10000 w 10000"/>
                <a:gd name="connsiteY3" fmla="*/ 10234 h 10234"/>
                <a:gd name="connsiteX0" fmla="*/ 0 w 10000"/>
                <a:gd name="connsiteY0" fmla="*/ 8290 h 10234"/>
                <a:gd name="connsiteX1" fmla="*/ 2728 w 10000"/>
                <a:gd name="connsiteY1" fmla="*/ 234 h 10234"/>
                <a:gd name="connsiteX2" fmla="*/ 7789 w 10000"/>
                <a:gd name="connsiteY2" fmla="*/ 1400 h 10234"/>
                <a:gd name="connsiteX3" fmla="*/ 10000 w 10000"/>
                <a:gd name="connsiteY3" fmla="*/ 10234 h 10234"/>
                <a:gd name="connsiteX0" fmla="*/ 0 w 10000"/>
                <a:gd name="connsiteY0" fmla="*/ 8290 h 10234"/>
                <a:gd name="connsiteX1" fmla="*/ 2728 w 10000"/>
                <a:gd name="connsiteY1" fmla="*/ 234 h 10234"/>
                <a:gd name="connsiteX2" fmla="*/ 7789 w 10000"/>
                <a:gd name="connsiteY2" fmla="*/ 1400 h 10234"/>
                <a:gd name="connsiteX3" fmla="*/ 10000 w 10000"/>
                <a:gd name="connsiteY3" fmla="*/ 10234 h 10234"/>
                <a:gd name="connsiteX0" fmla="*/ 0 w 10000"/>
                <a:gd name="connsiteY0" fmla="*/ 8205 h 10149"/>
                <a:gd name="connsiteX1" fmla="*/ 2728 w 10000"/>
                <a:gd name="connsiteY1" fmla="*/ 149 h 10149"/>
                <a:gd name="connsiteX2" fmla="*/ 7627 w 10000"/>
                <a:gd name="connsiteY2" fmla="*/ 1704 h 10149"/>
                <a:gd name="connsiteX3" fmla="*/ 10000 w 10000"/>
                <a:gd name="connsiteY3" fmla="*/ 10149 h 10149"/>
                <a:gd name="connsiteX0" fmla="*/ 0 w 10000"/>
                <a:gd name="connsiteY0" fmla="*/ 7902 h 9846"/>
                <a:gd name="connsiteX1" fmla="*/ 2688 w 10000"/>
                <a:gd name="connsiteY1" fmla="*/ 235 h 9846"/>
                <a:gd name="connsiteX2" fmla="*/ 7627 w 10000"/>
                <a:gd name="connsiteY2" fmla="*/ 1401 h 9846"/>
                <a:gd name="connsiteX3" fmla="*/ 10000 w 10000"/>
                <a:gd name="connsiteY3" fmla="*/ 9846 h 9846"/>
                <a:gd name="connsiteX0" fmla="*/ 0 w 10000"/>
                <a:gd name="connsiteY0" fmla="*/ 7777 h 9751"/>
                <a:gd name="connsiteX1" fmla="*/ 2688 w 10000"/>
                <a:gd name="connsiteY1" fmla="*/ 385 h 9751"/>
                <a:gd name="connsiteX2" fmla="*/ 7627 w 10000"/>
                <a:gd name="connsiteY2" fmla="*/ 1174 h 9751"/>
                <a:gd name="connsiteX3" fmla="*/ 10000 w 10000"/>
                <a:gd name="connsiteY3" fmla="*/ 9751 h 9751"/>
                <a:gd name="connsiteX0" fmla="*/ 0 w 10000"/>
                <a:gd name="connsiteY0" fmla="*/ 7976 h 10000"/>
                <a:gd name="connsiteX1" fmla="*/ 2688 w 10000"/>
                <a:gd name="connsiteY1" fmla="*/ 395 h 10000"/>
                <a:gd name="connsiteX2" fmla="*/ 7627 w 10000"/>
                <a:gd name="connsiteY2" fmla="*/ 1204 h 10000"/>
                <a:gd name="connsiteX3" fmla="*/ 10000 w 10000"/>
                <a:gd name="connsiteY3" fmla="*/ 10000 h 10000"/>
                <a:gd name="connsiteX0" fmla="*/ 0 w 10000"/>
                <a:gd name="connsiteY0" fmla="*/ 7976 h 10000"/>
                <a:gd name="connsiteX1" fmla="*/ 826 w 10000"/>
                <a:gd name="connsiteY1" fmla="*/ 4848 h 10000"/>
                <a:gd name="connsiteX2" fmla="*/ 2688 w 10000"/>
                <a:gd name="connsiteY2" fmla="*/ 395 h 10000"/>
                <a:gd name="connsiteX3" fmla="*/ 7627 w 10000"/>
                <a:gd name="connsiteY3" fmla="*/ 1204 h 10000"/>
                <a:gd name="connsiteX4" fmla="*/ 10000 w 10000"/>
                <a:gd name="connsiteY4" fmla="*/ 10000 h 10000"/>
                <a:gd name="connsiteX0" fmla="*/ 0 w 10000"/>
                <a:gd name="connsiteY0" fmla="*/ 7976 h 10000"/>
                <a:gd name="connsiteX1" fmla="*/ 826 w 10000"/>
                <a:gd name="connsiteY1" fmla="*/ 4848 h 10000"/>
                <a:gd name="connsiteX2" fmla="*/ 2688 w 10000"/>
                <a:gd name="connsiteY2" fmla="*/ 395 h 10000"/>
                <a:gd name="connsiteX3" fmla="*/ 7627 w 10000"/>
                <a:gd name="connsiteY3" fmla="*/ 1204 h 10000"/>
                <a:gd name="connsiteX4" fmla="*/ 10000 w 10000"/>
                <a:gd name="connsiteY4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7976"/>
                  </a:moveTo>
                  <a:cubicBezTo>
                    <a:pt x="178" y="7455"/>
                    <a:pt x="14" y="8542"/>
                    <a:pt x="826" y="4848"/>
                  </a:cubicBezTo>
                  <a:cubicBezTo>
                    <a:pt x="1274" y="3584"/>
                    <a:pt x="1595" y="1002"/>
                    <a:pt x="2688" y="395"/>
                  </a:cubicBezTo>
                  <a:cubicBezTo>
                    <a:pt x="4033" y="8"/>
                    <a:pt x="6415" y="-532"/>
                    <a:pt x="7627" y="1204"/>
                  </a:cubicBezTo>
                  <a:cubicBezTo>
                    <a:pt x="8475" y="3345"/>
                    <a:pt x="9679" y="9276"/>
                    <a:pt x="10000" y="10000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8AD9028-5759-47FB-AFBD-E08BF793619C}"/>
                </a:ext>
              </a:extLst>
            </p:cNvPr>
            <p:cNvSpPr txBox="1"/>
            <p:nvPr/>
          </p:nvSpPr>
          <p:spPr>
            <a:xfrm>
              <a:off x="1369167" y="2071819"/>
              <a:ext cx="40380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267767" y="2372798"/>
            <a:ext cx="3975441" cy="1608978"/>
            <a:chOff x="6166101" y="3421250"/>
            <a:chExt cx="3975441" cy="1608978"/>
          </a:xfrm>
        </p:grpSpPr>
        <p:grpSp>
          <p:nvGrpSpPr>
            <p:cNvPr id="43" name="Group 42"/>
            <p:cNvGrpSpPr/>
            <p:nvPr/>
          </p:nvGrpSpPr>
          <p:grpSpPr>
            <a:xfrm>
              <a:off x="6166101" y="3421250"/>
              <a:ext cx="3975441" cy="1608978"/>
              <a:chOff x="6166101" y="3421250"/>
              <a:chExt cx="3975441" cy="1608978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8AD9028-5759-47FB-AFBD-E08BF793619C}"/>
                  </a:ext>
                </a:extLst>
              </p:cNvPr>
              <p:cNvSpPr txBox="1"/>
              <p:nvPr/>
            </p:nvSpPr>
            <p:spPr>
              <a:xfrm>
                <a:off x="7081942" y="3421250"/>
                <a:ext cx="295986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(a + b) x h</a:t>
                </a:r>
                <a:endPara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8AD9028-5759-47FB-AFBD-E08BF793619C}"/>
                  </a:ext>
                </a:extLst>
              </p:cNvPr>
              <p:cNvSpPr txBox="1"/>
              <p:nvPr/>
            </p:nvSpPr>
            <p:spPr>
              <a:xfrm>
                <a:off x="7181677" y="4260787"/>
                <a:ext cx="295986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8AD9028-5759-47FB-AFBD-E08BF793619C}"/>
                  </a:ext>
                </a:extLst>
              </p:cNvPr>
              <p:cNvSpPr txBox="1"/>
              <p:nvPr/>
            </p:nvSpPr>
            <p:spPr>
              <a:xfrm>
                <a:off x="6166101" y="3824958"/>
                <a:ext cx="138114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 =</a:t>
                </a:r>
                <a:endPara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44" name="Straight Connector 43"/>
            <p:cNvCxnSpPr/>
            <p:nvPr/>
          </p:nvCxnSpPr>
          <p:spPr>
            <a:xfrm>
              <a:off x="7328308" y="4247421"/>
              <a:ext cx="2713499" cy="1336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8" name="Graphic 63">
            <a:extLst>
              <a:ext uri="{FF2B5EF4-FFF2-40B4-BE49-F238E27FC236}">
                <a16:creationId xmlns:a16="http://schemas.microsoft.com/office/drawing/2014/main" id="{7F8B3F90-D626-4767-9C4A-4872E88328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10235868" y="4852651"/>
            <a:ext cx="1635026" cy="1582162"/>
          </a:xfrm>
          <a:prstGeom prst="rect">
            <a:avLst/>
          </a:prstGeom>
        </p:spPr>
      </p:pic>
      <p:pic>
        <p:nvPicPr>
          <p:cNvPr id="49" name="图片 41">
            <a:hlinkClick r:id="rId11" action="ppaction://hlinksldjump"/>
            <a:extLst>
              <a:ext uri="{FF2B5EF4-FFF2-40B4-BE49-F238E27FC236}">
                <a16:creationId xmlns:a16="http://schemas.microsoft.com/office/drawing/2014/main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469155" y="823631"/>
            <a:ext cx="1341755" cy="1370965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5189988" y="3857024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đó S: diện tích</a:t>
            </a:r>
          </a:p>
          <a:p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 a, b: độ dài 2 đáy</a:t>
            </a:r>
          </a:p>
          <a:p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h: chiều cao</a:t>
            </a:r>
          </a:p>
        </p:txBody>
      </p:sp>
      <p:sp>
        <p:nvSpPr>
          <p:cNvPr id="42" name="Freeform 41"/>
          <p:cNvSpPr/>
          <p:nvPr/>
        </p:nvSpPr>
        <p:spPr>
          <a:xfrm>
            <a:off x="2505699" y="2722610"/>
            <a:ext cx="1792375" cy="191552"/>
          </a:xfrm>
          <a:custGeom>
            <a:avLst/>
            <a:gdLst>
              <a:gd name="connsiteX0" fmla="*/ 0 w 2893671"/>
              <a:gd name="connsiteY0" fmla="*/ 15593 h 15593"/>
              <a:gd name="connsiteX1" fmla="*/ 2893671 w 2893671"/>
              <a:gd name="connsiteY1" fmla="*/ 15593 h 15593"/>
              <a:gd name="connsiteX0" fmla="*/ 0 w 2858946"/>
              <a:gd name="connsiteY0" fmla="*/ 14537 h 16292"/>
              <a:gd name="connsiteX1" fmla="*/ 2858946 w 2858946"/>
              <a:gd name="connsiteY1" fmla="*/ 16292 h 16292"/>
              <a:gd name="connsiteX0" fmla="*/ 0 w 2858946"/>
              <a:gd name="connsiteY0" fmla="*/ 12905 h 14660"/>
              <a:gd name="connsiteX1" fmla="*/ 2858946 w 2858946"/>
              <a:gd name="connsiteY1" fmla="*/ 14660 h 14660"/>
              <a:gd name="connsiteX0" fmla="*/ 0 w 2858946"/>
              <a:gd name="connsiteY0" fmla="*/ 11808 h 13563"/>
              <a:gd name="connsiteX1" fmla="*/ 1532388 w 2858946"/>
              <a:gd name="connsiteY1" fmla="*/ 6992 h 13563"/>
              <a:gd name="connsiteX2" fmla="*/ 2858946 w 2858946"/>
              <a:gd name="connsiteY2" fmla="*/ 13563 h 13563"/>
              <a:gd name="connsiteX0" fmla="*/ 0 w 2858946"/>
              <a:gd name="connsiteY0" fmla="*/ 7273 h 9028"/>
              <a:gd name="connsiteX1" fmla="*/ 780034 w 2858946"/>
              <a:gd name="connsiteY1" fmla="*/ 0 h 9028"/>
              <a:gd name="connsiteX2" fmla="*/ 2858946 w 2858946"/>
              <a:gd name="connsiteY2" fmla="*/ 9028 h 9028"/>
              <a:gd name="connsiteX0" fmla="*/ 0 w 10000"/>
              <a:gd name="connsiteY0" fmla="*/ 8379 h 10323"/>
              <a:gd name="connsiteX1" fmla="*/ 2728 w 10000"/>
              <a:gd name="connsiteY1" fmla="*/ 323 h 10323"/>
              <a:gd name="connsiteX2" fmla="*/ 10000 w 10000"/>
              <a:gd name="connsiteY2" fmla="*/ 10323 h 10323"/>
              <a:gd name="connsiteX0" fmla="*/ 0 w 10000"/>
              <a:gd name="connsiteY0" fmla="*/ 8137 h 10081"/>
              <a:gd name="connsiteX1" fmla="*/ 2728 w 10000"/>
              <a:gd name="connsiteY1" fmla="*/ 81 h 10081"/>
              <a:gd name="connsiteX2" fmla="*/ 10000 w 10000"/>
              <a:gd name="connsiteY2" fmla="*/ 10081 h 10081"/>
              <a:gd name="connsiteX0" fmla="*/ 0 w 10000"/>
              <a:gd name="connsiteY0" fmla="*/ 8290 h 10234"/>
              <a:gd name="connsiteX1" fmla="*/ 2728 w 10000"/>
              <a:gd name="connsiteY1" fmla="*/ 234 h 10234"/>
              <a:gd name="connsiteX2" fmla="*/ 8315 w 10000"/>
              <a:gd name="connsiteY2" fmla="*/ 1400 h 10234"/>
              <a:gd name="connsiteX3" fmla="*/ 10000 w 10000"/>
              <a:gd name="connsiteY3" fmla="*/ 10234 h 10234"/>
              <a:gd name="connsiteX0" fmla="*/ 0 w 10000"/>
              <a:gd name="connsiteY0" fmla="*/ 8290 h 10234"/>
              <a:gd name="connsiteX1" fmla="*/ 2728 w 10000"/>
              <a:gd name="connsiteY1" fmla="*/ 234 h 10234"/>
              <a:gd name="connsiteX2" fmla="*/ 7789 w 10000"/>
              <a:gd name="connsiteY2" fmla="*/ 1400 h 10234"/>
              <a:gd name="connsiteX3" fmla="*/ 10000 w 10000"/>
              <a:gd name="connsiteY3" fmla="*/ 10234 h 10234"/>
              <a:gd name="connsiteX0" fmla="*/ 0 w 10000"/>
              <a:gd name="connsiteY0" fmla="*/ 8290 h 10234"/>
              <a:gd name="connsiteX1" fmla="*/ 2728 w 10000"/>
              <a:gd name="connsiteY1" fmla="*/ 234 h 10234"/>
              <a:gd name="connsiteX2" fmla="*/ 7789 w 10000"/>
              <a:gd name="connsiteY2" fmla="*/ 1400 h 10234"/>
              <a:gd name="connsiteX3" fmla="*/ 10000 w 10000"/>
              <a:gd name="connsiteY3" fmla="*/ 10234 h 10234"/>
              <a:gd name="connsiteX0" fmla="*/ 0 w 10000"/>
              <a:gd name="connsiteY0" fmla="*/ 8205 h 10149"/>
              <a:gd name="connsiteX1" fmla="*/ 2728 w 10000"/>
              <a:gd name="connsiteY1" fmla="*/ 149 h 10149"/>
              <a:gd name="connsiteX2" fmla="*/ 7627 w 10000"/>
              <a:gd name="connsiteY2" fmla="*/ 1704 h 10149"/>
              <a:gd name="connsiteX3" fmla="*/ 10000 w 10000"/>
              <a:gd name="connsiteY3" fmla="*/ 10149 h 10149"/>
              <a:gd name="connsiteX0" fmla="*/ 0 w 10000"/>
              <a:gd name="connsiteY0" fmla="*/ 7902 h 9846"/>
              <a:gd name="connsiteX1" fmla="*/ 2688 w 10000"/>
              <a:gd name="connsiteY1" fmla="*/ 235 h 9846"/>
              <a:gd name="connsiteX2" fmla="*/ 7627 w 10000"/>
              <a:gd name="connsiteY2" fmla="*/ 1401 h 9846"/>
              <a:gd name="connsiteX3" fmla="*/ 10000 w 10000"/>
              <a:gd name="connsiteY3" fmla="*/ 9846 h 9846"/>
              <a:gd name="connsiteX0" fmla="*/ 0 w 10000"/>
              <a:gd name="connsiteY0" fmla="*/ 7777 h 9751"/>
              <a:gd name="connsiteX1" fmla="*/ 2688 w 10000"/>
              <a:gd name="connsiteY1" fmla="*/ 385 h 9751"/>
              <a:gd name="connsiteX2" fmla="*/ 7627 w 10000"/>
              <a:gd name="connsiteY2" fmla="*/ 1174 h 9751"/>
              <a:gd name="connsiteX3" fmla="*/ 10000 w 10000"/>
              <a:gd name="connsiteY3" fmla="*/ 9751 h 9751"/>
              <a:gd name="connsiteX0" fmla="*/ 0 w 10000"/>
              <a:gd name="connsiteY0" fmla="*/ 7976 h 10000"/>
              <a:gd name="connsiteX1" fmla="*/ 2688 w 10000"/>
              <a:gd name="connsiteY1" fmla="*/ 395 h 10000"/>
              <a:gd name="connsiteX2" fmla="*/ 7627 w 10000"/>
              <a:gd name="connsiteY2" fmla="*/ 1204 h 10000"/>
              <a:gd name="connsiteX3" fmla="*/ 10000 w 10000"/>
              <a:gd name="connsiteY3" fmla="*/ 10000 h 10000"/>
              <a:gd name="connsiteX0" fmla="*/ 0 w 10000"/>
              <a:gd name="connsiteY0" fmla="*/ 7976 h 10000"/>
              <a:gd name="connsiteX1" fmla="*/ 826 w 10000"/>
              <a:gd name="connsiteY1" fmla="*/ 4848 h 10000"/>
              <a:gd name="connsiteX2" fmla="*/ 2688 w 10000"/>
              <a:gd name="connsiteY2" fmla="*/ 395 h 10000"/>
              <a:gd name="connsiteX3" fmla="*/ 7627 w 10000"/>
              <a:gd name="connsiteY3" fmla="*/ 1204 h 10000"/>
              <a:gd name="connsiteX4" fmla="*/ 10000 w 10000"/>
              <a:gd name="connsiteY4" fmla="*/ 10000 h 10000"/>
              <a:gd name="connsiteX0" fmla="*/ 0 w 10000"/>
              <a:gd name="connsiteY0" fmla="*/ 7976 h 10000"/>
              <a:gd name="connsiteX1" fmla="*/ 826 w 10000"/>
              <a:gd name="connsiteY1" fmla="*/ 4848 h 10000"/>
              <a:gd name="connsiteX2" fmla="*/ 2688 w 10000"/>
              <a:gd name="connsiteY2" fmla="*/ 395 h 10000"/>
              <a:gd name="connsiteX3" fmla="*/ 7627 w 10000"/>
              <a:gd name="connsiteY3" fmla="*/ 1204 h 10000"/>
              <a:gd name="connsiteX4" fmla="*/ 1000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7976"/>
                </a:moveTo>
                <a:cubicBezTo>
                  <a:pt x="178" y="7455"/>
                  <a:pt x="14" y="8542"/>
                  <a:pt x="826" y="4848"/>
                </a:cubicBezTo>
                <a:cubicBezTo>
                  <a:pt x="1274" y="3584"/>
                  <a:pt x="1595" y="1002"/>
                  <a:pt x="2688" y="395"/>
                </a:cubicBezTo>
                <a:cubicBezTo>
                  <a:pt x="4033" y="8"/>
                  <a:pt x="6415" y="-532"/>
                  <a:pt x="7627" y="1204"/>
                </a:cubicBezTo>
                <a:cubicBezTo>
                  <a:pt x="8475" y="3345"/>
                  <a:pt x="9679" y="9276"/>
                  <a:pt x="10000" y="10000"/>
                </a:cubicBezTo>
              </a:path>
            </a:pathLst>
          </a:cu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1137926" y="5609708"/>
            <a:ext cx="9291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7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00388" y="874354"/>
            <a:ext cx="10114452" cy="56559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4" y="339363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4716" y="-133645"/>
            <a:ext cx="1727788" cy="1727788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C58069CC-3D5F-43FE-B3D5-41F88AB931B3}"/>
              </a:ext>
            </a:extLst>
          </p:cNvPr>
          <p:cNvGrpSpPr/>
          <p:nvPr/>
        </p:nvGrpSpPr>
        <p:grpSpPr>
          <a:xfrm flipH="1">
            <a:off x="9745884" y="4074754"/>
            <a:ext cx="2521783" cy="2738601"/>
            <a:chOff x="2557324" y="2574770"/>
            <a:chExt cx="3188568" cy="3932518"/>
          </a:xfrm>
        </p:grpSpPr>
        <p:pic>
          <p:nvPicPr>
            <p:cNvPr id="41" name="Graphic 199">
              <a:extLst>
                <a:ext uri="{FF2B5EF4-FFF2-40B4-BE49-F238E27FC236}">
                  <a16:creationId xmlns:a16="http://schemas.microsoft.com/office/drawing/2014/main" id="{732C3DE1-D70D-4B7D-A8D0-C768D2FA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43" name="Graphic 200">
              <a:extLst>
                <a:ext uri="{FF2B5EF4-FFF2-40B4-BE49-F238E27FC236}">
                  <a16:creationId xmlns:a16="http://schemas.microsoft.com/office/drawing/2014/main" id="{4E27AC76-1809-4CD3-9135-12E4DF483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44" name="Graphic 201">
              <a:extLst>
                <a:ext uri="{FF2B5EF4-FFF2-40B4-BE49-F238E27FC236}">
                  <a16:creationId xmlns:a16="http://schemas.microsoft.com/office/drawing/2014/main" id="{E22A52FF-0463-4AAA-9F57-3BF516147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45" name="Graphic 37">
              <a:extLst>
                <a:ext uri="{FF2B5EF4-FFF2-40B4-BE49-F238E27FC236}">
                  <a16:creationId xmlns:a16="http://schemas.microsoft.com/office/drawing/2014/main" id="{28429D26-DB0C-4860-962A-0A72C84D0958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50" name="Freeform: Shape 207">
                <a:extLst>
                  <a:ext uri="{FF2B5EF4-FFF2-40B4-BE49-F238E27FC236}">
                    <a16:creationId xmlns:a16="http://schemas.microsoft.com/office/drawing/2014/main" id="{048C79C7-1B49-40E4-AF97-73C7108E2439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208">
                <a:extLst>
                  <a:ext uri="{FF2B5EF4-FFF2-40B4-BE49-F238E27FC236}">
                    <a16:creationId xmlns:a16="http://schemas.microsoft.com/office/drawing/2014/main" id="{00501414-49BB-4CB2-8EA0-5A7935A04A79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" name="Graphic 37">
                <a:extLst>
                  <a:ext uri="{FF2B5EF4-FFF2-40B4-BE49-F238E27FC236}">
                    <a16:creationId xmlns:a16="http://schemas.microsoft.com/office/drawing/2014/main" id="{97F90041-C57A-476A-BC94-CF949F3179B4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53" name="Freeform: Shape 210">
                  <a:extLst>
                    <a:ext uri="{FF2B5EF4-FFF2-40B4-BE49-F238E27FC236}">
                      <a16:creationId xmlns:a16="http://schemas.microsoft.com/office/drawing/2014/main" id="{618377A4-3C92-4E44-B276-C8542A5F11C0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" name="Freeform: Shape 211">
                  <a:extLst>
                    <a:ext uri="{FF2B5EF4-FFF2-40B4-BE49-F238E27FC236}">
                      <a16:creationId xmlns:a16="http://schemas.microsoft.com/office/drawing/2014/main" id="{7A006659-F259-436A-850A-AC5ABF703C88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" name="Freeform: Shape 212">
                  <a:extLst>
                    <a:ext uri="{FF2B5EF4-FFF2-40B4-BE49-F238E27FC236}">
                      <a16:creationId xmlns:a16="http://schemas.microsoft.com/office/drawing/2014/main" id="{D80A5850-EFA5-402A-8ABD-2D96A36F89CB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" name="Freeform: Shape 213">
                  <a:extLst>
                    <a:ext uri="{FF2B5EF4-FFF2-40B4-BE49-F238E27FC236}">
                      <a16:creationId xmlns:a16="http://schemas.microsoft.com/office/drawing/2014/main" id="{21D6689E-C6AD-4B13-B8CB-D7FC3A98E075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46" name="Graphic 203">
              <a:extLst>
                <a:ext uri="{FF2B5EF4-FFF2-40B4-BE49-F238E27FC236}">
                  <a16:creationId xmlns:a16="http://schemas.microsoft.com/office/drawing/2014/main" id="{DC4BDC14-2592-4601-BF63-EAB8D5C16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63B1A92A-84BC-4CE6-9775-7DEC303FD4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B0BA71CE-9974-4614-8592-69604C11F4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49" name="Graphic 206">
              <a:extLst>
                <a:ext uri="{FF2B5EF4-FFF2-40B4-BE49-F238E27FC236}">
                  <a16:creationId xmlns:a16="http://schemas.microsoft.com/office/drawing/2014/main" id="{26BA6538-C158-4FF0-B531-0CC506F50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1929104" y="991826"/>
            <a:ext cx="8147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công thức tính </a:t>
            </a:r>
            <a:r>
              <a:rPr lang="vi-VN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vi-VN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và </a:t>
            </a:r>
            <a:r>
              <a:rPr lang="vi-VN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diện tích </a:t>
            </a:r>
            <a:r>
              <a:rPr lang="vi-VN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của </a:t>
            </a:r>
            <a:r>
              <a:rPr lang="vi-VN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hình tròn.</a:t>
            </a:r>
            <a:endParaRPr lang="en-US" sz="3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5029228" y="1977400"/>
            <a:ext cx="43526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= r x 2 x 3,14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4331284" y="4830832"/>
            <a:ext cx="40785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= r x r x 3,14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Graphic 46">
            <a:extLst>
              <a:ext uri="{FF2B5EF4-FFF2-40B4-BE49-F238E27FC236}">
                <a16:creationId xmlns:a16="http://schemas.microsoft.com/office/drawing/2014/main" id="{6EB87AB6-DC2C-42C3-A1D6-CE554C76B1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1450" y="5584885"/>
            <a:ext cx="1447833" cy="113555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854549" y="3301529"/>
            <a:ext cx="2255862" cy="225586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962120" y="4363655"/>
            <a:ext cx="1148291" cy="70448"/>
            <a:chOff x="2962120" y="4363655"/>
            <a:chExt cx="1148291" cy="70448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2982480" y="4393238"/>
              <a:ext cx="11279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/>
            <p:cNvSpPr/>
            <p:nvPr/>
          </p:nvSpPr>
          <p:spPr>
            <a:xfrm flipH="1">
              <a:off x="2962120" y="4363655"/>
              <a:ext cx="70448" cy="7044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2174223" y="4142329"/>
            <a:ext cx="973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3027598" y="4421821"/>
            <a:ext cx="973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图片 41">
            <a:hlinkClick r:id="rId13" action="ppaction://hlinksldjump"/>
            <a:extLst>
              <a:ext uri="{FF2B5EF4-FFF2-40B4-BE49-F238E27FC236}">
                <a16:creationId xmlns:a16="http://schemas.microsoft.com/office/drawing/2014/main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469155" y="823631"/>
            <a:ext cx="1341755" cy="1370965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4723701" y="545698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đó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S: diện tích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064236" y="3232213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đó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chu vi</a:t>
            </a:r>
          </a:p>
          <a:p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r: bán kính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d: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endParaRPr lang="vi-VN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4630335" y="2593336"/>
            <a:ext cx="43526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= 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x 3,14</a:t>
            </a:r>
          </a:p>
        </p:txBody>
      </p:sp>
    </p:spTree>
    <p:extLst>
      <p:ext uri="{BB962C8B-B14F-4D97-AF65-F5344CB8AC3E}">
        <p14:creationId xmlns:p14="http://schemas.microsoft.com/office/powerpoint/2010/main" val="319991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32" grpId="0"/>
      <p:bldP spid="33" grpId="0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1613</TotalTime>
  <Words>1009</Words>
  <Application>Microsoft Office PowerPoint</Application>
  <PresentationFormat>Widescreen</PresentationFormat>
  <Paragraphs>235</Paragraphs>
  <Slides>19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思源黑体 CN Bold</vt:lpstr>
      <vt:lpstr>SimSun</vt:lpstr>
      <vt:lpstr>Calibri Light</vt:lpstr>
      <vt:lpstr>Calibri</vt:lpstr>
      <vt:lpstr>Garamond</vt:lpstr>
      <vt:lpstr>Cambria Math</vt:lpstr>
      <vt:lpstr>等线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ThienIT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51</cp:revision>
  <dcterms:created xsi:type="dcterms:W3CDTF">2022-03-28T08:58:05Z</dcterms:created>
  <dcterms:modified xsi:type="dcterms:W3CDTF">2023-04-24T02:20:44Z</dcterms:modified>
</cp:coreProperties>
</file>