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1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777E-D0D9-4364-B404-98FF6BBA0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51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9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0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0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2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0E38-AA2B-40FD-9B05-87F1E4D990C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C35A9-7787-4F47-A163-B0250F8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26" Type="http://schemas.openxmlformats.org/officeDocument/2006/relationships/oleObject" Target="../embeddings/oleObject26.bin"/><Relationship Id="rId21" Type="http://schemas.openxmlformats.org/officeDocument/2006/relationships/oleObject" Target="../embeddings/oleObject23.bin"/><Relationship Id="rId34" Type="http://schemas.openxmlformats.org/officeDocument/2006/relationships/oleObject" Target="../embeddings/oleObject31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23.wmf"/><Relationship Id="rId3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27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3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2.bin"/><Relationship Id="rId31" Type="http://schemas.openxmlformats.org/officeDocument/2006/relationships/image" Target="../media/image2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2.bin"/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94"/>
          <p:cNvSpPr txBox="1">
            <a:spLocks noChangeArrowheads="1"/>
          </p:cNvSpPr>
          <p:nvPr/>
        </p:nvSpPr>
        <p:spPr bwMode="auto">
          <a:xfrm>
            <a:off x="1771650" y="457200"/>
            <a:ext cx="5772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74" y="322988"/>
            <a:ext cx="1648914" cy="1569660"/>
          </a:xfrm>
          <a:prstGeom prst="ellipse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802CEF-949D-4245-BC02-E700A75FE146}"/>
              </a:ext>
            </a:extLst>
          </p:cNvPr>
          <p:cNvSpPr txBox="1"/>
          <p:nvPr/>
        </p:nvSpPr>
        <p:spPr>
          <a:xfrm>
            <a:off x="1107605" y="2514600"/>
            <a:ext cx="7118903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MÔN: TOÁN</a:t>
            </a:r>
          </a:p>
          <a:p>
            <a:pPr eaLnBrk="1" hangingPunct="1"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PHÂN SỐ</a:t>
            </a:r>
          </a:p>
        </p:txBody>
      </p:sp>
    </p:spTree>
    <p:extLst>
      <p:ext uri="{BB962C8B-B14F-4D97-AF65-F5344CB8AC3E}">
        <p14:creationId xmlns:p14="http://schemas.microsoft.com/office/powerpoint/2010/main" val="2437685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7200" y="914400"/>
          <a:ext cx="2590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2590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533400" y="2514600"/>
            <a:ext cx="7848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So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sánh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endParaRPr lang="en-US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3657600" y="1524000"/>
            <a:ext cx="2971800" cy="838200"/>
            <a:chOff x="1488" y="576"/>
            <a:chExt cx="2880" cy="624"/>
          </a:xfrm>
        </p:grpSpPr>
        <p:sp>
          <p:nvSpPr>
            <p:cNvPr id="308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Toán</a:t>
              </a:r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0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13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4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5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8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9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sz="37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Ôn tập: So sánh hai phân số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852488"/>
            <a:ext cx="62976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So sánh hai phân số có cùng mẫu số:</a:t>
            </a:r>
          </a:p>
          <a:p>
            <a:pPr eaLnBrk="1" hangingPunct="1">
              <a:defRPr/>
            </a:pPr>
            <a:r>
              <a:rPr lang="en-US" altLang="en-US" sz="2800" b="1" i="1">
                <a:latin typeface="Times New Roman" pitchFamily="18" charset="0"/>
                <a:cs typeface="Times New Roman" pitchFamily="18" charset="0"/>
              </a:rPr>
              <a:t>Trong hai phân số cùng mẫu số: </a:t>
            </a: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20738" y="2409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63538" y="187642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 số nào có tử số bé hơn thì bé hơn.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63538" y="233362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 số nào có tử số lớn hơn thì lớn hơn.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63538" y="279082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Nếu tử số bằng nhau thì hai phân số đó bằng nhau.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354138" y="3705225"/>
          <a:ext cx="693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3705225"/>
                        <a:ext cx="693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021138" y="3705225"/>
          <a:ext cx="6937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26890" imgH="228402" progId="Equation.DSMT4">
                  <p:embed/>
                </p:oleObj>
              </mc:Choice>
              <mc:Fallback>
                <p:oleObj name="Equation" r:id="rId5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3705225"/>
                        <a:ext cx="6937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344738" y="3705225"/>
          <a:ext cx="693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26890" imgH="228402" progId="Equation.DSMT4">
                  <p:embed/>
                </p:oleObj>
              </mc:Choice>
              <mc:Fallback>
                <p:oleObj name="Equation" r:id="rId7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705225"/>
                        <a:ext cx="693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943475" y="3629025"/>
          <a:ext cx="693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629025"/>
                        <a:ext cx="6937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39738" y="3248025"/>
            <a:ext cx="100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Ví dụ: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221538" y="3933825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62475" y="3933825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908175" y="3933825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6688138" y="3705225"/>
          <a:ext cx="693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126890" imgH="228402" progId="Equation.DSMT4">
                  <p:embed/>
                </p:oleObj>
              </mc:Choice>
              <mc:Fallback>
                <p:oleObj name="Equation" r:id="rId11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8" y="3705225"/>
                        <a:ext cx="693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7518400" y="3705225"/>
          <a:ext cx="6937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26890" imgH="228402" progId="Equation.DSMT4">
                  <p:embed/>
                </p:oleObj>
              </mc:Choice>
              <mc:Fallback>
                <p:oleObj name="Equation" r:id="rId1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3705225"/>
                        <a:ext cx="6937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335338" y="38576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002338" y="38576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86805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4" grpId="0"/>
      <p:bldP spid="9225" grpId="0"/>
      <p:bldP spid="9231" grpId="0"/>
      <p:bldP spid="9232" grpId="0"/>
      <p:bldP spid="9233" grpId="0"/>
      <p:bldP spid="9236" grpId="0"/>
      <p:bldP spid="9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571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2. So sánh hai phân số khác mẫu số: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Muốn so sánh hai phân số </a:t>
            </a:r>
            <a:r>
              <a:rPr lang="en-US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 mẫu số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ta có thể </a:t>
            </a:r>
            <a:r>
              <a:rPr lang="en-US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đồng mẫu số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phân số đó rồi só sánh các tử của chúng.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Ví dụ :</a:t>
            </a:r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So sánh hai phân số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648200" y="2071688"/>
          <a:ext cx="5842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71688"/>
                        <a:ext cx="5842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715000" y="20574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26890" imgH="228402" progId="Equation.DSMT4">
                  <p:embed/>
                </p:oleObj>
              </mc:Choice>
              <mc:Fallback>
                <p:oleObj name="Equation" r:id="rId5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0574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181600" y="21748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và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1000" y="3124200"/>
            <a:ext cx="419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Quy đồng mẫu số hai phân số</a:t>
            </a:r>
          </a:p>
        </p:txBody>
      </p:sp>
      <p:graphicFrame>
        <p:nvGraphicFramePr>
          <p:cNvPr id="14365" name="Object 29"/>
          <p:cNvGraphicFramePr>
            <a:graphicFrameLocks noChangeAspect="1"/>
          </p:cNvGraphicFramePr>
          <p:nvPr/>
        </p:nvGraphicFramePr>
        <p:xfrm>
          <a:off x="4648200" y="2986088"/>
          <a:ext cx="5842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126890" imgH="228402" progId="Equation.DSMT4">
                  <p:embed/>
                </p:oleObj>
              </mc:Choice>
              <mc:Fallback>
                <p:oleObj name="Equation" r:id="rId7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86088"/>
                        <a:ext cx="5842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5715000" y="29718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181600" y="30892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và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09600" y="4114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Ta có: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752600" y="3886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667000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3x7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7526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962400" y="3810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667000" y="44196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4x7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60960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962400" y="4343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0960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1676400" y="4343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266700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3886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8077200" y="4191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505200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2286000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089525" y="39766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và</a:t>
            </a: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8153400" y="3657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010400" y="42672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7x4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010400" y="36576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5x4</a:t>
            </a:r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0198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7010400" y="4191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6629400" y="39766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7772400" y="39766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8153400" y="4267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609600" y="5181600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VÌ 21&gt;20 nên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2743200" y="5029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2743200" y="5562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2667000" y="5486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4114800" y="5410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4191000" y="4876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4191000" y="5486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3505200" y="5181600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5856288" y="5146675"/>
            <a:ext cx="887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Vậy :</a:t>
            </a:r>
          </a:p>
        </p:txBody>
      </p:sp>
      <p:graphicFrame>
        <p:nvGraphicFramePr>
          <p:cNvPr id="14401" name="Object 65"/>
          <p:cNvGraphicFramePr>
            <a:graphicFrameLocks noChangeAspect="1"/>
          </p:cNvGraphicFramePr>
          <p:nvPr/>
        </p:nvGraphicFramePr>
        <p:xfrm>
          <a:off x="6731000" y="4967288"/>
          <a:ext cx="5842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1" imgW="126890" imgH="228402" progId="Equation.DSMT4">
                  <p:embed/>
                </p:oleObj>
              </mc:Choice>
              <mc:Fallback>
                <p:oleObj name="Equation" r:id="rId11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4967288"/>
                        <a:ext cx="5842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7685088" y="4953000"/>
          <a:ext cx="544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2" imgW="126890" imgH="228402" progId="Equation.DSMT4">
                  <p:embed/>
                </p:oleObj>
              </mc:Choice>
              <mc:Fallback>
                <p:oleObj name="Equation" r:id="rId12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4953000"/>
                        <a:ext cx="5445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7315200" y="5105400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0555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5" grpId="0"/>
      <p:bldP spid="14364" grpId="0"/>
      <p:bldP spid="14367" grpId="0"/>
      <p:bldP spid="14368" grpId="0"/>
      <p:bldP spid="14369" grpId="0"/>
      <p:bldP spid="14370" grpId="0"/>
      <p:bldP spid="14371" grpId="0"/>
      <p:bldP spid="14372" grpId="0"/>
      <p:bldP spid="14373" grpId="0"/>
      <p:bldP spid="14374" grpId="0"/>
      <p:bldP spid="14375" grpId="0"/>
      <p:bldP spid="14376" grpId="0"/>
      <p:bldP spid="14377" grpId="0" animBg="1"/>
      <p:bldP spid="14378" grpId="0" animBg="1"/>
      <p:bldP spid="14379" grpId="0" animBg="1"/>
      <p:bldP spid="14380" grpId="0" animBg="1"/>
      <p:bldP spid="14381" grpId="0"/>
      <p:bldP spid="14382" grpId="0"/>
      <p:bldP spid="14383" grpId="0"/>
      <p:bldP spid="14384" grpId="0"/>
      <p:bldP spid="14385" grpId="0"/>
      <p:bldP spid="14386" grpId="0"/>
      <p:bldP spid="14387" grpId="0" animBg="1"/>
      <p:bldP spid="14388" grpId="0" animBg="1"/>
      <p:bldP spid="14389" grpId="0"/>
      <p:bldP spid="14390" grpId="0"/>
      <p:bldP spid="14391" grpId="0"/>
      <p:bldP spid="14393" grpId="0"/>
      <p:bldP spid="14394" grpId="0"/>
      <p:bldP spid="14395" grpId="0" animBg="1"/>
      <p:bldP spid="14396" grpId="0" animBg="1"/>
      <p:bldP spid="14397" grpId="0"/>
      <p:bldP spid="14398" grpId="0"/>
      <p:bldP spid="14399" grpId="0"/>
      <p:bldP spid="14400" grpId="0"/>
      <p:bldP spid="144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2913" y="381000"/>
            <a:ext cx="3943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3. Luyện tập thực hành:</a:t>
            </a:r>
            <a:r>
              <a:rPr lang="en-US" altLang="en-US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978400" y="1600200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1600200"/>
                        <a:ext cx="5842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270625" y="1600200"/>
          <a:ext cx="65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152334" imgH="228501" progId="Equation.DSMT4">
                  <p:embed/>
                </p:oleObj>
              </mc:Choice>
              <mc:Fallback>
                <p:oleObj name="Equation" r:id="rId5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1600200"/>
                        <a:ext cx="65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953000" y="2438400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7" imgW="126890" imgH="228402" progId="Equation.DSMT4">
                  <p:embed/>
                </p:oleObj>
              </mc:Choice>
              <mc:Fallback>
                <p:oleObj name="Equation" r:id="rId7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38400"/>
                        <a:ext cx="5842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6248400" y="23622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371600" y="1600200"/>
          <a:ext cx="5334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334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2667000" y="1600200"/>
          <a:ext cx="598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3" imgW="152334" imgH="228501" progId="Equation.DSMT4">
                  <p:embed/>
                </p:oleObj>
              </mc:Choice>
              <mc:Fallback>
                <p:oleObj name="Equation" r:id="rId13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5984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371600" y="2438400"/>
          <a:ext cx="6096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5" imgW="152334" imgH="228501" progId="Equation.DSMT4">
                  <p:embed/>
                </p:oleObj>
              </mc:Choice>
              <mc:Fallback>
                <p:oleObj name="Equation" r:id="rId15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6096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2667000" y="2438400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7" imgW="152334" imgH="228501" progId="Equation.DSMT4">
                  <p:embed/>
                </p:oleObj>
              </mc:Choice>
              <mc:Fallback>
                <p:oleObj name="Equation" r:id="rId1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60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200" y="10668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en-US" altLang="en-US" sz="2800" b="1" i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600200" y="10668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&gt; ;&lt; ; = ?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2133600" y="2667000"/>
            <a:ext cx="3810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2133600" y="1828800"/>
            <a:ext cx="3810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5715000" y="1752600"/>
            <a:ext cx="3810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5715000" y="2667000"/>
            <a:ext cx="3810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133600" y="17526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5715000" y="16764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2133600" y="25908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715000" y="25908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457200" y="32766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Viết các phân số sau theo thứ tự từ bé đến lớn:</a:t>
            </a:r>
            <a:endParaRPr lang="en-US" altLang="en-US" sz="2800" b="1" i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418" name="Object 58"/>
          <p:cNvGraphicFramePr>
            <a:graphicFrameLocks noChangeAspect="1"/>
          </p:cNvGraphicFramePr>
          <p:nvPr/>
        </p:nvGraphicFramePr>
        <p:xfrm>
          <a:off x="6248400" y="3733800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9" imgW="126890" imgH="228402" progId="Equation.DSMT4">
                  <p:embed/>
                </p:oleObj>
              </mc:Choice>
              <mc:Fallback>
                <p:oleObj name="Equation" r:id="rId19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733800"/>
                        <a:ext cx="5842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9" name="Object 59"/>
          <p:cNvGraphicFramePr>
            <a:graphicFrameLocks noChangeAspect="1"/>
          </p:cNvGraphicFramePr>
          <p:nvPr/>
        </p:nvGraphicFramePr>
        <p:xfrm>
          <a:off x="8234363" y="3657600"/>
          <a:ext cx="488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21" imgW="114250" imgH="228501" progId="Equation.DSMT4">
                  <p:embed/>
                </p:oleObj>
              </mc:Choice>
              <mc:Fallback>
                <p:oleObj name="Equation" r:id="rId21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4363" y="3657600"/>
                        <a:ext cx="488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1" name="Object 61"/>
          <p:cNvGraphicFramePr>
            <a:graphicFrameLocks noChangeAspect="1"/>
          </p:cNvGraphicFramePr>
          <p:nvPr/>
        </p:nvGraphicFramePr>
        <p:xfrm>
          <a:off x="7239000" y="37338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23" imgW="126890" imgH="228402" progId="Equation.DSMT4">
                  <p:embed/>
                </p:oleObj>
              </mc:Choice>
              <mc:Fallback>
                <p:oleObj name="Equation" r:id="rId2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7338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2" name="Object 62"/>
          <p:cNvGraphicFramePr>
            <a:graphicFrameLocks noChangeAspect="1"/>
          </p:cNvGraphicFramePr>
          <p:nvPr/>
        </p:nvGraphicFramePr>
        <p:xfrm>
          <a:off x="1666875" y="3810000"/>
          <a:ext cx="4000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24" imgW="114250" imgH="228501" progId="Equation.DSMT4">
                  <p:embed/>
                </p:oleObj>
              </mc:Choice>
              <mc:Fallback>
                <p:oleObj name="Equation" r:id="rId24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3810000"/>
                        <a:ext cx="4000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3" name="Object 63"/>
          <p:cNvGraphicFramePr>
            <a:graphicFrameLocks noChangeAspect="1"/>
          </p:cNvGraphicFramePr>
          <p:nvPr/>
        </p:nvGraphicFramePr>
        <p:xfrm>
          <a:off x="2589213" y="3810000"/>
          <a:ext cx="4492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26" imgW="114250" imgH="228501" progId="Equation.DSMT4">
                  <p:embed/>
                </p:oleObj>
              </mc:Choice>
              <mc:Fallback>
                <p:oleObj name="Equation" r:id="rId26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810000"/>
                        <a:ext cx="4492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5" name="Object 65"/>
          <p:cNvGraphicFramePr>
            <a:graphicFrameLocks noChangeAspect="1"/>
          </p:cNvGraphicFramePr>
          <p:nvPr/>
        </p:nvGraphicFramePr>
        <p:xfrm>
          <a:off x="3352800" y="3810000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28" imgW="152334" imgH="228501" progId="Equation.DSMT4">
                  <p:embed/>
                </p:oleObj>
              </mc:Choice>
              <mc:Fallback>
                <p:oleObj name="Equation" r:id="rId2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0"/>
                        <a:ext cx="60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1009650" y="39274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5411788" y="39624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228600" y="53340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Thứ tự các phân số theo thứ tự từ bé đến lớn là :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990600" y="5943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5562600" y="6019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178050" y="40386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6858000" y="39624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3124200" y="40386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2057400" y="60198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2895600" y="60198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7848600" y="39624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7924800" y="60198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858000" y="60198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graphicFrame>
        <p:nvGraphicFramePr>
          <p:cNvPr id="15442" name="Object 82"/>
          <p:cNvGraphicFramePr>
            <a:graphicFrameLocks noChangeAspect="1"/>
          </p:cNvGraphicFramePr>
          <p:nvPr/>
        </p:nvGraphicFramePr>
        <p:xfrm>
          <a:off x="6248400" y="5791200"/>
          <a:ext cx="584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0" imgW="126890" imgH="228402" progId="Equation.DSMT4">
                  <p:embed/>
                </p:oleObj>
              </mc:Choice>
              <mc:Fallback>
                <p:oleObj name="Equation" r:id="rId30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791200"/>
                        <a:ext cx="5842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3" name="Object 83"/>
          <p:cNvGraphicFramePr>
            <a:graphicFrameLocks noChangeAspect="1"/>
          </p:cNvGraphicFramePr>
          <p:nvPr/>
        </p:nvGraphicFramePr>
        <p:xfrm>
          <a:off x="7207250" y="5791200"/>
          <a:ext cx="488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32" imgW="114250" imgH="228501" progId="Equation.DSMT4">
                  <p:embed/>
                </p:oleObj>
              </mc:Choice>
              <mc:Fallback>
                <p:oleObj name="Equation" r:id="rId32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5791200"/>
                        <a:ext cx="488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4" name="Object 84"/>
          <p:cNvGraphicFramePr>
            <a:graphicFrameLocks noChangeAspect="1"/>
          </p:cNvGraphicFramePr>
          <p:nvPr/>
        </p:nvGraphicFramePr>
        <p:xfrm>
          <a:off x="8229600" y="57912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33" imgW="126890" imgH="228402" progId="Equation.DSMT4">
                  <p:embed/>
                </p:oleObj>
              </mc:Choice>
              <mc:Fallback>
                <p:oleObj name="Equation" r:id="rId33" imgW="126890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7912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5" name="Object 85"/>
          <p:cNvGraphicFramePr>
            <a:graphicFrameLocks noChangeAspect="1"/>
          </p:cNvGraphicFramePr>
          <p:nvPr/>
        </p:nvGraphicFramePr>
        <p:xfrm>
          <a:off x="2438400" y="5791200"/>
          <a:ext cx="4000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4" imgW="114250" imgH="228501" progId="Equation.DSMT4">
                  <p:embed/>
                </p:oleObj>
              </mc:Choice>
              <mc:Fallback>
                <p:oleObj name="Equation" r:id="rId34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91200"/>
                        <a:ext cx="4000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6" name="Object 86"/>
          <p:cNvGraphicFramePr>
            <a:graphicFrameLocks noChangeAspect="1"/>
          </p:cNvGraphicFramePr>
          <p:nvPr/>
        </p:nvGraphicFramePr>
        <p:xfrm>
          <a:off x="1600200" y="5791200"/>
          <a:ext cx="4492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5" imgW="114250" imgH="228501" progId="Equation.DSMT4">
                  <p:embed/>
                </p:oleObj>
              </mc:Choice>
              <mc:Fallback>
                <p:oleObj name="Equation" r:id="rId35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91200"/>
                        <a:ext cx="4492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7" name="Object 87"/>
          <p:cNvGraphicFramePr>
            <a:graphicFrameLocks noChangeAspect="1"/>
          </p:cNvGraphicFramePr>
          <p:nvPr/>
        </p:nvGraphicFramePr>
        <p:xfrm>
          <a:off x="3200400" y="5791200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36" imgW="152334" imgH="228501" progId="Equation.DSMT4">
                  <p:embed/>
                </p:oleObj>
              </mc:Choice>
              <mc:Fallback>
                <p:oleObj name="Equation" r:id="rId3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791200"/>
                        <a:ext cx="60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3962400" y="4724400"/>
            <a:ext cx="1173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Bài giải</a:t>
            </a:r>
          </a:p>
        </p:txBody>
      </p:sp>
    </p:spTree>
    <p:extLst>
      <p:ext uri="{BB962C8B-B14F-4D97-AF65-F5344CB8AC3E}">
        <p14:creationId xmlns:p14="http://schemas.microsoft.com/office/powerpoint/2010/main" val="21304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4" grpId="0"/>
      <p:bldP spid="15375" grpId="0"/>
      <p:bldP spid="15407" grpId="0" animBg="1"/>
      <p:bldP spid="15409" grpId="0" animBg="1"/>
      <p:bldP spid="15410" grpId="0" animBg="1"/>
      <p:bldP spid="15411" grpId="0" animBg="1"/>
      <p:bldP spid="15412" grpId="0"/>
      <p:bldP spid="15413" grpId="0"/>
      <p:bldP spid="15414" grpId="0"/>
      <p:bldP spid="15415" grpId="0"/>
      <p:bldP spid="15417" grpId="0"/>
      <p:bldP spid="15426" grpId="0"/>
      <p:bldP spid="15427" grpId="0"/>
      <p:bldP spid="15428" grpId="0"/>
      <p:bldP spid="15429" grpId="0"/>
      <p:bldP spid="15430" grpId="0"/>
      <p:bldP spid="15431" grpId="0"/>
      <p:bldP spid="15432" grpId="0"/>
      <p:bldP spid="15433" grpId="0"/>
      <p:bldP spid="15434" grpId="0"/>
      <p:bldP spid="15435" grpId="0"/>
      <p:bldP spid="15439" grpId="0"/>
      <p:bldP spid="15440" grpId="0"/>
      <p:bldP spid="15441" grpId="0"/>
      <p:bldP spid="154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066800" y="2057400"/>
            <a:ext cx="739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HỌC KẾT THÚC!</a:t>
            </a:r>
            <a:endParaRPr lang="vi-VN" alt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57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335&quot;&gt;&lt;object type=&quot;3&quot; unique_id=&quot;10336&quot;&gt;&lt;property id=&quot;20148&quot; value=&quot;5&quot;/&gt;&lt;property id=&quot;20300&quot; value=&quot;Slide 1&quot;/&gt;&lt;property id=&quot;20307&quot; value=&quot;269&quot;/&gt;&lt;/object&gt;&lt;object type=&quot;3&quot; unique_id=&quot;10337&quot;&gt;&lt;property id=&quot;20148&quot; value=&quot;5&quot;/&gt;&lt;property id=&quot;20300&quot; value=&quot;Slide 2&quot;/&gt;&lt;property id=&quot;20307&quot; value=&quot;264&quot;/&gt;&lt;/object&gt;&lt;object type=&quot;3&quot; unique_id=&quot;10338&quot;&gt;&lt;property id=&quot;20148&quot; value=&quot;5&quot;/&gt;&lt;property id=&quot;20300&quot; value=&quot;Slide 3 - &amp;quot;Ôn tập: So sánh hai phân số&amp;quot;&quot;/&gt;&lt;property id=&quot;20307&quot; value=&quot;265&quot;/&gt;&lt;/object&gt;&lt;object type=&quot;3&quot; unique_id=&quot;10339&quot;&gt;&lt;property id=&quot;20148&quot; value=&quot;5&quot;/&gt;&lt;property id=&quot;20300&quot; value=&quot;Slide 4&quot;/&gt;&lt;property id=&quot;20307&quot; value=&quot;266&quot;/&gt;&lt;/object&gt;&lt;object type=&quot;3&quot; unique_id=&quot;10340&quot;&gt;&lt;property id=&quot;20148&quot; value=&quot;5&quot;/&gt;&lt;property id=&quot;20300&quot; value=&quot;Slide 5&quot;/&gt;&lt;property id=&quot;20307&quot; value=&quot;267&quot;/&gt;&lt;/object&gt;&lt;object type=&quot;3&quot; unique_id=&quot;10341&quot;&gt;&lt;property id=&quot;20148&quot; value=&quot;5&quot;/&gt;&lt;property id=&quot;20300&quot; value=&quot;Slide 6&quot;/&gt;&lt;property id=&quot;20307&quot; value=&quot;268&quot;/&gt;&lt;/object&gt;&lt;/object&gt;&lt;object type=&quot;8&quot; unique_id=&quot;1036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267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Clip</vt:lpstr>
      <vt:lpstr>Equation</vt:lpstr>
      <vt:lpstr>PowerPoint Presentation</vt:lpstr>
      <vt:lpstr>PowerPoint Presentation</vt:lpstr>
      <vt:lpstr>Ôn tập: So sánh hai phân số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Pham Cong Khai</cp:lastModifiedBy>
  <cp:revision>3</cp:revision>
  <dcterms:created xsi:type="dcterms:W3CDTF">2022-08-31T03:14:30Z</dcterms:created>
  <dcterms:modified xsi:type="dcterms:W3CDTF">2022-09-01T14:33:54Z</dcterms:modified>
</cp:coreProperties>
</file>