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4.xml" ContentType="application/vnd.openxmlformats-officedocument.presentationml.tags+xml"/>
  <Override PartName="/ppt/notesSlides/notesSlide16.xml" ContentType="application/vnd.openxmlformats-officedocument.presentationml.notesSlide+xml"/>
  <Override PartName="/ppt/tags/tag5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1" r:id="rId2"/>
  </p:sldMasterIdLst>
  <p:notesMasterIdLst>
    <p:notesMasterId r:id="rId23"/>
  </p:notesMasterIdLst>
  <p:sldIdLst>
    <p:sldId id="322" r:id="rId3"/>
    <p:sldId id="324" r:id="rId4"/>
    <p:sldId id="301" r:id="rId5"/>
    <p:sldId id="323" r:id="rId6"/>
    <p:sldId id="327" r:id="rId7"/>
    <p:sldId id="329" r:id="rId8"/>
    <p:sldId id="325" r:id="rId9"/>
    <p:sldId id="262" r:id="rId10"/>
    <p:sldId id="310" r:id="rId11"/>
    <p:sldId id="311" r:id="rId12"/>
    <p:sldId id="312" r:id="rId13"/>
    <p:sldId id="313" r:id="rId14"/>
    <p:sldId id="328" r:id="rId15"/>
    <p:sldId id="263" r:id="rId16"/>
    <p:sldId id="318" r:id="rId17"/>
    <p:sldId id="319" r:id="rId18"/>
    <p:sldId id="321" r:id="rId19"/>
    <p:sldId id="320" r:id="rId20"/>
    <p:sldId id="286" r:id="rId21"/>
    <p:sldId id="307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218"/>
    <a:srgbClr val="17141F"/>
    <a:srgbClr val="4284E6"/>
    <a:srgbClr val="3398D9"/>
    <a:srgbClr val="3CC4E2"/>
    <a:srgbClr val="17172E"/>
    <a:srgbClr val="EEA336"/>
    <a:srgbClr val="D3355E"/>
    <a:srgbClr val="33B142"/>
    <a:srgbClr val="3CB4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10" autoAdjust="0"/>
    <p:restoredTop sz="89128" autoAdjust="0"/>
  </p:normalViewPr>
  <p:slideViewPr>
    <p:cSldViewPr snapToGrid="0">
      <p:cViewPr varScale="1">
        <p:scale>
          <a:sx n="63" d="100"/>
          <a:sy n="63" d="100"/>
        </p:scale>
        <p:origin x="78" y="90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847C41-E60F-4F41-8FB4-C9785E9FAF24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A4C772-3CBB-4459-8E35-B35E2BB582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261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1966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74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3602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661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37984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8488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19663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2013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997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193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lửa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1; click suit </a:t>
            </a:r>
            <a:r>
              <a:rPr lang="en-US" baseline="0" dirty="0" err="1"/>
              <a:t>câu</a:t>
            </a:r>
            <a:r>
              <a:rPr lang="en-US" baseline="0" dirty="0"/>
              <a:t> 2; click </a:t>
            </a:r>
            <a:r>
              <a:rPr lang="en-US" baseline="0" dirty="0" err="1"/>
              <a:t>chuẩn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 qua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9520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lửa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chuẩn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557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suit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chuẩn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217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74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74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74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74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76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16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24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40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2023/9/14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8711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2023/9/14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31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0902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230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1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666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073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457762" y="673957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675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866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7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9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7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7560E-2FE5-4D09-A89D-B736FBE6FBFF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71F23-A00C-4776-B5A4-5E12AA7F0B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7005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75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3831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slide" Target="slide8.xml"/><Relationship Id="rId11" Type="http://schemas.openxmlformats.org/officeDocument/2006/relationships/image" Target="../media/image4.png"/><Relationship Id="rId5" Type="http://schemas.openxmlformats.org/officeDocument/2006/relationships/image" Target="../media/image13.gif"/><Relationship Id="rId10" Type="http://schemas.openxmlformats.org/officeDocument/2006/relationships/image" Target="../media/image49.png"/><Relationship Id="rId4" Type="http://schemas.openxmlformats.org/officeDocument/2006/relationships/image" Target="../media/image14.jp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slide" Target="slide8.xml"/><Relationship Id="rId11" Type="http://schemas.openxmlformats.org/officeDocument/2006/relationships/image" Target="../media/image4.png"/><Relationship Id="rId5" Type="http://schemas.openxmlformats.org/officeDocument/2006/relationships/image" Target="../media/image13.gif"/><Relationship Id="rId10" Type="http://schemas.openxmlformats.org/officeDocument/2006/relationships/image" Target="../media/image53.png"/><Relationship Id="rId4" Type="http://schemas.openxmlformats.org/officeDocument/2006/relationships/image" Target="../media/image14.jpg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slide" Target="slide8.xml"/><Relationship Id="rId11" Type="http://schemas.openxmlformats.org/officeDocument/2006/relationships/image" Target="../media/image4.png"/><Relationship Id="rId5" Type="http://schemas.openxmlformats.org/officeDocument/2006/relationships/image" Target="../media/image13.gif"/><Relationship Id="rId10" Type="http://schemas.openxmlformats.org/officeDocument/2006/relationships/image" Target="../media/image45.png"/><Relationship Id="rId4" Type="http://schemas.openxmlformats.org/officeDocument/2006/relationships/image" Target="../media/image39.gif"/><Relationship Id="rId9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0.png"/><Relationship Id="rId5" Type="http://schemas.openxmlformats.org/officeDocument/2006/relationships/image" Target="../media/image600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png"/><Relationship Id="rId5" Type="http://schemas.openxmlformats.org/officeDocument/2006/relationships/image" Target="../media/image5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1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4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6" Type="http://schemas.openxmlformats.org/officeDocument/2006/relationships/image" Target="../media/image68.png"/><Relationship Id="rId5" Type="http://schemas.openxmlformats.org/officeDocument/2006/relationships/image" Target="../media/image65.png"/><Relationship Id="rId4" Type="http://schemas.openxmlformats.org/officeDocument/2006/relationships/image" Target="../media/image3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73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70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slide" Target="slide6.xml"/><Relationship Id="rId11" Type="http://schemas.openxmlformats.org/officeDocument/2006/relationships/audio" Target="../media/audio1.wav"/><Relationship Id="rId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openxmlformats.org/officeDocument/2006/relationships/slide" Target="slide5.xml"/><Relationship Id="rId9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11" Type="http://schemas.openxmlformats.org/officeDocument/2006/relationships/image" Target="../media/image25.png"/><Relationship Id="rId5" Type="http://schemas.openxmlformats.org/officeDocument/2006/relationships/image" Target="../media/image11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slide" Target="slide4.xml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18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12" Type="http://schemas.openxmlformats.org/officeDocument/2006/relationships/slide" Target="slide10.xml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6" Type="http://schemas.openxmlformats.org/officeDocument/2006/relationships/slide" Target="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11" Type="http://schemas.microsoft.com/office/2007/relationships/hdphoto" Target="../media/hdphoto3.wdp"/><Relationship Id="rId5" Type="http://schemas.openxmlformats.org/officeDocument/2006/relationships/slide" Target="slide9.xml"/><Relationship Id="rId15" Type="http://schemas.openxmlformats.org/officeDocument/2006/relationships/slide" Target="slide12.xml"/><Relationship Id="rId10" Type="http://schemas.openxmlformats.org/officeDocument/2006/relationships/image" Target="../media/image34.png"/><Relationship Id="rId19" Type="http://schemas.openxmlformats.org/officeDocument/2006/relationships/slide" Target="slide13.xml"/><Relationship Id="rId4" Type="http://schemas.openxmlformats.org/officeDocument/2006/relationships/image" Target="../media/image14.jpg"/><Relationship Id="rId9" Type="http://schemas.openxmlformats.org/officeDocument/2006/relationships/image" Target="../media/image33.png"/><Relationship Id="rId1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slide" Target="slide8.xml"/><Relationship Id="rId11" Type="http://schemas.openxmlformats.org/officeDocument/2006/relationships/image" Target="../media/image4.png"/><Relationship Id="rId5" Type="http://schemas.openxmlformats.org/officeDocument/2006/relationships/image" Target="../media/image13.gif"/><Relationship Id="rId10" Type="http://schemas.openxmlformats.org/officeDocument/2006/relationships/image" Target="../media/image45.png"/><Relationship Id="rId4" Type="http://schemas.openxmlformats.org/officeDocument/2006/relationships/image" Target="../media/image38.gif"/><Relationship Id="rId9" Type="http://schemas.openxmlformats.org/officeDocument/2006/relationships/image" Target="../media/image4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7000"/>
                    </a14:imgEffect>
                    <a14:imgEffect>
                      <a14:brightnessContrast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101"/>
            <a:ext cx="12325350" cy="6896099"/>
          </a:xfrm>
          <a:prstGeom prst="rect">
            <a:avLst/>
          </a:prstGeom>
        </p:spPr>
      </p:pic>
      <p:sp>
        <p:nvSpPr>
          <p:cNvPr id="4" name="文本框 70">
            <a:extLst>
              <a:ext uri="{FF2B5EF4-FFF2-40B4-BE49-F238E27FC236}">
                <a16:creationId xmlns:a16="http://schemas.microsoft.com/office/drawing/2014/main" id="{6C725FA6-805A-4BA3-B262-93F1407A62A4}"/>
              </a:ext>
            </a:extLst>
          </p:cNvPr>
          <p:cNvSpPr txBox="1"/>
          <p:nvPr/>
        </p:nvSpPr>
        <p:spPr>
          <a:xfrm>
            <a:off x="1019393" y="2035462"/>
            <a:ext cx="10019668" cy="2646878"/>
          </a:xfrm>
          <a:prstGeom prst="rect">
            <a:avLst/>
          </a:prstGeom>
          <a:solidFill>
            <a:srgbClr val="7030A0">
              <a:alpha val="2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u="sng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60000" endA="900" endPos="60000" dist="29997" dir="5400000" sy="-100000" algn="bl" rotWithShape="0"/>
                </a:effectLst>
                <a:latin typeface="Arial" panose="020B0604020202020204" pitchFamily="34" charset="0"/>
                <a:ea typeface="汉仪铸字木头人W" panose="00020600040101010101" pitchFamily="18" charset="-122"/>
                <a:cs typeface="Arial" panose="020B0604020202020204" pitchFamily="34" charset="0"/>
              </a:rPr>
              <a:t>Toán</a:t>
            </a:r>
            <a:endParaRPr lang="en-US" altLang="zh-CN" sz="44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6350" stA="60000" endA="900" endPos="60000" dist="29997" dir="5400000" sy="-100000" algn="bl" rotWithShape="0"/>
              </a:effectLst>
              <a:latin typeface="Arial" panose="020B0604020202020204" pitchFamily="34" charset="0"/>
              <a:ea typeface="汉仪铸字木头人W" panose="00020600040101010101" pitchFamily="18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6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60000" endA="900" endPos="60000" dist="29997" dir="5400000" sy="-100000" algn="bl" rotWithShape="0"/>
                </a:effectLst>
                <a:latin typeface="Arial" panose="020B0604020202020204" pitchFamily="34" charset="0"/>
                <a:ea typeface="汉仪铸字木头人W" panose="00020600040101010101" pitchFamily="18" charset="-122"/>
                <a:cs typeface="Arial" panose="020B0604020202020204" pitchFamily="34" charset="0"/>
              </a:rPr>
              <a:t>LUYỆN TẬP CHUNG</a:t>
            </a:r>
            <a:endParaRPr lang="en-US" altLang="zh-CN" sz="5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6350" stA="60000" endA="900" endPos="60000" dist="29997" dir="5400000" sy="-100000" algn="bl" rotWithShape="0"/>
              </a:effectLst>
              <a:latin typeface="Arial" panose="020B0604020202020204" pitchFamily="34" charset="0"/>
              <a:ea typeface="汉仪铸字木头人W" panose="00020600040101010101" pitchFamily="18" charset="-122"/>
              <a:cs typeface="Arial" panose="020B0604020202020204" pitchFamily="34" charset="0"/>
            </a:endParaRPr>
          </a:p>
          <a:p>
            <a:pPr algn="ctr"/>
            <a:endParaRPr lang="en-US" altLang="zh-CN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6350" stA="60000" endA="900" endPos="60000" dist="29997" dir="5400000" sy="-100000" algn="bl" rotWithShape="0"/>
              </a:effectLst>
              <a:latin typeface="Arial" panose="020B0604020202020204" pitchFamily="34" charset="0"/>
              <a:ea typeface="汉仪铸字木头人W" panose="00020600040101010101" pitchFamily="18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60000" endA="900" endPos="60000" dist="29997" dir="5400000" sy="-100000" algn="bl" rotWithShape="0"/>
                </a:effectLst>
                <a:latin typeface="Arial" panose="020B0604020202020204" pitchFamily="34" charset="0"/>
                <a:ea typeface="汉仪铸字木头人W" panose="00020600040101010101" pitchFamily="18" charset="-122"/>
                <a:cs typeface="Arial" panose="020B0604020202020204" pitchFamily="34" charset="0"/>
              </a:rPr>
              <a:t>(SGK/16,17)</a:t>
            </a:r>
            <a:endParaRPr lang="zh-CN" altLang="en-US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6350" stA="60000" endA="900" endPos="60000" dist="29997" dir="5400000" sy="-100000" algn="bl" rotWithShape="0"/>
              </a:effectLst>
              <a:latin typeface="Arial" panose="020B0604020202020204" pitchFamily="34" charset="0"/>
              <a:ea typeface="汉仪铸字木头人W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2576" y="6148144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tải</a:t>
            </a:r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CV3969)</a:t>
            </a:r>
          </a:p>
        </p:txBody>
      </p:sp>
      <p:sp>
        <p:nvSpPr>
          <p:cNvPr id="6" name="文本框 70">
            <a:extLst>
              <a:ext uri="{FF2B5EF4-FFF2-40B4-BE49-F238E27FC236}">
                <a16:creationId xmlns:a16="http://schemas.microsoft.com/office/drawing/2014/main" id="{6C725FA6-805A-4BA3-B262-93F1407A62A4}"/>
              </a:ext>
            </a:extLst>
          </p:cNvPr>
          <p:cNvSpPr txBox="1"/>
          <p:nvPr/>
        </p:nvSpPr>
        <p:spPr>
          <a:xfrm>
            <a:off x="1152841" y="151211"/>
            <a:ext cx="10019668" cy="1077218"/>
          </a:xfrm>
          <a:prstGeom prst="rect">
            <a:avLst/>
          </a:prstGeom>
          <a:solidFill>
            <a:srgbClr val="7030A0">
              <a:alpha val="2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汉仪铸字木头人W" panose="00020600040101010101" pitchFamily="18" charset="-122"/>
                <a:cs typeface="Arial" panose="020B0604020202020204" pitchFamily="34" charset="0"/>
              </a:rPr>
              <a:t>UBND QUẬN LONG BIÊN</a:t>
            </a:r>
          </a:p>
          <a:p>
            <a:pPr algn="ctr"/>
            <a:r>
              <a:rPr lang="en-US" altLang="zh-CN" sz="32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60000" endA="900" endPos="60000" dist="29997" dir="5400000" sy="-100000" algn="bl" rotWithShape="0"/>
                </a:effectLst>
                <a:latin typeface="Arial" panose="020B0604020202020204" pitchFamily="34" charset="0"/>
                <a:ea typeface="汉仪铸字木头人W" panose="00020600040101010101" pitchFamily="18" charset="-122"/>
                <a:cs typeface="Arial" panose="020B0604020202020204" pitchFamily="34" charset="0"/>
              </a:rPr>
              <a:t>TRƯỜNG TIỂU HỌC ÁI MỘ B</a:t>
            </a:r>
            <a:endParaRPr lang="zh-CN" altLang="en-US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6350" stA="60000" endA="900" endPos="60000" dist="29997" dir="5400000" sy="-100000" algn="bl" rotWithShape="0"/>
              </a:effectLst>
              <a:latin typeface="Arial" panose="020B0604020202020204" pitchFamily="34" charset="0"/>
              <a:ea typeface="汉仪铸字木头人W" panose="00020600040101010101" pitchFamily="18" charset="-122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23" y="151211"/>
            <a:ext cx="1543729" cy="15437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7424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4341"/>
            <a:ext cx="12192000" cy="9034669"/>
          </a:xfrm>
          <a:prstGeom prst="rect">
            <a:avLst/>
          </a:prstGeom>
        </p:spPr>
      </p:pic>
      <p:pic>
        <p:nvPicPr>
          <p:cNvPr id="10" name="图片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0425" y="2587515"/>
            <a:ext cx="2728607" cy="1446002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3848984" y="526258"/>
            <a:ext cx="5794745" cy="5943600"/>
          </a:xfrm>
          <a:prstGeom prst="roundRect">
            <a:avLst/>
          </a:prstGeom>
          <a:solidFill>
            <a:srgbClr val="17172E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833823" y="887770"/>
                <a:ext cx="3411511" cy="12926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𝒙</m:t>
                    </m:r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− 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𝟏𝟎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3823" y="887770"/>
                <a:ext cx="3411511" cy="1292662"/>
              </a:xfrm>
              <a:prstGeom prst="rect">
                <a:avLst/>
              </a:prstGeom>
              <a:blipFill rotWithShape="1">
                <a:blip r:embed="rId8"/>
                <a:stretch>
                  <a:fillRect b="-13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837360" y="2832080"/>
                <a:ext cx="3523722" cy="12926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𝒙</m:t>
                    </m:r>
                  </m:oMath>
                </a14:m>
                <a:r>
                  <a:rPr lang="en-US" sz="5400" b="1" dirty="0">
                    <a:solidFill>
                      <a:schemeClr val="bg1"/>
                    </a:solidFill>
                  </a:rPr>
                  <a:t>     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𝟏𝟎</m:t>
                        </m:r>
                      </m:den>
                    </m:f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7360" y="2832080"/>
                <a:ext cx="3523722" cy="1292662"/>
              </a:xfrm>
              <a:prstGeom prst="rect">
                <a:avLst/>
              </a:prstGeom>
              <a:blipFill rotWithShape="1">
                <a:blip r:embed="rId9"/>
                <a:stretch>
                  <a:fillRect b="-13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840897" y="4686061"/>
                <a:ext cx="3991798" cy="12887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𝒙</m:t>
                    </m:r>
                  </m:oMath>
                </a14:m>
                <a:r>
                  <a:rPr lang="en-US" sz="5400" b="1" dirty="0">
                    <a:solidFill>
                      <a:schemeClr val="bg1"/>
                    </a:solidFill>
                  </a:rPr>
                  <a:t>       =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𝟕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𝟏𝟎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0897" y="4686061"/>
                <a:ext cx="3991798" cy="1288751"/>
              </a:xfrm>
              <a:prstGeom prst="rect">
                <a:avLst/>
              </a:prstGeom>
              <a:blipFill rotWithShape="1">
                <a:blip r:embed="rId10"/>
                <a:stretch>
                  <a:fillRect b="-13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155575" y="-197626"/>
            <a:ext cx="3142220" cy="3307600"/>
            <a:chOff x="8964699" y="3550390"/>
            <a:chExt cx="3142220" cy="3307600"/>
          </a:xfrm>
        </p:grpSpPr>
        <p:pic>
          <p:nvPicPr>
            <p:cNvPr id="24" name="图片 2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64699" y="3550390"/>
              <a:ext cx="3142220" cy="3307600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11043315" y="3550390"/>
              <a:ext cx="960844" cy="839972"/>
              <a:chOff x="11043315" y="3550390"/>
              <a:chExt cx="960844" cy="839972"/>
            </a:xfrm>
          </p:grpSpPr>
          <p:sp>
            <p:nvSpPr>
              <p:cNvPr id="26" name="Wave 25"/>
              <p:cNvSpPr/>
              <p:nvPr/>
            </p:nvSpPr>
            <p:spPr>
              <a:xfrm>
                <a:off x="11043315" y="3550390"/>
                <a:ext cx="960844" cy="839972"/>
              </a:xfrm>
              <a:prstGeom prst="wav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5-Point Star 26"/>
              <p:cNvSpPr/>
              <p:nvPr/>
            </p:nvSpPr>
            <p:spPr>
              <a:xfrm>
                <a:off x="11347774" y="3772459"/>
                <a:ext cx="351925" cy="351925"/>
              </a:xfrm>
              <a:prstGeom prst="star5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28" name="Straight Arrow Connector 27"/>
          <p:cNvCxnSpPr/>
          <p:nvPr/>
        </p:nvCxnSpPr>
        <p:spPr>
          <a:xfrm>
            <a:off x="5847907" y="1765005"/>
            <a:ext cx="2349795" cy="1621415"/>
          </a:xfrm>
          <a:prstGeom prst="straightConnector1">
            <a:avLst/>
          </a:prstGeom>
          <a:ln>
            <a:solidFill>
              <a:srgbClr val="FFFF00"/>
            </a:solidFill>
            <a:prstDash val="dash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8633644" y="2874188"/>
                <a:ext cx="643125" cy="1248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644" y="2874188"/>
                <a:ext cx="643125" cy="1248803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8217303" y="3228555"/>
            <a:ext cx="4972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+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6746356" y="1765005"/>
            <a:ext cx="1925582" cy="1344969"/>
          </a:xfrm>
          <a:prstGeom prst="straightConnector1">
            <a:avLst/>
          </a:prstGeom>
          <a:ln>
            <a:solidFill>
              <a:srgbClr val="FFFF00"/>
            </a:solidFill>
            <a:prstDash val="dash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492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2166E-6 2.59259E-6 L -0.14007 0.01597 C -0.16962 0.02106 -0.20763 0.00486 -0.24382 -0.0257 C -0.28483 -0.06111 -0.3136 -0.10301 -0.33 -0.14769 L -0.40888 -0.35185 " pathEditMode="relative" rAng="1552257" ptsTypes="FffFF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81" y="-1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6 -0.02361 C -0.04296 0.01945 -0.0453 0.06065 -0.04778 0.10348 C -0.047 0.1632 -0.04595 0.22315 -0.03906 0.28148 C -0.03814 0.28982 -0.03593 0.29723 -0.03463 0.3051 C -0.03124 0.32686 -0.0289 0.36019 -0.0233 0.3794 C -0.02174 0.39167 -0.02044 0.40556 -0.01719 0.41667 C -0.0164 0.42292 -0.01575 0.42686 -0.0138 0.43218 C -0.0112 0.44954 -0.01471 0.43033 -0.01107 0.44144 C -0.00651 0.45533 -0.00391 0.47037 0.00286 0.48172 C 0.00481 0.49352 0.00182 0.4801 0.00625 0.48797 C 0.0069 0.48912 0.00651 0.49144 0.00716 0.4926 C 0.00885 0.49607 0.01184 0.49838 0.01419 0.50023 C 0.01445 0.50186 0.01432 0.50394 0.01497 0.5051 C 0.01575 0.50648 0.02161 0.51088 0.02291 0.51181 C 0.02798 0.52639 0.03775 0.53264 0.04556 0.54074 C 0.05272 0.54723 0.05454 0.55417 0.063 0.55672 C 0.06899 0.5632 0.07563 0.56436 0.08214 0.5669 C 0.09294 0.56644 0.10362 0.56667 0.11442 0.56551 C 0.12939 0.56366 0.14189 0.54838 0.15543 0.53912 C 0.15803 0.53334 0.16076 0.53125 0.16415 0.52824 C 0.16662 0.52385 0.16974 0.52061 0.17196 0.51574 C 0.17352 0.51135 0.17443 0.50672 0.17638 0.5051 C 0.18211 0.49769 0.18732 0.48912 0.19292 0.48172 C 0.19591 0.47361 0.20255 0.46389 0.20776 0.46065 C 0.21322 0.45417 0.21687 0.44514 0.22168 0.43681 C 0.2265 0.42848 0.23223 0.4213 0.23731 0.41343 C 0.24277 0.40486 0.24902 0.38843 0.25475 0.38241 C 0.25618 0.38079 0.25787 0.37963 0.25917 0.37778 C 0.26777 0.36621 0.27245 0.35 0.28182 0.33912 C 0.28391 0.33148 0.28664 0.32801 0.28964 0.32199 C 0.29159 0.31829 0.29276 0.31343 0.29484 0.30973 C 0.30382 0.29375 0.31268 0.27616 0.32283 0.2632 C 0.32687 0.25811 0.33025 0.25 0.33324 0.24213 C 0.33546 0.23773 0.33442 0.24144 0.33767 0.23681 C 0.34171 0.2301 0.34457 0.22315 0.34808 0.21667 C 0.35108 0.21135 0.35472 0.20648 0.35772 0.20116 C 0.35902 0.19885 0.3598 0.19561 0.3611 0.19329 C 0.36292 0.19028 0.3654 0.18866 0.36722 0.18565 C 0.37073 0.1801 0.37282 0.17408 0.37594 0.16852 C 0.38037 0.16065 0.38622 0.15463 0.39078 0.14676 C 0.39742 0.13519 0.40471 0.12385 0.41174 0.11273 C 0.41838 0.10209 0.42358 0.08889 0.4327 0.08473 C 0.4353 0.0801 0.43738 0.07408 0.44051 0.07084 C 0.44532 0.06574 0.44402 0.07014 0.44832 0.06459 C 0.45131 0.06065 0.45379 0.05741 0.45704 0.05394 C 0.46173 0.04861 0.46381 0.04051 0.46928 0.03843 C 0.47552 0.03102 0.4724 0.03311 0.478 0.03056 C 0.47943 0.02801 0.4806 0.02477 0.48229 0.02292 C 0.48464 0.02037 0.48763 0.02107 0.49023 0.01968 C 0.49518 0.01713 0.5 0.01412 0.50507 0.01204 C 0.51887 -0.00115 0.53697 -0.00208 0.55207 -0.00347 C 0.58708 -0.00254 0.62106 -0.00463 0.65504 0.0088 C 0.66167 0.01505 0.66792 0.02338 0.67508 0.02755 C 0.67873 0.03241 0.68146 0.03797 0.6855 0.04144 C 0.68784 0.04561 0.69057 0.0507 0.69331 0.05394 C 0.69929 0.06111 0.69448 0.05209 0.70034 0.06158 C 0.70723 0.07269 0.71426 0.08357 0.72207 0.0926 C 0.72741 0.10625 0.73652 0.11389 0.74394 0.12361 C 0.74772 0.13403 0.75371 0.14028 0.75878 0.14838 C 0.76269 0.15463 0.76607 0.16111 0.77011 0.1669 C 0.77401 0.17269 0.77662 0.18125 0.78052 0.18727 C 0.78365 0.19213 0.78729 0.19445 0.79016 0.19954 C 0.79693 0.21158 0.80265 0.225 0.80929 0.23681 C 0.81137 0.24352 0.81437 0.25023 0.8171 0.25602 C 0.81932 0.2625 0.82088 0.27014 0.82322 0.27547 C 0.82556 0.28033 0.82817 0.28148 0.83025 0.28797 C 0.83389 0.29861 0.83585 0.31158 0.84066 0.32061 C 0.84157 0.32709 0.84249 0.32848 0.84509 0.33287 C 0.84717 0.34977 0.85134 0.36574 0.85381 0.38241 C 0.85472 0.39537 0.85576 0.40834 0.85641 0.4213 C 0.85615 0.43635 0.85602 0.45116 0.8555 0.46621 C 0.85485 0.48287 0.85121 0.50162 0.84939 0.51898 C 0.84782 0.53241 0.84717 0.54931 0.84327 0.56135 C 0.84236 0.56922 0.84157 0.57477 0.83975 0.58056 C 0.83832 0.59213 0.83429 0.59954 0.83103 0.60787 C 0.82765 0.61852 0.82504 0.62917 0.82153 0.63843 C 0.81892 0.64537 0.8171 0.65278 0.8145 0.65903 C 0.8089 0.6757 0.80148 0.68843 0.79536 0.70324 C 0.78547 0.72778 0.77024 0.75301 0.75345 0.76227 C 0.73991 0.76135 0.72793 0.76158 0.71518 0.7544 C 0.71231 0.75278 0.7101 0.75023 0.70723 0.74838 C 0.70671 0.74676 0.70619 0.74514 0.70554 0.74375 C 0.70476 0.74213 0.70359 0.74098 0.70294 0.73912 C 0.69643 0.72176 0.70854 0.74815 0.70034 0.72894 C 0.69773 0.72408 0.69864 0.72824 0.69591 0.72061 C 0.69344 0.71297 0.692 0.70394 0.68979 0.69723 C 0.68901 0.69144 0.68836 0.68473 0.68719 0.67917 C 0.68745 0.66065 0.68758 0.64283 0.6881 0.62431 C 0.68836 0.61713 0.69318 0.60648 0.69513 0.60255 C 0.69604 0.60047 0.69773 0.59653 0.69773 0.59676 C 0.69877 0.59051 0.69995 0.58912 0.70294 0.58473 C 0.70723 0.57454 0.70463 0.57824 0.70984 0.57315 C 0.71387 0.56135 0.71166 0.56598 0.71596 0.55996 C 0.71817 0.55533 0.71739 0.55695 0.71856 0.55301 " pathEditMode="relative" rAng="0" ptsTypes="fffffffffffffffffffffffffffffffffffffffffffffffffffffffffffffffffffffffffffffffffffffffffffffA">
                                      <p:cBhvr>
                                        <p:cTn id="59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98" y="392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  <p:bldP spid="22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4341"/>
            <a:ext cx="12192000" cy="9034669"/>
          </a:xfrm>
          <a:prstGeom prst="rect">
            <a:avLst/>
          </a:prstGeom>
        </p:spPr>
      </p:pic>
      <p:pic>
        <p:nvPicPr>
          <p:cNvPr id="11" name="图片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355" y="2229781"/>
            <a:ext cx="2566400" cy="2566400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3848984" y="526258"/>
            <a:ext cx="5794745" cy="5943600"/>
          </a:xfrm>
          <a:prstGeom prst="roundRect">
            <a:avLst/>
          </a:prstGeom>
          <a:solidFill>
            <a:srgbClr val="17172E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833823" y="887770"/>
                <a:ext cx="3541354" cy="12893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𝒙</m:t>
                    </m:r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 × 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𝟔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𝟏𝟏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3823" y="887770"/>
                <a:ext cx="3541354" cy="1289392"/>
              </a:xfrm>
              <a:prstGeom prst="rect">
                <a:avLst/>
              </a:prstGeom>
              <a:blipFill rotWithShape="1">
                <a:blip r:embed="rId8"/>
                <a:stretch>
                  <a:fillRect b="-142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837360" y="2832080"/>
                <a:ext cx="3523722" cy="1288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𝒙</m:t>
                    </m:r>
                  </m:oMath>
                </a14:m>
                <a:r>
                  <a:rPr lang="en-US" sz="5400" b="1" dirty="0">
                    <a:solidFill>
                      <a:schemeClr val="bg1"/>
                    </a:solidFill>
                  </a:rPr>
                  <a:t>     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𝟔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𝟏𝟏</m:t>
                        </m:r>
                      </m:den>
                    </m:f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7360" y="2832080"/>
                <a:ext cx="3523722" cy="1288686"/>
              </a:xfrm>
              <a:prstGeom prst="rect">
                <a:avLst/>
              </a:prstGeom>
              <a:blipFill rotWithShape="1">
                <a:blip r:embed="rId9"/>
                <a:stretch>
                  <a:fillRect b="-142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840897" y="4686061"/>
                <a:ext cx="3991798" cy="12929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𝒙</m:t>
                    </m:r>
                  </m:oMath>
                </a14:m>
                <a:r>
                  <a:rPr lang="en-US" sz="5400" b="1" dirty="0">
                    <a:solidFill>
                      <a:schemeClr val="bg1"/>
                    </a:solidFill>
                  </a:rPr>
                  <a:t>       =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𝟐𝟏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𝟏𝟏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0897" y="4686061"/>
                <a:ext cx="3991798" cy="1292918"/>
              </a:xfrm>
              <a:prstGeom prst="rect">
                <a:avLst/>
              </a:prstGeom>
              <a:blipFill rotWithShape="1">
                <a:blip r:embed="rId10"/>
                <a:stretch>
                  <a:fillRect b="-13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155575" y="-197626"/>
            <a:ext cx="3142220" cy="3307600"/>
            <a:chOff x="8964699" y="3550390"/>
            <a:chExt cx="3142220" cy="3307600"/>
          </a:xfrm>
        </p:grpSpPr>
        <p:pic>
          <p:nvPicPr>
            <p:cNvPr id="28" name="图片 2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64699" y="3550390"/>
              <a:ext cx="3142220" cy="3307600"/>
            </a:xfrm>
            <a:prstGeom prst="rect">
              <a:avLst/>
            </a:prstGeom>
          </p:spPr>
        </p:pic>
        <p:grpSp>
          <p:nvGrpSpPr>
            <p:cNvPr id="29" name="Group 28"/>
            <p:cNvGrpSpPr/>
            <p:nvPr/>
          </p:nvGrpSpPr>
          <p:grpSpPr>
            <a:xfrm>
              <a:off x="11043315" y="3550390"/>
              <a:ext cx="960844" cy="839972"/>
              <a:chOff x="11043315" y="3550390"/>
              <a:chExt cx="960844" cy="839972"/>
            </a:xfrm>
          </p:grpSpPr>
          <p:sp>
            <p:nvSpPr>
              <p:cNvPr id="30" name="Wave 29"/>
              <p:cNvSpPr/>
              <p:nvPr/>
            </p:nvSpPr>
            <p:spPr>
              <a:xfrm>
                <a:off x="11043315" y="3550390"/>
                <a:ext cx="960844" cy="839972"/>
              </a:xfrm>
              <a:prstGeom prst="wav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5-Point Star 30"/>
              <p:cNvSpPr/>
              <p:nvPr/>
            </p:nvSpPr>
            <p:spPr>
              <a:xfrm>
                <a:off x="11347774" y="3772459"/>
                <a:ext cx="351925" cy="351925"/>
              </a:xfrm>
              <a:prstGeom prst="star5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32" name="Straight Arrow Connector 31"/>
          <p:cNvCxnSpPr/>
          <p:nvPr/>
        </p:nvCxnSpPr>
        <p:spPr>
          <a:xfrm>
            <a:off x="5752214" y="1876597"/>
            <a:ext cx="2445488" cy="1509823"/>
          </a:xfrm>
          <a:prstGeom prst="straightConnector1">
            <a:avLst/>
          </a:prstGeom>
          <a:ln>
            <a:solidFill>
              <a:srgbClr val="FFFF00"/>
            </a:solidFill>
            <a:prstDash val="dash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8633644" y="2874188"/>
                <a:ext cx="643125" cy="12455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644" y="2874188"/>
                <a:ext cx="643125" cy="1245597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8120594" y="3179149"/>
            <a:ext cx="4235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 :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6447736" y="1669312"/>
            <a:ext cx="2204855" cy="1445928"/>
          </a:xfrm>
          <a:prstGeom prst="straightConnector1">
            <a:avLst/>
          </a:prstGeom>
          <a:ln>
            <a:solidFill>
              <a:srgbClr val="FFFF00"/>
            </a:solidFill>
            <a:prstDash val="dash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776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32049E-7 -4.81481E-6 L -0.13017 0.0088 C -0.15764 0.01181 -0.19435 -0.00231 -0.23015 -0.02916 C -0.27089 -0.05972 -0.30031 -0.0949 -0.31815 -0.13194 L -0.40601 -0.30347 " pathEditMode="relative" rAng="1371882" ptsTypes="FffFF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39" y="-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6 -0.02361 C -0.04296 0.01945 -0.0453 0.06065 -0.04778 0.10348 C -0.047 0.1632 -0.04595 0.22315 -0.03906 0.28148 C -0.03814 0.28982 -0.03593 0.29723 -0.03463 0.3051 C -0.03124 0.32686 -0.0289 0.36019 -0.0233 0.3794 C -0.02174 0.39167 -0.02044 0.40556 -0.01719 0.41667 C -0.0164 0.42292 -0.01575 0.42686 -0.0138 0.43218 C -0.0112 0.44954 -0.01471 0.43033 -0.01107 0.44144 C -0.00651 0.45533 -0.00391 0.47037 0.00286 0.48172 C 0.00481 0.49352 0.00182 0.4801 0.00625 0.48797 C 0.0069 0.48912 0.00651 0.49144 0.00716 0.4926 C 0.00885 0.49607 0.01184 0.49838 0.01419 0.50023 C 0.01445 0.50186 0.01432 0.50394 0.01497 0.5051 C 0.01575 0.50648 0.02161 0.51088 0.02291 0.51181 C 0.02798 0.52639 0.03775 0.53264 0.04556 0.54074 C 0.05272 0.54723 0.05454 0.55417 0.063 0.55672 C 0.06899 0.5632 0.07563 0.56436 0.08214 0.5669 C 0.09294 0.56644 0.10362 0.56667 0.11442 0.56551 C 0.12939 0.56366 0.14189 0.54838 0.15543 0.53912 C 0.15803 0.53334 0.16076 0.53125 0.16415 0.52824 C 0.16662 0.52385 0.16974 0.52061 0.17196 0.51574 C 0.17352 0.51135 0.17443 0.50672 0.17638 0.5051 C 0.18211 0.49769 0.18732 0.48912 0.19292 0.48172 C 0.19591 0.47361 0.20255 0.46389 0.20776 0.46065 C 0.21322 0.45417 0.21687 0.44514 0.22168 0.43681 C 0.2265 0.42848 0.23223 0.4213 0.23731 0.41343 C 0.24277 0.40486 0.24902 0.38843 0.25475 0.38241 C 0.25618 0.38079 0.25787 0.37963 0.25917 0.37778 C 0.26777 0.36621 0.27245 0.35 0.28182 0.33912 C 0.28391 0.33148 0.28664 0.32801 0.28964 0.32199 C 0.29159 0.31829 0.29276 0.31343 0.29484 0.30973 C 0.30382 0.29375 0.31268 0.27616 0.32283 0.2632 C 0.32687 0.25811 0.33025 0.25 0.33324 0.24213 C 0.33546 0.23773 0.33442 0.24144 0.33767 0.23681 C 0.34171 0.2301 0.34457 0.22315 0.34808 0.21667 C 0.35108 0.21135 0.35472 0.20648 0.35772 0.20116 C 0.35902 0.19885 0.3598 0.19561 0.3611 0.19329 C 0.36292 0.19028 0.3654 0.18866 0.36722 0.18565 C 0.37073 0.1801 0.37282 0.17408 0.37594 0.16852 C 0.38037 0.16065 0.38622 0.15463 0.39078 0.14676 C 0.39742 0.13519 0.40471 0.12385 0.41174 0.11273 C 0.41838 0.10209 0.42358 0.08889 0.4327 0.08473 C 0.4353 0.0801 0.43738 0.07408 0.44051 0.07084 C 0.44532 0.06574 0.44402 0.07014 0.44832 0.06459 C 0.45131 0.06065 0.45379 0.05741 0.45704 0.05394 C 0.46173 0.04861 0.46381 0.04051 0.46928 0.03843 C 0.47552 0.03102 0.4724 0.03311 0.478 0.03056 C 0.47943 0.02801 0.4806 0.02477 0.48229 0.02292 C 0.48464 0.02037 0.48763 0.02107 0.49023 0.01968 C 0.49518 0.01713 0.5 0.01412 0.50507 0.01204 C 0.51887 -0.00115 0.53697 -0.00208 0.55207 -0.00347 C 0.58708 -0.00254 0.62106 -0.00463 0.65504 0.0088 C 0.66167 0.01505 0.66792 0.02338 0.67508 0.02755 C 0.67873 0.03241 0.68146 0.03797 0.6855 0.04144 C 0.68784 0.04561 0.69057 0.0507 0.69331 0.05394 C 0.69929 0.06111 0.69448 0.05209 0.70034 0.06158 C 0.70723 0.07269 0.71426 0.08357 0.72207 0.0926 C 0.72741 0.10625 0.73652 0.11389 0.74394 0.12361 C 0.74772 0.13403 0.75371 0.14028 0.75878 0.14838 C 0.76269 0.15463 0.76607 0.16111 0.77011 0.1669 C 0.77401 0.17269 0.77662 0.18125 0.78052 0.18727 C 0.78365 0.19213 0.78729 0.19445 0.79016 0.19954 C 0.79693 0.21158 0.80265 0.225 0.80929 0.23681 C 0.81137 0.24352 0.81437 0.25023 0.8171 0.25602 C 0.81932 0.2625 0.82088 0.27014 0.82322 0.27547 C 0.82556 0.28033 0.82817 0.28148 0.83025 0.28797 C 0.83389 0.29861 0.83585 0.31158 0.84066 0.32061 C 0.84157 0.32709 0.84249 0.32848 0.84509 0.33287 C 0.84717 0.34977 0.85134 0.36574 0.85381 0.38241 C 0.85472 0.39537 0.85576 0.40834 0.85641 0.4213 C 0.85615 0.43635 0.85602 0.45116 0.8555 0.46621 C 0.85485 0.48287 0.85121 0.50162 0.84939 0.51898 C 0.84782 0.53241 0.84717 0.54931 0.84327 0.56135 C 0.84236 0.56922 0.84157 0.57477 0.83975 0.58056 C 0.83832 0.59213 0.83429 0.59954 0.83103 0.60787 C 0.82765 0.61852 0.82504 0.62917 0.82153 0.63843 C 0.81892 0.64537 0.8171 0.65278 0.8145 0.65903 C 0.8089 0.6757 0.80148 0.68843 0.79536 0.70324 C 0.78547 0.72778 0.77024 0.75301 0.75345 0.76227 C 0.73991 0.76135 0.72793 0.76158 0.71518 0.7544 C 0.71231 0.75278 0.7101 0.75023 0.70723 0.74838 C 0.70671 0.74676 0.70619 0.74514 0.70554 0.74375 C 0.70476 0.74213 0.70359 0.74098 0.70294 0.73912 C 0.69643 0.72176 0.70854 0.74815 0.70034 0.72894 C 0.69773 0.72408 0.69864 0.72824 0.69591 0.72061 C 0.69344 0.71297 0.692 0.70394 0.68979 0.69723 C 0.68901 0.69144 0.68836 0.68473 0.68719 0.67917 C 0.68745 0.66065 0.68758 0.64283 0.6881 0.62431 C 0.68836 0.61713 0.69318 0.60648 0.69513 0.60255 C 0.69604 0.60047 0.69773 0.59653 0.69773 0.59676 C 0.69877 0.59051 0.69995 0.58912 0.70294 0.58473 C 0.70723 0.57454 0.70463 0.57824 0.70984 0.57315 C 0.71387 0.56135 0.71166 0.56598 0.71596 0.55996 C 0.71817 0.55533 0.71739 0.55695 0.71856 0.55301 " pathEditMode="relative" rAng="0" ptsTypes="fffffffffffffffffffffffffffffffffffffffffffffffffffffffffffffffffffffffffffffffffffffffffffffA">
                                      <p:cBhvr>
                                        <p:cTn id="59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98" y="392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/>
      <p:bldP spid="26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4341"/>
            <a:ext cx="12192000" cy="9034669"/>
          </a:xfrm>
          <a:prstGeom prst="rect">
            <a:avLst/>
          </a:prstGeom>
        </p:spPr>
      </p:pic>
      <p:pic>
        <p:nvPicPr>
          <p:cNvPr id="14" name="图片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7867" y="1959755"/>
            <a:ext cx="1843520" cy="2603842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848984" y="526258"/>
            <a:ext cx="5794745" cy="5943600"/>
          </a:xfrm>
          <a:prstGeom prst="roundRect">
            <a:avLst/>
          </a:prstGeom>
          <a:solidFill>
            <a:srgbClr val="17172E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833823" y="887770"/>
                <a:ext cx="3031599" cy="1288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𝒙</m:t>
                    </m:r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  : 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3823" y="887770"/>
                <a:ext cx="3031599" cy="1288686"/>
              </a:xfrm>
              <a:prstGeom prst="rect">
                <a:avLst/>
              </a:prstGeom>
              <a:blipFill rotWithShape="1">
                <a:blip r:embed="rId8"/>
                <a:stretch>
                  <a:fillRect b="-142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837360" y="2832080"/>
                <a:ext cx="3220753" cy="1288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𝒙</m:t>
                    </m:r>
                  </m:oMath>
                </a14:m>
                <a:r>
                  <a:rPr lang="en-US" sz="5400" b="1" dirty="0">
                    <a:solidFill>
                      <a:schemeClr val="bg1"/>
                    </a:solidFill>
                  </a:rPr>
                  <a:t>     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𝟒</m:t>
                        </m:r>
                      </m:den>
                    </m:f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7360" y="2832080"/>
                <a:ext cx="3220753" cy="1288686"/>
              </a:xfrm>
              <a:prstGeom prst="rect">
                <a:avLst/>
              </a:prstGeom>
              <a:blipFill rotWithShape="1">
                <a:blip r:embed="rId9"/>
                <a:stretch>
                  <a:fillRect b="-142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840897" y="4686061"/>
                <a:ext cx="3688830" cy="12929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𝒙</m:t>
                    </m:r>
                  </m:oMath>
                </a14:m>
                <a:r>
                  <a:rPr lang="en-US" sz="5400" b="1" dirty="0">
                    <a:solidFill>
                      <a:schemeClr val="bg1"/>
                    </a:solidFill>
                  </a:rPr>
                  <a:t>       =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𝟖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0897" y="4686061"/>
                <a:ext cx="3688830" cy="1292918"/>
              </a:xfrm>
              <a:prstGeom prst="rect">
                <a:avLst/>
              </a:prstGeom>
              <a:blipFill rotWithShape="1">
                <a:blip r:embed="rId10"/>
                <a:stretch>
                  <a:fillRect b="-13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AutoShape 4" descr="Vector Lá cờ quốc kỳ Việt Nam tung b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6" descr="Vector Lá cờ quốc kỳ Việt Nam tung b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8" descr="Vector Lá cờ quốc kỳ Việt Nam tung ba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10" descr="Vector Lá cờ quốc kỳ Việt Nam tung bay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155575" y="-197626"/>
            <a:ext cx="3142220" cy="3307600"/>
            <a:chOff x="8964699" y="3550390"/>
            <a:chExt cx="3142220" cy="3307600"/>
          </a:xfrm>
        </p:grpSpPr>
        <p:pic>
          <p:nvPicPr>
            <p:cNvPr id="23" name="图片 2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64699" y="3550390"/>
              <a:ext cx="3142220" cy="3307600"/>
            </a:xfrm>
            <a:prstGeom prst="rect">
              <a:avLst/>
            </a:prstGeom>
          </p:spPr>
        </p:pic>
        <p:grpSp>
          <p:nvGrpSpPr>
            <p:cNvPr id="27" name="Group 26"/>
            <p:cNvGrpSpPr/>
            <p:nvPr/>
          </p:nvGrpSpPr>
          <p:grpSpPr>
            <a:xfrm>
              <a:off x="11043315" y="3550390"/>
              <a:ext cx="960844" cy="839972"/>
              <a:chOff x="11043315" y="3550390"/>
              <a:chExt cx="960844" cy="839972"/>
            </a:xfrm>
          </p:grpSpPr>
          <p:sp>
            <p:nvSpPr>
              <p:cNvPr id="25" name="Wave 24"/>
              <p:cNvSpPr/>
              <p:nvPr/>
            </p:nvSpPr>
            <p:spPr>
              <a:xfrm>
                <a:off x="11043315" y="3550390"/>
                <a:ext cx="960844" cy="839972"/>
              </a:xfrm>
              <a:prstGeom prst="wav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5-Point Star 25"/>
              <p:cNvSpPr/>
              <p:nvPr/>
            </p:nvSpPr>
            <p:spPr>
              <a:xfrm>
                <a:off x="11347774" y="3772459"/>
                <a:ext cx="351925" cy="351925"/>
              </a:xfrm>
              <a:prstGeom prst="star5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34" name="Straight Arrow Connector 33"/>
          <p:cNvCxnSpPr/>
          <p:nvPr/>
        </p:nvCxnSpPr>
        <p:spPr>
          <a:xfrm>
            <a:off x="5847907" y="1876597"/>
            <a:ext cx="2349795" cy="1509823"/>
          </a:xfrm>
          <a:prstGeom prst="straightConnector1">
            <a:avLst/>
          </a:prstGeom>
          <a:ln>
            <a:solidFill>
              <a:srgbClr val="FFFF00"/>
            </a:solidFill>
            <a:prstDash val="dash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8633644" y="2874188"/>
                <a:ext cx="643125" cy="1244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644" y="2874188"/>
                <a:ext cx="643125" cy="1244828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/>
          <p:cNvSpPr txBox="1"/>
          <p:nvPr/>
        </p:nvSpPr>
        <p:spPr>
          <a:xfrm>
            <a:off x="8118183" y="3197115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x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6685312" y="1765005"/>
            <a:ext cx="1986626" cy="1344969"/>
          </a:xfrm>
          <a:prstGeom prst="straightConnector1">
            <a:avLst/>
          </a:prstGeom>
          <a:ln>
            <a:solidFill>
              <a:srgbClr val="FFFF00"/>
            </a:solidFill>
            <a:prstDash val="dash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245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4207E-6 -4.81481E-6 L -0.13499 0.03288 C -0.16363 0.04213 -0.20125 0.03125 -0.23692 0.0051 C -0.27844 -0.02337 -0.30695 -0.06111 -0.32452 -0.10393 L -0.4077 -0.29375 " pathEditMode="relative" rAng="1327007" ptsTypes="FffFF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30" y="-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6 -0.02361 C -0.04296 0.01945 -0.0453 0.06065 -0.04778 0.10348 C -0.047 0.1632 -0.04595 0.22315 -0.03906 0.28148 C -0.03814 0.28982 -0.03593 0.29723 -0.03463 0.3051 C -0.03124 0.32686 -0.0289 0.36019 -0.0233 0.3794 C -0.02174 0.39167 -0.02044 0.40556 -0.01719 0.41667 C -0.0164 0.42292 -0.01575 0.42686 -0.0138 0.43218 C -0.0112 0.44954 -0.01471 0.43033 -0.01107 0.44144 C -0.00651 0.45533 -0.00391 0.47037 0.00286 0.48172 C 0.00481 0.49352 0.00182 0.4801 0.00625 0.48797 C 0.0069 0.48912 0.00651 0.49144 0.00716 0.4926 C 0.00885 0.49607 0.01184 0.49838 0.01419 0.50023 C 0.01445 0.50186 0.01432 0.50394 0.01497 0.5051 C 0.01575 0.50648 0.02161 0.51088 0.02291 0.51181 C 0.02798 0.52639 0.03775 0.53264 0.04556 0.54074 C 0.05272 0.54723 0.05454 0.55417 0.063 0.55672 C 0.06899 0.5632 0.07563 0.56436 0.08214 0.5669 C 0.09294 0.56644 0.10362 0.56667 0.11442 0.56551 C 0.12939 0.56366 0.14189 0.54838 0.15543 0.53912 C 0.15803 0.53334 0.16076 0.53125 0.16415 0.52824 C 0.16662 0.52385 0.16974 0.52061 0.17196 0.51574 C 0.17352 0.51135 0.17443 0.50672 0.17638 0.5051 C 0.18211 0.49769 0.18732 0.48912 0.19292 0.48172 C 0.19591 0.47361 0.20255 0.46389 0.20776 0.46065 C 0.21322 0.45417 0.21687 0.44514 0.22168 0.43681 C 0.2265 0.42848 0.23223 0.4213 0.23731 0.41343 C 0.24277 0.40486 0.24902 0.38843 0.25475 0.38241 C 0.25618 0.38079 0.25787 0.37963 0.25917 0.37778 C 0.26777 0.36621 0.27245 0.35 0.28182 0.33912 C 0.28391 0.33148 0.28664 0.32801 0.28964 0.32199 C 0.29159 0.31829 0.29276 0.31343 0.29484 0.30973 C 0.30382 0.29375 0.31268 0.27616 0.32283 0.2632 C 0.32687 0.25811 0.33025 0.25 0.33324 0.24213 C 0.33546 0.23773 0.33442 0.24144 0.33767 0.23681 C 0.34171 0.2301 0.34457 0.22315 0.34808 0.21667 C 0.35108 0.21135 0.35472 0.20648 0.35772 0.20116 C 0.35902 0.19885 0.3598 0.19561 0.3611 0.19329 C 0.36292 0.19028 0.3654 0.18866 0.36722 0.18565 C 0.37073 0.1801 0.37282 0.17408 0.37594 0.16852 C 0.38037 0.16065 0.38622 0.15463 0.39078 0.14676 C 0.39742 0.13519 0.40471 0.12385 0.41174 0.11273 C 0.41838 0.10209 0.42358 0.08889 0.4327 0.08473 C 0.4353 0.0801 0.43738 0.07408 0.44051 0.07084 C 0.44532 0.06574 0.44402 0.07014 0.44832 0.06459 C 0.45131 0.06065 0.45379 0.05741 0.45704 0.05394 C 0.46173 0.04861 0.46381 0.04051 0.46928 0.03843 C 0.47552 0.03102 0.4724 0.03311 0.478 0.03056 C 0.47943 0.02801 0.4806 0.02477 0.48229 0.02292 C 0.48464 0.02037 0.48763 0.02107 0.49023 0.01968 C 0.49518 0.01713 0.5 0.01412 0.50507 0.01204 C 0.51887 -0.00115 0.53697 -0.00208 0.55207 -0.00347 C 0.58708 -0.00254 0.62106 -0.00463 0.65504 0.0088 C 0.66167 0.01505 0.66792 0.02338 0.67508 0.02755 C 0.67873 0.03241 0.68146 0.03797 0.6855 0.04144 C 0.68784 0.04561 0.69057 0.0507 0.69331 0.05394 C 0.69929 0.06111 0.69448 0.05209 0.70034 0.06158 C 0.70723 0.07269 0.71426 0.08357 0.72207 0.0926 C 0.72741 0.10625 0.73652 0.11389 0.74394 0.12361 C 0.74772 0.13403 0.75371 0.14028 0.75878 0.14838 C 0.76269 0.15463 0.76607 0.16111 0.77011 0.1669 C 0.77401 0.17269 0.77662 0.18125 0.78052 0.18727 C 0.78365 0.19213 0.78729 0.19445 0.79016 0.19954 C 0.79693 0.21158 0.80265 0.225 0.80929 0.23681 C 0.81137 0.24352 0.81437 0.25023 0.8171 0.25602 C 0.81932 0.2625 0.82088 0.27014 0.82322 0.27547 C 0.82556 0.28033 0.82817 0.28148 0.83025 0.28797 C 0.83389 0.29861 0.83585 0.31158 0.84066 0.32061 C 0.84157 0.32709 0.84249 0.32848 0.84509 0.33287 C 0.84717 0.34977 0.85134 0.36574 0.85381 0.38241 C 0.85472 0.39537 0.85576 0.40834 0.85641 0.4213 C 0.85615 0.43635 0.85602 0.45116 0.8555 0.46621 C 0.85485 0.48287 0.85121 0.50162 0.84939 0.51898 C 0.84782 0.53241 0.84717 0.54931 0.84327 0.56135 C 0.84236 0.56922 0.84157 0.57477 0.83975 0.58056 C 0.83832 0.59213 0.83429 0.59954 0.83103 0.60787 C 0.82765 0.61852 0.82504 0.62917 0.82153 0.63843 C 0.81892 0.64537 0.8171 0.65278 0.8145 0.65903 C 0.8089 0.6757 0.80148 0.68843 0.79536 0.70324 C 0.78547 0.72778 0.77024 0.75301 0.75345 0.76227 C 0.73991 0.76135 0.72793 0.76158 0.71518 0.7544 C 0.71231 0.75278 0.7101 0.75023 0.70723 0.74838 C 0.70671 0.74676 0.70619 0.74514 0.70554 0.74375 C 0.70476 0.74213 0.70359 0.74098 0.70294 0.73912 C 0.69643 0.72176 0.70854 0.74815 0.70034 0.72894 C 0.69773 0.72408 0.69864 0.72824 0.69591 0.72061 C 0.69344 0.71297 0.692 0.70394 0.68979 0.69723 C 0.68901 0.69144 0.68836 0.68473 0.68719 0.67917 C 0.68745 0.66065 0.68758 0.64283 0.6881 0.62431 C 0.68836 0.61713 0.69318 0.60648 0.69513 0.60255 C 0.69604 0.60047 0.69773 0.59653 0.69773 0.59676 C 0.69877 0.59051 0.69995 0.58912 0.70294 0.58473 C 0.70723 0.57454 0.70463 0.57824 0.70984 0.57315 C 0.71387 0.56135 0.71166 0.56598 0.71596 0.55996 C 0.71817 0.55533 0.71739 0.55695 0.71856 0.55301 " pathEditMode="relative" rAng="0" ptsTypes="fffffffffffffffffffffffffffffffffffffffffffffffffffffffffffffffffffffffffffffffffffffffffffffA">
                                      <p:cBhvr>
                                        <p:cTn id="59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98" y="392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21" grpId="0"/>
      <p:bldP spid="22" grpId="0"/>
      <p:bldP spid="36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313"/>
            <a:ext cx="12192001" cy="7461195"/>
          </a:xfrm>
          <a:prstGeom prst="rect">
            <a:avLst/>
          </a:prstGeom>
        </p:spPr>
      </p:pic>
      <p:sp>
        <p:nvSpPr>
          <p:cNvPr id="3" name="PA_文本框 41"/>
          <p:cNvSpPr txBox="1"/>
          <p:nvPr>
            <p:custDataLst>
              <p:tags r:id="rId1"/>
            </p:custDataLst>
          </p:nvPr>
        </p:nvSpPr>
        <p:spPr>
          <a:xfrm>
            <a:off x="4011980" y="365447"/>
            <a:ext cx="4168038" cy="830997"/>
          </a:xfrm>
          <a:prstGeom prst="rect">
            <a:avLst/>
          </a:prstGeom>
          <a:solidFill>
            <a:srgbClr val="3398D9">
              <a:alpha val="67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500" dist="101600" dir="5400000" sy="-100000" algn="bl" rotWithShape="0"/>
          </a:effectLst>
          <a:scene3d>
            <a:camera prst="obliqueTopLef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+mn-lt"/>
              </a:rPr>
              <a:t>PHIÊU LƯU</a:t>
            </a:r>
            <a:endParaRPr lang="zh-CN" altLang="en-US" sz="480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700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8296" y="-1055133"/>
            <a:ext cx="4662995" cy="373207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08453" y="4708887"/>
            <a:ext cx="2635579" cy="19772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870" y="2131958"/>
            <a:ext cx="25058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2m 15cm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08554" y="2178027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86223" y="2146128"/>
            <a:ext cx="9685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92778" y="2171461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767690" y="1802353"/>
            <a:ext cx="1783992" cy="1378198"/>
            <a:chOff x="6077180" y="3339605"/>
            <a:chExt cx="1783992" cy="13781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6077180" y="3339605"/>
                  <a:ext cx="1289135" cy="13781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15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77180" y="3339605"/>
                  <a:ext cx="1289135" cy="1378198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TextBox 18"/>
            <p:cNvSpPr txBox="1"/>
            <p:nvPr/>
          </p:nvSpPr>
          <p:spPr>
            <a:xfrm>
              <a:off x="7206826" y="3696499"/>
              <a:ext cx="65434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556675" y="2186405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131992" y="1829511"/>
            <a:ext cx="2115687" cy="1378198"/>
            <a:chOff x="8441482" y="3366763"/>
            <a:chExt cx="2115687" cy="13781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8773177" y="3366763"/>
                  <a:ext cx="1289135" cy="13781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15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3177" y="3366763"/>
                  <a:ext cx="1289135" cy="1378198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TextBox 21"/>
            <p:cNvSpPr txBox="1"/>
            <p:nvPr/>
          </p:nvSpPr>
          <p:spPr>
            <a:xfrm>
              <a:off x="9902823" y="3723657"/>
              <a:ext cx="65434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441482" y="3707353"/>
              <a:ext cx="51488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0" name="Curved Right Arrow 29"/>
          <p:cNvSpPr/>
          <p:nvPr/>
        </p:nvSpPr>
        <p:spPr>
          <a:xfrm rot="16796599">
            <a:off x="3241638" y="1877491"/>
            <a:ext cx="540151" cy="3031951"/>
          </a:xfrm>
          <a:prstGeom prst="curved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urved Right Arrow 30"/>
          <p:cNvSpPr/>
          <p:nvPr/>
        </p:nvSpPr>
        <p:spPr>
          <a:xfrm rot="5400000" flipV="1">
            <a:off x="2022110" y="345907"/>
            <a:ext cx="540151" cy="3031951"/>
          </a:xfrm>
          <a:prstGeom prst="curved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0114" y="291548"/>
            <a:ext cx="6776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3/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427126" y="4590236"/>
            <a:ext cx="25058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1m 75cm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10036" y="5263107"/>
            <a:ext cx="25058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5m 36cm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950161" y="5681786"/>
            <a:ext cx="21916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EE72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8m 8cm</a:t>
            </a:r>
          </a:p>
        </p:txBody>
      </p:sp>
    </p:spTree>
    <p:extLst>
      <p:ext uri="{BB962C8B-B14F-4D97-AF65-F5344CB8AC3E}">
        <p14:creationId xmlns:p14="http://schemas.microsoft.com/office/powerpoint/2010/main" val="317961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/>
      <p:bldP spid="18" grpId="0"/>
      <p:bldP spid="20" grpId="0"/>
      <p:bldP spid="30" grpId="0" animBg="1"/>
      <p:bldP spid="31" grpId="0" animBg="1"/>
      <p:bldP spid="24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269" y="69104"/>
            <a:ext cx="914513" cy="48463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20" y="-443802"/>
            <a:ext cx="4333279" cy="433327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163" y="3584624"/>
            <a:ext cx="3234291" cy="327337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3327" y="3946062"/>
            <a:ext cx="4106597" cy="27387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3362" y="2262989"/>
            <a:ext cx="25058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1m 75cm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42046" y="2309058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19715" y="2277159"/>
            <a:ext cx="9685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26270" y="2302492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901182" y="1933384"/>
            <a:ext cx="1783992" cy="1378198"/>
            <a:chOff x="6077180" y="3339605"/>
            <a:chExt cx="1783992" cy="13781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6077180" y="3339605"/>
                  <a:ext cx="1289135" cy="13781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75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77180" y="3339605"/>
                  <a:ext cx="1289135" cy="1378198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TextBox 21"/>
            <p:cNvSpPr txBox="1"/>
            <p:nvPr/>
          </p:nvSpPr>
          <p:spPr>
            <a:xfrm>
              <a:off x="7206826" y="3696499"/>
              <a:ext cx="65434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690167" y="2317436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7265484" y="1960542"/>
            <a:ext cx="2115687" cy="1378198"/>
            <a:chOff x="8441482" y="3366763"/>
            <a:chExt cx="2115687" cy="13781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8773177" y="3366763"/>
                  <a:ext cx="1289135" cy="13781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75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3177" y="3366763"/>
                  <a:ext cx="1289135" cy="1378198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TextBox 25"/>
            <p:cNvSpPr txBox="1"/>
            <p:nvPr/>
          </p:nvSpPr>
          <p:spPr>
            <a:xfrm>
              <a:off x="9902823" y="3723657"/>
              <a:ext cx="65434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441482" y="3707353"/>
              <a:ext cx="51488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28" name="Curved Right Arrow 27"/>
          <p:cNvSpPr/>
          <p:nvPr/>
        </p:nvSpPr>
        <p:spPr>
          <a:xfrm rot="16796599">
            <a:off x="3375130" y="2008522"/>
            <a:ext cx="540151" cy="3031951"/>
          </a:xfrm>
          <a:prstGeom prst="curved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urved Right Arrow 28"/>
          <p:cNvSpPr/>
          <p:nvPr/>
        </p:nvSpPr>
        <p:spPr>
          <a:xfrm rot="5400000" flipV="1">
            <a:off x="2155602" y="476938"/>
            <a:ext cx="540151" cy="3031951"/>
          </a:xfrm>
          <a:prstGeom prst="curved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78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9" grpId="0"/>
      <p:bldP spid="23" grpId="0"/>
      <p:bldP spid="28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57" y="-4088425"/>
            <a:ext cx="12152243" cy="1089210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72279" y="3733756"/>
            <a:ext cx="3089837" cy="312424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092025">
            <a:off x="9491230" y="4664294"/>
            <a:ext cx="2284186" cy="23721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60263" y="2525483"/>
            <a:ext cx="25058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5m 36cm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58947" y="2571552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36616" y="2539653"/>
            <a:ext cx="9685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43171" y="2564986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918083" y="2195878"/>
            <a:ext cx="1783992" cy="1364412"/>
            <a:chOff x="6077180" y="3339605"/>
            <a:chExt cx="1783992" cy="136441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6077180" y="3339605"/>
                  <a:ext cx="1289134" cy="136441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36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77180" y="3339605"/>
                  <a:ext cx="1289134" cy="136441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/>
            <p:cNvSpPr txBox="1"/>
            <p:nvPr/>
          </p:nvSpPr>
          <p:spPr>
            <a:xfrm>
              <a:off x="7206826" y="3696499"/>
              <a:ext cx="65434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707068" y="2579930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7282385" y="2223036"/>
            <a:ext cx="2115687" cy="1364412"/>
            <a:chOff x="8441482" y="3366763"/>
            <a:chExt cx="2115687" cy="136441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8773177" y="3366763"/>
                  <a:ext cx="1289134" cy="136441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36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3177" y="3366763"/>
                  <a:ext cx="1289134" cy="136441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/>
            <p:cNvSpPr txBox="1"/>
            <p:nvPr/>
          </p:nvSpPr>
          <p:spPr>
            <a:xfrm>
              <a:off x="9902823" y="3723657"/>
              <a:ext cx="65434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441482" y="3707353"/>
              <a:ext cx="51488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29" name="Curved Right Arrow 28"/>
          <p:cNvSpPr/>
          <p:nvPr/>
        </p:nvSpPr>
        <p:spPr>
          <a:xfrm rot="16796599">
            <a:off x="3392031" y="2271016"/>
            <a:ext cx="540151" cy="3031951"/>
          </a:xfrm>
          <a:prstGeom prst="curved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urved Right Arrow 29"/>
          <p:cNvSpPr/>
          <p:nvPr/>
        </p:nvSpPr>
        <p:spPr>
          <a:xfrm rot="5400000" flipV="1">
            <a:off x="2172503" y="739432"/>
            <a:ext cx="540151" cy="3031951"/>
          </a:xfrm>
          <a:prstGeom prst="curved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1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4" grpId="0"/>
      <p:bldP spid="29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56984" y="2700778"/>
            <a:ext cx="5835016" cy="438793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96780" y="1550084"/>
            <a:ext cx="21916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8m 8cm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76196" y="1596153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53865" y="1564254"/>
            <a:ext cx="9685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60420" y="1589587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435332" y="1220479"/>
            <a:ext cx="1783992" cy="1364412"/>
            <a:chOff x="6077180" y="3339605"/>
            <a:chExt cx="1783992" cy="136441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6077180" y="3339605"/>
                  <a:ext cx="1289134" cy="136441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8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77180" y="3339605"/>
                  <a:ext cx="1289134" cy="136441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TextBox 21"/>
            <p:cNvSpPr txBox="1"/>
            <p:nvPr/>
          </p:nvSpPr>
          <p:spPr>
            <a:xfrm>
              <a:off x="7206826" y="3696499"/>
              <a:ext cx="65434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224317" y="1604531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7799634" y="1247637"/>
            <a:ext cx="2115687" cy="1364412"/>
            <a:chOff x="8441482" y="3366763"/>
            <a:chExt cx="2115687" cy="136441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8773177" y="3366763"/>
                  <a:ext cx="1289134" cy="136441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8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3177" y="3366763"/>
                  <a:ext cx="1289134" cy="136441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TextBox 25"/>
            <p:cNvSpPr txBox="1"/>
            <p:nvPr/>
          </p:nvSpPr>
          <p:spPr>
            <a:xfrm>
              <a:off x="9902823" y="3723657"/>
              <a:ext cx="65434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441482" y="3707353"/>
              <a:ext cx="51488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sp>
        <p:nvSpPr>
          <p:cNvPr id="28" name="Curved Right Arrow 27"/>
          <p:cNvSpPr/>
          <p:nvPr/>
        </p:nvSpPr>
        <p:spPr>
          <a:xfrm rot="16796599">
            <a:off x="3909280" y="1295617"/>
            <a:ext cx="540151" cy="3031951"/>
          </a:xfrm>
          <a:prstGeom prst="curved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urved Right Arrow 28"/>
          <p:cNvSpPr/>
          <p:nvPr/>
        </p:nvSpPr>
        <p:spPr>
          <a:xfrm rot="5400000" flipV="1">
            <a:off x="2689752" y="-235967"/>
            <a:ext cx="540151" cy="3031951"/>
          </a:xfrm>
          <a:prstGeom prst="curved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298" y="3339381"/>
            <a:ext cx="2416529" cy="2416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90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3469E-6 C 0.00195 0.0148 0.0043 0.0296 0.00651 0.0444 C 0.00781 0.06568 0.01263 0.10361 0.01953 0.12165 C 0.02148 0.13621 0.02578 0.15379 0.03034 0.16605 C 0.03333 0.17414 0.03437 0.18154 0.03906 0.18732 C 0.04062 0.19773 0.04245 0.19611 0.04557 0.20467 C 0.04766 0.21855 0.04518 0.20721 0.05 0.21831 C 0.0543 0.22803 0.05703 0.23844 0.06198 0.24722 C 0.06341 0.25509 0.06575 0.25809 0.06953 0.26272 C 0.07591 0.27937 0.06732 0.25856 0.075 0.2722 C 0.07591 0.27382 0.07617 0.27636 0.07708 0.27798 C 0.07995 0.28307 0.08385 0.287 0.08698 0.29163 C 0.09388 0.3018 0.10104 0.31059 0.10872 0.31868 C 0.11419 0.32447 0.11601 0.32678 0.12174 0.33025 C 0.12396 0.33164 0.12825 0.33395 0.12825 0.33395 C 0.13138 0.33765 0.13125 0.33834 0.13476 0.33996 C 0.13763 0.34135 0.14349 0.34366 0.14349 0.34366 C 0.16185 0.36054 0.18437 0.35962 0.2043 0.36101 C 0.21627 0.36031 0.22825 0.36031 0.24023 0.35916 C 0.24284 0.35893 0.24518 0.35615 0.24779 0.35523 C 0.25885 0.35129 0.26914 0.3432 0.28034 0.33996 C 0.28737 0.33164 0.297 0.32979 0.30534 0.32632 C 0.31002 0.31822 0.3125 0.32007 0.31836 0.3166 C 0.3207 0.31522 0.325 0.3129 0.325 0.3129 C 0.33099 0.30573 0.33242 0.30411 0.33906 0.30134 C 0.34974 0.29186 0.36029 0.28099 0.37044 0.27035 C 0.37578 0.2648 0.38112 0.25624 0.38698 0.253 C 0.39075 0.24838 0.39206 0.2426 0.39544 0.23751 C 0.39974 0.23127 0.40573 0.22641 0.41081 0.2241 C 0.41719 0.20745 0.40872 0.2271 0.41627 0.21623 C 0.42305 0.20652 0.41393 0.213 0.42174 0.2086 C 0.43034 0.19819 0.43516 0.18201 0.44349 0.17183 C 0.44752 0.16073 0.45299 0.15125 0.45755 0.14107 C 0.45911 0.13737 0.46081 0.13367 0.46198 0.12951 C 0.46263 0.12696 0.46315 0.12396 0.46406 0.12165 C 0.46497 0.11933 0.46627 0.11794 0.46732 0.11586 C 0.4681 0.11401 0.46875 0.11193 0.46953 0.11008 C 0.47148 0.09921 0.46979 0.10569 0.47708 0.09274 C 0.47825 0.09066 0.47838 0.08742 0.4793 0.0851 C 0.48021 0.08279 0.48164 0.0814 0.48255 0.07932 C 0.48789 0.0673 0.49167 0.05342 0.49779 0.04255 C 0.5 0.02659 0.497 0.04278 0.50208 0.02914 C 0.50391 0.02405 0.50495 0.01688 0.50651 0.01156 C 0.50846 0.00509 0.5112 -0.00116 0.51302 -0.00763 C 0.51641 -0.01966 0.51862 -0.0333 0.52279 -0.0444 C 0.52435 -0.05296 0.52695 -0.06129 0.5293 -0.06938 C 0.53047 -0.07771 0.53203 -0.08349 0.53476 -0.09066 C 0.5362 -0.09829 0.53685 -0.10615 0.53802 -0.11379 C 0.53919 -0.12165 0.54114 -0.12905 0.54232 -0.13691 C 0.5431 -0.142 0.54453 -0.15241 0.54453 -0.15241 C 0.54401 -0.17646 0.54609 -0.20444 0.53802 -0.22572 C 0.53489 -0.24977 0.52318 -0.26133 0.51081 -0.26827 C 0.50638 -0.27359 0.50169 -0.27475 0.49674 -0.27798 C 0.4819 -0.27729 0.46693 -0.27683 0.45208 -0.2759 C 0.44739 -0.27567 0.44271 -0.27521 0.43802 -0.27405 C 0.43502 -0.27336 0.4293 -0.27012 0.4293 -0.27012 C 0.42474 -0.26503 0.42018 -0.26434 0.41523 -0.26064 C 0.40703 -0.2544 0.41458 -0.25833 0.40651 -0.25486 C 0.40312 -0.24885 0.39844 -0.24052 0.39453 -0.23543 C 0.39114 -0.23104 0.38359 -0.22387 0.38359 -0.22387 C 0.3806 -0.21577 0.37526 -0.21392 0.37044 -0.20837 C 0.36693 -0.19496 0.36966 -0.20282 0.36068 -0.1871 C 0.35755 -0.18132 0.35612 -0.17461 0.35208 -0.16975 C 0.34987 -0.16143 0.34687 -0.15472 0.34453 -0.14663 C 0.34127 -0.12419 0.34583 -0.15241 0.34127 -0.13321 C 0.33802 -0.11957 0.33672 -0.10338 0.33476 -0.08881 C 0.33516 -0.07516 0.33489 -0.06152 0.33568 -0.04811 C 0.3362 -0.04186 0.34297 -0.03076 0.34453 -0.02891 C 0.34896 -0.02382 0.35443 -0.01897 0.35859 -0.01342 C 0.3638 -0.00694 0.36393 -0.00416 0.37044 -0.00185 C 0.37591 0.003 0.37396 0.00208 0.38034 0.00393 C 0.38502 0.00532 0.39453 0.00786 0.39453 0.00786 C 0.40156 0.00671 0.41068 0.00601 0.41732 2.53469E-6 C 0.42461 -0.00648 0.41641 -0.0007 0.42383 -0.00948 C 0.42435 -0.01018 0.42982 -0.01318 0.43034 -0.01342 C 0.43398 -0.01758 0.43607 -0.02267 0.44023 -0.02498 C 0.44922 -0.03585 0.44492 -0.0296 0.45325 -0.0444 C 0.46133 -0.05874 0.45208 -0.04672 0.45976 -0.05597 C 0.46289 -0.07354 0.45781 -0.04949 0.46406 -0.06568 C 0.46484 -0.06776 0.46458 -0.071 0.46523 -0.07331 C 0.46654 -0.0784 0.46836 -0.08095 0.47057 -0.08488 C 0.47174 -0.09251 0.47252 -0.0976 0.475 -0.10407 C 0.47734 -0.11702 0.47708 -0.1117 0.47708 -0.11957 " pathEditMode="relative" ptsTypes="ffffffffffffffffffffffffffffffffffffffffffffffffffffffffffffffffffffffffffffffffffA">
                                      <p:cBhvr>
                                        <p:cTn id="60" dur="4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3" grpId="0"/>
      <p:bldP spid="28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文本框 42"/>
          <p:cNvSpPr txBox="1"/>
          <p:nvPr/>
        </p:nvSpPr>
        <p:spPr>
          <a:xfrm>
            <a:off x="2917323" y="1639343"/>
            <a:ext cx="9075894" cy="107721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zh-CN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Vũ</a:t>
            </a: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trụ</a:t>
            </a: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là</a:t>
            </a: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bao</a:t>
            </a: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la </a:t>
            </a:r>
            <a:r>
              <a:rPr lang="en-US" altLang="zh-CN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để</a:t>
            </a: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khám</a:t>
            </a: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phá</a:t>
            </a: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.</a:t>
            </a:r>
          </a:p>
          <a:p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                                 </a:t>
            </a:r>
            <a:r>
              <a:rPr lang="en-US" altLang="zh-CN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Toán</a:t>
            </a: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cũng</a:t>
            </a: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vậy</a:t>
            </a: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!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12375"/>
            <a:ext cx="9429750" cy="34671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25772" y="191600"/>
            <a:ext cx="3942608" cy="4150114"/>
            <a:chOff x="0" y="191600"/>
            <a:chExt cx="3942608" cy="415011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91600"/>
              <a:ext cx="3942608" cy="4150114"/>
            </a:xfrm>
            <a:prstGeom prst="rect">
              <a:avLst/>
            </a:prstGeom>
          </p:spPr>
        </p:pic>
        <p:sp>
          <p:nvSpPr>
            <p:cNvPr id="9" name="Wave 8"/>
            <p:cNvSpPr/>
            <p:nvPr/>
          </p:nvSpPr>
          <p:spPr>
            <a:xfrm>
              <a:off x="2546604" y="269205"/>
              <a:ext cx="1329744" cy="1003003"/>
            </a:xfrm>
            <a:prstGeom prst="wav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2917323" y="491275"/>
              <a:ext cx="487041" cy="420230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778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593" y="676922"/>
            <a:ext cx="895803" cy="89580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7046"/>
            <a:ext cx="6163590" cy="411515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7553" y="4152203"/>
            <a:ext cx="3668214" cy="24268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098972" y="4631376"/>
            <a:ext cx="3558003" cy="1771031"/>
          </a:xfrm>
          <a:prstGeom prst="rect">
            <a:avLst/>
          </a:prstGeom>
        </p:spPr>
      </p:pic>
      <p:sp>
        <p:nvSpPr>
          <p:cNvPr id="6" name="PA_文本框 41"/>
          <p:cNvSpPr txBox="1"/>
          <p:nvPr>
            <p:custDataLst>
              <p:tags r:id="rId1"/>
            </p:custDataLst>
          </p:nvPr>
        </p:nvSpPr>
        <p:spPr>
          <a:xfrm>
            <a:off x="1086736" y="2453677"/>
            <a:ext cx="5088777" cy="830997"/>
          </a:xfrm>
          <a:prstGeom prst="rect">
            <a:avLst/>
          </a:prstGeom>
          <a:solidFill>
            <a:srgbClr val="3398D9">
              <a:alpha val="67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500" dist="101600" dir="5400000" sy="-100000" algn="bl" rotWithShape="0"/>
          </a:effectLst>
          <a:scene3d>
            <a:camera prst="obliqueTopLef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+mn-lt"/>
              </a:rPr>
              <a:t>KẾT THÚC</a:t>
            </a:r>
            <a:endParaRPr lang="zh-CN" altLang="en-US" sz="480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5622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31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12375"/>
            <a:ext cx="9429750" cy="3467100"/>
          </a:xfrm>
          <a:prstGeom prst="rect">
            <a:avLst/>
          </a:prstGeom>
        </p:spPr>
      </p:pic>
      <p:sp>
        <p:nvSpPr>
          <p:cNvPr id="9" name="PA_文本框 41"/>
          <p:cNvSpPr txBox="1"/>
          <p:nvPr>
            <p:custDataLst>
              <p:tags r:id="rId1"/>
            </p:custDataLst>
          </p:nvPr>
        </p:nvSpPr>
        <p:spPr>
          <a:xfrm>
            <a:off x="4714875" y="886029"/>
            <a:ext cx="6809007" cy="830997"/>
          </a:xfrm>
          <a:prstGeom prst="rect">
            <a:avLst/>
          </a:prstGeom>
          <a:solidFill>
            <a:srgbClr val="7030A0">
              <a:alpha val="67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500" dist="101600" dir="5400000" sy="-100000" algn="bl" rotWithShape="0"/>
          </a:effectLst>
          <a:scene3d>
            <a:camera prst="obliqueTopLef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+mn-lt"/>
              </a:rPr>
              <a:t>KHÁM PHÁ VŨ TRỤ</a:t>
            </a:r>
            <a:endParaRPr lang="zh-CN" altLang="en-US" sz="480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192000" y="5745661"/>
            <a:ext cx="3142220" cy="3307600"/>
            <a:chOff x="8964699" y="3550390"/>
            <a:chExt cx="3142220" cy="3307600"/>
          </a:xfrm>
        </p:grpSpPr>
        <p:pic>
          <p:nvPicPr>
            <p:cNvPr id="11" name="图片 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64699" y="3550390"/>
              <a:ext cx="3142220" cy="3307600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11043315" y="3550390"/>
              <a:ext cx="960844" cy="839972"/>
              <a:chOff x="11043315" y="3550390"/>
              <a:chExt cx="960844" cy="839972"/>
            </a:xfrm>
          </p:grpSpPr>
          <p:sp>
            <p:nvSpPr>
              <p:cNvPr id="13" name="Wave 12"/>
              <p:cNvSpPr/>
              <p:nvPr/>
            </p:nvSpPr>
            <p:spPr>
              <a:xfrm>
                <a:off x="11043315" y="3550390"/>
                <a:ext cx="960844" cy="839972"/>
              </a:xfrm>
              <a:prstGeom prst="wav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5-Point Star 13"/>
              <p:cNvSpPr/>
              <p:nvPr/>
            </p:nvSpPr>
            <p:spPr>
              <a:xfrm>
                <a:off x="11347774" y="3772459"/>
                <a:ext cx="351925" cy="351925"/>
              </a:xfrm>
              <a:prstGeom prst="star5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0883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1.24884E-6 C 0.00417 -0.01896 -0.0039 -0.05042 -0.01015 -0.06845 C -0.01237 -0.0747 -0.01432 -0.08094 -0.01588 -0.08788 C -0.01667 -0.09135 -0.02031 -0.09736 -0.02031 -0.09713 C -0.022 -0.10499 -0.02617 -0.11517 -0.03034 -0.12118 C -0.03177 -0.12789 -0.03463 -0.13529 -0.03802 -0.14015 C -0.04023 -0.14338 -0.04466 -0.14963 -0.04466 -0.1494 C -0.04831 -0.16374 -0.04232 -0.14269 -0.05039 -0.15934 C -0.0513 -0.16096 -0.05065 -0.16374 -0.05143 -0.16582 C -0.05221 -0.16767 -0.05377 -0.16882 -0.05469 -0.17044 C -0.05729 -0.1753 -0.06002 -0.17992 -0.0625 -0.18478 C -0.07187 -0.20213 -0.06198 -0.18756 -0.07148 -0.20051 C -0.07409 -0.20837 -0.0763 -0.21485 -0.08151 -0.21947 C -0.08294 -0.22572 -0.08411 -0.22872 -0.08815 -0.23219 C -0.08854 -0.23381 -0.08841 -0.23589 -0.08919 -0.23728 C -0.09062 -0.23913 -0.10013 -0.24884 -0.10247 -0.24977 C -0.10625 -0.25786 -0.10351 -0.25347 -0.11133 -0.26087 C -0.11237 -0.26202 -0.11484 -0.26411 -0.11484 -0.26387 C -0.11771 -0.27035 -0.12122 -0.27035 -0.12474 -0.27544 C -0.12982 -0.28284 -0.12943 -0.28376 -0.13698 -0.28654 C -0.14349 -0.29579 -0.15013 -0.29903 -0.15807 -0.30388 C -0.16081 -0.3055 -0.16315 -0.30851 -0.16588 -0.31013 C -0.16966 -0.31244 -0.17422 -0.31337 -0.17812 -0.31498 C -0.19127 -0.32054 -0.20443 -0.32632 -0.2181 -0.32932 C -0.23997 -0.32817 -0.25104 -0.32701 -0.27044 -0.31822 C -0.27461 -0.31429 -0.27943 -0.3136 -0.28372 -0.31013 C -0.28958 -0.30527 -0.29596 -0.29972 -0.30156 -0.2944 C -0.30508 -0.29116 -0.30898 -0.28585 -0.31263 -0.2833 C -0.31471 -0.28168 -0.31927 -0.28029 -0.31927 -0.28006 C -0.32409 -0.27544 -0.33021 -0.27266 -0.33594 -0.27058 C -0.3388 -0.26943 -0.34479 -0.26734 -0.34479 -0.26711 C -0.35508 -0.25994 -0.35065 -0.26202 -0.3582 -0.25925 C -0.36614 -0.25254 -0.37513 -0.25046 -0.38372 -0.24514 C -0.39349 -0.2389 -0.40364 -0.23358 -0.4138 -0.22918 C -0.41888 -0.22733 -0.42409 -0.22178 -0.4293 -0.22132 C -0.43789 -0.22063 -0.44635 -0.22017 -0.45495 -0.21947 C -0.46497 -0.21785 -0.47474 -0.21485 -0.48502 -0.21323 C -0.49661 -0.20906 -0.5043 -0.20814 -0.51706 -0.20698 C -0.52435 -0.20745 -0.53646 -0.20745 -0.54492 -0.20999 C -0.55052 -0.21184 -0.55599 -0.21485 -0.56159 -0.21646 C -0.57656 -0.22086 -0.59153 -0.2241 -0.60612 -0.2308 C -0.61549 -0.2352 -0.62539 -0.23728 -0.63489 -0.24052 C -0.63685 -0.24075 -0.63984 -0.2426 -0.64167 -0.24375 C -0.64388 -0.24468 -0.64831 -0.24676 -0.64831 -0.24653 C -0.65586 -0.25393 -0.65234 -0.25208 -0.65833 -0.25462 C -0.66406 -0.26041 -0.66732 -0.26249 -0.67278 -0.27058 C -0.67617 -0.27544 -0.6832 -0.2796 -0.68724 -0.2833 C -0.6914 -0.287 -0.69479 -0.29394 -0.69831 -0.29903 C -0.70325 -0.3062 -0.70885 -0.31267 -0.71393 -0.31984 C -0.71484 -0.321 -0.7151 -0.32354 -0.71601 -0.32447 C -0.71901 -0.3284 -0.72292 -0.33048 -0.72604 -0.33395 C -0.72682 -0.3358 -0.72721 -0.33765 -0.72825 -0.33904 C -0.73034 -0.34158 -0.73489 -0.34505 -0.73489 -0.34505 C -0.74153 -0.35893 -0.73281 -0.34274 -0.74062 -0.35153 C -0.74167 -0.35268 -0.74193 -0.35476 -0.74284 -0.35638 C -0.74492 -0.35985 -0.74778 -0.36193 -0.74948 -0.36586 C -0.75182 -0.37118 -0.75612 -0.37488 -0.75846 -0.3802 C -0.7625 -0.38945 -0.76745 -0.39963 -0.77383 -0.40564 C -0.77526 -0.41281 -0.77552 -0.41605 -0.78047 -0.41836 C -0.78203 -0.42461 -0.78398 -0.42784 -0.78724 -0.4327 C -0.78997 -0.44449 -0.78594 -0.43039 -0.79167 -0.44079 C -0.79245 -0.44195 -0.79232 -0.4438 -0.79284 -0.44542 C -0.79596 -0.45351 -0.79661 -0.45398 -0.80052 -0.45953 C -0.8026 -0.46855 -0.8069 -0.47595 -0.81068 -0.48358 C -0.81484 -0.49214 -0.81966 -0.50046 -0.82396 -0.50902 C -0.82487 -0.51087 -0.82513 -0.51364 -0.82617 -0.51526 C -0.82734 -0.51734 -0.8293 -0.51804 -0.8306 -0.52012 C -0.83398 -0.52498 -0.83398 -0.53029 -0.83854 -0.53423 C -0.84362 -0.54556 -0.84062 -0.54186 -0.84609 -0.54718 C -0.8526 -0.56036 -0.84948 -0.55504 -0.85508 -0.56313 C -0.85794 -0.57562 -0.85351 -0.56105 -0.8595 -0.56938 C -0.87318 -0.58881 -0.85755 -0.57262 -0.86732 -0.5821 C -0.87252 -0.59366 -0.86614 -0.58164 -0.87278 -0.58857 C -0.87461 -0.59019 -0.87591 -0.59274 -0.87734 -0.59482 C -0.87917 -0.60338 -0.87747 -0.59875 -0.88502 -0.60592 C -0.88607 -0.60708 -0.88828 -0.60916 -0.88828 -0.60893 C -0.89232 -0.61702 -0.89778 -0.62026 -0.90286 -0.6265 C -0.90833 -0.63344 -0.90364 -0.6302 -0.9095 -0.63298 C -0.91458 -0.64015 -0.92057 -0.64708 -0.92617 -0.65333 C -0.92838 -0.6561 -0.93099 -0.65726 -0.93281 -0.66004 C -0.93607 -0.66489 -0.93841 -0.66744 -0.94284 -0.66952 C -0.94544 -0.67507 -0.94453 -0.67484 -0.94948 -0.67761 C -0.95156 -0.67854 -0.95625 -0.68062 -0.95625 -0.68039 C -0.95846 -0.6827 -0.96068 -0.68501 -0.96289 -0.68709 C -0.96497 -0.68894 -0.96953 -0.6901 -0.96953 -0.68987 C -0.97057 -0.69126 -0.97278 -0.69311 -0.97278 -0.69311 " pathEditMode="relative" rAng="0" ptsTypes="fffffffffffffffffffffffffffffffffffffffffffffffffffffffffffffffffffffffffffffffffffffA">
                                      <p:cBhvr>
                                        <p:cTn id="1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11" y="-34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1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101"/>
            <a:ext cx="12325350" cy="6896099"/>
          </a:xfrm>
          <a:prstGeom prst="rect">
            <a:avLst/>
          </a:prstGeom>
        </p:spPr>
      </p:pic>
      <p:sp>
        <p:nvSpPr>
          <p:cNvPr id="4" name="PA_文本框 41"/>
          <p:cNvSpPr txBox="1"/>
          <p:nvPr>
            <p:custDataLst>
              <p:tags r:id="rId1"/>
            </p:custDataLst>
          </p:nvPr>
        </p:nvSpPr>
        <p:spPr>
          <a:xfrm>
            <a:off x="2874893" y="2323423"/>
            <a:ext cx="7139378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Thank you</a:t>
            </a:r>
            <a:r>
              <a:rPr lang="en-US" altLang="zh-CN" sz="88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!</a:t>
            </a:r>
            <a:endParaRPr lang="zh-CN" altLang="en-US" sz="8800" spc="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2" name="Nhạc intro miễn phí không vi phạm bản quyền cho anh em Youtuber - Free intro music .INTROMUSI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2761.0816" end="71543.002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29844" y="59739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3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7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7051" y="68748"/>
            <a:ext cx="6362700" cy="63627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11237" y="2081504"/>
            <a:ext cx="2581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CHUẨN BỊ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75862" y="5007718"/>
            <a:ext cx="3316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PHIÊU LƯU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885049" y="2142760"/>
            <a:ext cx="4134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KHÁM PHÁ BÍ ẨN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046665" y="5892282"/>
            <a:ext cx="3973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KẾT THÚC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1150" y="1380924"/>
            <a:ext cx="517965" cy="5367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3452" y="1552804"/>
            <a:ext cx="512598" cy="5287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047" y="4336115"/>
            <a:ext cx="534068" cy="5394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2985" y="4590378"/>
            <a:ext cx="517965" cy="53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497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500"/>
                            </p:stCondLst>
                            <p:childTnLst>
                              <p:par>
                                <p:cTn id="5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3363" y="2910624"/>
            <a:ext cx="1550606" cy="3667393"/>
          </a:xfrm>
          <a:prstGeom prst="rect">
            <a:avLst/>
          </a:prstGeom>
        </p:spPr>
      </p:pic>
      <p:pic>
        <p:nvPicPr>
          <p:cNvPr id="1026" name="Picture 2" descr="cartoon space suits clipart T-shirt Space suit Clip art | Astronaut cartoon,  Space suit, Outer space drawi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11" b="94333" l="27222" r="73333">
                        <a14:foregroundMark x1="48111" y1="10778" x2="54111" y2="53444"/>
                        <a14:foregroundMark x1="51667" y1="10222" x2="56889" y2="11111"/>
                        <a14:foregroundMark x1="50222" y1="9556" x2="35333" y2="15000"/>
                        <a14:foregroundMark x1="56556" y1="13222" x2="65333" y2="16889"/>
                        <a14:foregroundMark x1="67444" y1="19000" x2="68667" y2="35000"/>
                        <a14:foregroundMark x1="33556" y1="33778" x2="34778" y2="73778"/>
                        <a14:foregroundMark x1="46889" y1="38667" x2="42333" y2="90111"/>
                        <a14:foregroundMark x1="52667" y1="45000" x2="60222" y2="89111"/>
                        <a14:foregroundMark x1="58667" y1="44111" x2="64778" y2="72222"/>
                        <a14:foregroundMark x1="65333" y1="38667" x2="68667" y2="46778"/>
                        <a14:foregroundMark x1="55000" y1="90667" x2="61444" y2="90667"/>
                        <a14:backgroundMark x1="50222" y1="91889" x2="50222" y2="91889"/>
                        <a14:backgroundMark x1="50222" y1="89444" x2="50222" y2="8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95" t="3515" r="24988"/>
          <a:stretch/>
        </p:blipFill>
        <p:spPr bwMode="auto">
          <a:xfrm>
            <a:off x="7063409" y="2630643"/>
            <a:ext cx="2239618" cy="422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hlinkClick r:id="rId9" action="ppaction://hlinksldjump"/>
          </p:cNvPr>
          <p:cNvSpPr txBox="1"/>
          <p:nvPr/>
        </p:nvSpPr>
        <p:spPr>
          <a:xfrm>
            <a:off x="2504662" y="933469"/>
            <a:ext cx="6798365" cy="9233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EEA336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CHUẨN BỊ</a:t>
            </a:r>
            <a:endParaRPr lang="zh-CN" altLang="en-US" sz="5400" b="1" dirty="0">
              <a:solidFill>
                <a:srgbClr val="EEA336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096" y="4625147"/>
            <a:ext cx="1327150" cy="1530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087" y="4744320"/>
            <a:ext cx="1327150" cy="153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8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honeycomb/>
        <p:sndAc>
          <p:stSnd>
            <p:snd r:embed="rId3" name="laser.wav"/>
          </p:stSnd>
        </p:sndAc>
      </p:transition>
    </mc:Choice>
    <mc:Fallback xmlns="">
      <p:transition spd="slow">
        <p:fade/>
        <p:sndAc>
          <p:stSnd>
            <p:snd r:embed="rId11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577747" y="2765871"/>
                <a:ext cx="805028" cy="16480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𝟕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7747" y="2765871"/>
                <a:ext cx="805028" cy="16480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037642" y="2768956"/>
                <a:ext cx="805029" cy="1650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7642" y="2768956"/>
                <a:ext cx="805029" cy="165051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475929" y="2772249"/>
                <a:ext cx="2173992" cy="1650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𝟕</m:t>
                          </m:r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×</m:t>
                          </m:r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𝟗</m:t>
                          </m:r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×</m:t>
                          </m:r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5929" y="2772249"/>
                <a:ext cx="2173992" cy="165051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9304611" y="2747105"/>
                <a:ext cx="1218603" cy="16535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𝟐𝟖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𝟒𝟓</m:t>
                          </m:r>
                        </m:den>
                      </m:f>
                    </m:oMath>
                  </m:oMathPara>
                </a14:m>
                <a:endPara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4611" y="2747105"/>
                <a:ext cx="1218603" cy="165359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816167" y="3244417"/>
                <a:ext cx="82747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6167" y="3244417"/>
                <a:ext cx="827471" cy="8309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736" y="1610060"/>
            <a:ext cx="1550606" cy="36673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312243" y="3205220"/>
                <a:ext cx="80663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2243" y="3205220"/>
                <a:ext cx="806631" cy="8309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8560952" y="3244417"/>
                <a:ext cx="82747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0952" y="3244417"/>
                <a:ext cx="827471" cy="83099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6098456" y="828182"/>
            <a:ext cx="1693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1.Tính</a:t>
            </a:r>
          </a:p>
        </p:txBody>
      </p:sp>
    </p:spTree>
    <p:extLst>
      <p:ext uri="{BB962C8B-B14F-4D97-AF65-F5344CB8AC3E}">
        <p14:creationId xmlns:p14="http://schemas.microsoft.com/office/powerpoint/2010/main" val="123210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9" grpId="1"/>
      <p:bldP spid="13" grpId="0"/>
      <p:bldP spid="21" grpId="0"/>
      <p:bldP spid="23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rtoon space suits clipart T-shirt Space suit Clip art | Astronaut cartoon,  Space suit, Outer space drawin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11" b="94333" l="27222" r="73333">
                        <a14:foregroundMark x1="48111" y1="10778" x2="54111" y2="53444"/>
                        <a14:foregroundMark x1="51667" y1="10222" x2="56889" y2="11111"/>
                        <a14:foregroundMark x1="50222" y1="9556" x2="35333" y2="15000"/>
                        <a14:foregroundMark x1="56556" y1="13222" x2="65333" y2="16889"/>
                        <a14:foregroundMark x1="67444" y1="19000" x2="68667" y2="35000"/>
                        <a14:foregroundMark x1="33556" y1="33778" x2="34778" y2="73778"/>
                        <a14:foregroundMark x1="46889" y1="38667" x2="42333" y2="90111"/>
                        <a14:foregroundMark x1="52667" y1="45000" x2="60222" y2="89111"/>
                        <a14:foregroundMark x1="58667" y1="44111" x2="64778" y2="72222"/>
                        <a14:foregroundMark x1="65333" y1="38667" x2="68667" y2="46778"/>
                        <a14:foregroundMark x1="55000" y1="90667" x2="61444" y2="90667"/>
                        <a14:backgroundMark x1="50222" y1="91889" x2="50222" y2="91889"/>
                        <a14:backgroundMark x1="50222" y1="89444" x2="50222" y2="8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95" t="3515" r="24988"/>
          <a:stretch/>
        </p:blipFill>
        <p:spPr bwMode="auto">
          <a:xfrm>
            <a:off x="887896" y="2100556"/>
            <a:ext cx="2239618" cy="422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745456" y="2765871"/>
                <a:ext cx="805028" cy="16535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5456" y="2765871"/>
                <a:ext cx="805028" cy="165359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205351" y="2768956"/>
                <a:ext cx="805028" cy="16484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𝟕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5351" y="2768956"/>
                <a:ext cx="805028" cy="16484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472320" y="2747105"/>
                <a:ext cx="1218603" cy="16535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2320" y="2747105"/>
                <a:ext cx="1218603" cy="165359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983876" y="3244417"/>
                <a:ext cx="82747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3876" y="3244417"/>
                <a:ext cx="827471" cy="8309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38976" y="3205220"/>
                <a:ext cx="52931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:</m:t>
                      </m:r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8976" y="3205220"/>
                <a:ext cx="529311" cy="8309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728661" y="3244417"/>
                <a:ext cx="82747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8661" y="3244417"/>
                <a:ext cx="827471" cy="83099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612438" y="2762786"/>
                <a:ext cx="805028" cy="16535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2438" y="2762786"/>
                <a:ext cx="805028" cy="165359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8072333" y="2765871"/>
                <a:ext cx="805028" cy="16484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333" y="2765871"/>
                <a:ext cx="805028" cy="164840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432477" y="3266589"/>
                <a:ext cx="755335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</m:oMath>
                  </m:oMathPara>
                </a14:m>
                <a:endPara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2477" y="3266589"/>
                <a:ext cx="755335" cy="76944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6472562" y="987208"/>
            <a:ext cx="12650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61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6" grpId="1"/>
      <p:bldP spid="7" grpId="0"/>
      <p:bldP spid="8" grpId="0"/>
      <p:bldP spid="9" grpId="0"/>
      <p:bldP spid="20" grpId="0"/>
      <p:bldP spid="21" grpId="0"/>
      <p:bldP spid="22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4341"/>
            <a:ext cx="12192000" cy="9034669"/>
          </a:xfrm>
          <a:prstGeom prst="rect">
            <a:avLst/>
          </a:prstGeom>
        </p:spPr>
      </p:pic>
      <p:sp>
        <p:nvSpPr>
          <p:cNvPr id="3" name="文本框 3"/>
          <p:cNvSpPr txBox="1"/>
          <p:nvPr/>
        </p:nvSpPr>
        <p:spPr>
          <a:xfrm>
            <a:off x="2491409" y="3028726"/>
            <a:ext cx="6798365" cy="923330"/>
          </a:xfrm>
          <a:prstGeom prst="rect">
            <a:avLst/>
          </a:prstGeom>
          <a:solidFill>
            <a:schemeClr val="tx2">
              <a:lumMod val="50000"/>
              <a:alpha val="39000"/>
            </a:schemeClr>
          </a:solidFill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EEA336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KHÁM PHÁ BÍ ẨN</a:t>
            </a:r>
            <a:endParaRPr lang="zh-CN" altLang="en-US" sz="5400" b="1" dirty="0">
              <a:solidFill>
                <a:srgbClr val="EEA336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8078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>
            <a:off x="3638786" y="4128160"/>
            <a:ext cx="2304000" cy="2304000"/>
          </a:xfrm>
          <a:prstGeom prst="roundRect">
            <a:avLst/>
          </a:prstGeom>
          <a:solidFill>
            <a:srgbClr val="33B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cs typeface="+mn-ea"/>
              <a:sym typeface="+mn-lt"/>
            </a:endParaRPr>
          </a:p>
        </p:txBody>
      </p:sp>
      <p:sp>
        <p:nvSpPr>
          <p:cNvPr id="4" name="圆角矩形 3">
            <a:hlinkClick r:id="rId5" action="ppaction://hlinksldjump"/>
          </p:cNvPr>
          <p:cNvSpPr/>
          <p:nvPr/>
        </p:nvSpPr>
        <p:spPr>
          <a:xfrm>
            <a:off x="883149" y="4128160"/>
            <a:ext cx="2304000" cy="2304000"/>
          </a:xfrm>
          <a:prstGeom prst="roundRect">
            <a:avLst/>
          </a:prstGeom>
          <a:solidFill>
            <a:srgbClr val="EE72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cs typeface="+mn-ea"/>
              <a:sym typeface="+mn-lt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6361232" y="4128160"/>
            <a:ext cx="2304000" cy="2304000"/>
          </a:xfrm>
          <a:prstGeom prst="roundRect">
            <a:avLst/>
          </a:prstGeom>
          <a:solidFill>
            <a:srgbClr val="3398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cs typeface="+mn-ea"/>
              <a:sym typeface="+mn-lt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9091628" y="4128160"/>
            <a:ext cx="2304000" cy="2304000"/>
          </a:xfrm>
          <a:prstGeom prst="roundRect">
            <a:avLst/>
          </a:prstGeom>
          <a:solidFill>
            <a:srgbClr val="D3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162" y="1294713"/>
            <a:ext cx="1905895" cy="19032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7393" y="1502046"/>
            <a:ext cx="2728607" cy="144600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5416" y="1151906"/>
            <a:ext cx="2566400" cy="25664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9056" y="964282"/>
            <a:ext cx="1843520" cy="2603842"/>
          </a:xfrm>
          <a:prstGeom prst="rect">
            <a:avLst/>
          </a:prstGeom>
        </p:spPr>
      </p:pic>
      <p:pic>
        <p:nvPicPr>
          <p:cNvPr id="1026" name="Picture 2" descr="سوال اساسی(دوستان فوری است) | طرفداری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53" b="93436" l="9794" r="89691">
                        <a14:foregroundMark x1="41753" y1="78378" x2="48454" y2="79151"/>
                        <a14:foregroundMark x1="51031" y1="86873" x2="51031" y2="86873"/>
                        <a14:foregroundMark x1="46392" y1="86873" x2="46392" y2="868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708" y="4319729"/>
            <a:ext cx="1438792" cy="192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uestion Mark 3d Photos - 37,542 Question Mark Stock Image Results ...  #1197629 - PNG Images - PNGio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429" b="87857" l="17012" r="87552">
                        <a14:foregroundMark x1="50622" y1="72500" x2="50622" y2="72500"/>
                        <a14:foregroundMark x1="48548" y1="66429" x2="50622" y2="66786"/>
                        <a14:foregroundMark x1="32780" y1="14286" x2="42324" y2="11429"/>
                        <a14:foregroundMark x1="43983" y1="10000" x2="56017" y2="10714"/>
                        <a14:foregroundMark x1="57261" y1="10000" x2="68880" y2="14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68" t="5630" r="12954" b="12526"/>
          <a:stretch/>
        </p:blipFill>
        <p:spPr bwMode="auto">
          <a:xfrm>
            <a:off x="4168158" y="4340995"/>
            <a:ext cx="1245255" cy="170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Question Mark 3d Photos - 37,542 Question Mark Stock Image Results ...  #1197629 - PNG Images - PNGio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429" b="87857" l="17012" r="87552">
                        <a14:foregroundMark x1="50622" y1="72500" x2="50622" y2="72500"/>
                        <a14:foregroundMark x1="48548" y1="66429" x2="50622" y2="66786"/>
                        <a14:foregroundMark x1="32780" y1="14286" x2="42324" y2="11429"/>
                        <a14:foregroundMark x1="43983" y1="10000" x2="56017" y2="10714"/>
                        <a14:foregroundMark x1="57261" y1="10000" x2="68880" y2="14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68" t="5630" r="12954" b="12526"/>
          <a:stretch/>
        </p:blipFill>
        <p:spPr bwMode="auto">
          <a:xfrm>
            <a:off x="9621000" y="4340995"/>
            <a:ext cx="1245255" cy="170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سوال اساسی(دوستان فوری است) | طرفداری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53" b="93436" l="9794" r="89691">
                        <a14:foregroundMark x1="41753" y1="78378" x2="48454" y2="79151"/>
                        <a14:foregroundMark x1="51031" y1="86873" x2="51031" y2="86873"/>
                        <a14:foregroundMark x1="46392" y1="86873" x2="46392" y2="868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836" y="4319728"/>
            <a:ext cx="1438792" cy="192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图片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7095" y="3476664"/>
            <a:ext cx="5451947" cy="3606991"/>
          </a:xfrm>
          <a:prstGeom prst="rect">
            <a:avLst/>
          </a:prstGeom>
        </p:spPr>
      </p:pic>
      <p:pic>
        <p:nvPicPr>
          <p:cNvPr id="24" name="图片 28"/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580708" y="-547581"/>
            <a:ext cx="3030583" cy="2119686"/>
          </a:xfrm>
          <a:prstGeom prst="rect">
            <a:avLst/>
          </a:prstGeom>
        </p:spPr>
      </p:pic>
      <p:sp>
        <p:nvSpPr>
          <p:cNvPr id="8" name="Sun 7">
            <a:hlinkClick r:id="rId19" action="ppaction://hlinksldjump"/>
          </p:cNvPr>
          <p:cNvSpPr/>
          <p:nvPr/>
        </p:nvSpPr>
        <p:spPr>
          <a:xfrm>
            <a:off x="11700975" y="6253351"/>
            <a:ext cx="457200" cy="478465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50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0716E-6 1.11111E-6 L 0.80474 -1.06921 " pathEditMode="relative" rAng="0" ptsTypes="AA">
                                      <p:cBhvr>
                                        <p:cTn id="97" dur="2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37" y="-5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  <p:bldP spid="6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4341"/>
            <a:ext cx="12192000" cy="9034669"/>
          </a:xfrm>
          <a:prstGeom prst="rect">
            <a:avLst/>
          </a:prstGeom>
        </p:spPr>
      </p:pic>
      <p:pic>
        <p:nvPicPr>
          <p:cNvPr id="9" name="图片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7717" y="2230078"/>
            <a:ext cx="1905895" cy="1903201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3848984" y="526258"/>
            <a:ext cx="5794745" cy="5943600"/>
          </a:xfrm>
          <a:prstGeom prst="roundRect">
            <a:avLst/>
          </a:prstGeom>
          <a:solidFill>
            <a:srgbClr val="17172E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833823" y="887770"/>
                <a:ext cx="3108543" cy="13052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𝒙</m:t>
                    </m:r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+ 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𝟖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3823" y="887770"/>
                <a:ext cx="3108543" cy="1305294"/>
              </a:xfrm>
              <a:prstGeom prst="rect">
                <a:avLst/>
              </a:prstGeom>
              <a:blipFill rotWithShape="1">
                <a:blip r:embed="rId8"/>
                <a:stretch>
                  <a:fillRect b="-13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837360" y="2832080"/>
                <a:ext cx="3220753" cy="13052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𝒙</m:t>
                    </m:r>
                  </m:oMath>
                </a14:m>
                <a:r>
                  <a:rPr lang="en-US" sz="5400" b="1" dirty="0">
                    <a:solidFill>
                      <a:schemeClr val="bg1"/>
                    </a:solidFill>
                  </a:rPr>
                  <a:t>     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𝟖</m:t>
                        </m:r>
                      </m:den>
                    </m:f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7360" y="2832080"/>
                <a:ext cx="3220753" cy="1305294"/>
              </a:xfrm>
              <a:prstGeom prst="rect">
                <a:avLst/>
              </a:prstGeom>
              <a:blipFill rotWithShape="1">
                <a:blip r:embed="rId9"/>
                <a:stretch>
                  <a:fillRect b="-13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840897" y="4686061"/>
                <a:ext cx="3688830" cy="12929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𝒙</m:t>
                    </m:r>
                  </m:oMath>
                </a14:m>
                <a:r>
                  <a:rPr lang="en-US" sz="5400" b="1" dirty="0">
                    <a:solidFill>
                      <a:schemeClr val="bg1"/>
                    </a:solidFill>
                  </a:rPr>
                  <a:t>       =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𝟖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0897" y="4686061"/>
                <a:ext cx="3688830" cy="1292918"/>
              </a:xfrm>
              <a:prstGeom prst="rect">
                <a:avLst/>
              </a:prstGeom>
              <a:blipFill rotWithShape="1">
                <a:blip r:embed="rId10"/>
                <a:stretch>
                  <a:fillRect b="-13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155575" y="-197626"/>
            <a:ext cx="3142220" cy="3307600"/>
            <a:chOff x="8964699" y="3550390"/>
            <a:chExt cx="3142220" cy="3307600"/>
          </a:xfrm>
        </p:grpSpPr>
        <p:pic>
          <p:nvPicPr>
            <p:cNvPr id="24" name="图片 2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64699" y="3550390"/>
              <a:ext cx="3142220" cy="3307600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11043315" y="3550390"/>
              <a:ext cx="960844" cy="839972"/>
              <a:chOff x="11043315" y="3550390"/>
              <a:chExt cx="960844" cy="839972"/>
            </a:xfrm>
          </p:grpSpPr>
          <p:sp>
            <p:nvSpPr>
              <p:cNvPr id="26" name="Wave 25"/>
              <p:cNvSpPr/>
              <p:nvPr/>
            </p:nvSpPr>
            <p:spPr>
              <a:xfrm>
                <a:off x="11043315" y="3550390"/>
                <a:ext cx="960844" cy="839972"/>
              </a:xfrm>
              <a:prstGeom prst="wav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5-Point Star 26"/>
              <p:cNvSpPr/>
              <p:nvPr/>
            </p:nvSpPr>
            <p:spPr>
              <a:xfrm>
                <a:off x="11347774" y="3772459"/>
                <a:ext cx="351925" cy="351925"/>
              </a:xfrm>
              <a:prstGeom prst="star5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28" name="Straight Arrow Connector 27"/>
          <p:cNvCxnSpPr/>
          <p:nvPr/>
        </p:nvCxnSpPr>
        <p:spPr>
          <a:xfrm>
            <a:off x="5879805" y="1876597"/>
            <a:ext cx="2317897" cy="1509823"/>
          </a:xfrm>
          <a:prstGeom prst="straightConnector1">
            <a:avLst/>
          </a:prstGeom>
          <a:ln>
            <a:solidFill>
              <a:srgbClr val="FFFF00"/>
            </a:solidFill>
            <a:prstDash val="dash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8633644" y="2874188"/>
                <a:ext cx="643125" cy="1244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644" y="2874188"/>
                <a:ext cx="643125" cy="1244828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8118183" y="2998335"/>
            <a:ext cx="3690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_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6685312" y="1754372"/>
            <a:ext cx="1986626" cy="1355602"/>
          </a:xfrm>
          <a:prstGeom prst="straightConnector1">
            <a:avLst/>
          </a:prstGeom>
          <a:ln>
            <a:solidFill>
              <a:srgbClr val="FFFF00"/>
            </a:solidFill>
            <a:prstDash val="dash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C114E6D-A2C0-1B19-3F5F-A84BE1E5793A}"/>
              </a:ext>
            </a:extLst>
          </p:cNvPr>
          <p:cNvSpPr txBox="1"/>
          <p:nvPr/>
        </p:nvSpPr>
        <p:spPr>
          <a:xfrm>
            <a:off x="4410108" y="527590"/>
            <a:ext cx="1813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2.Tìm x</a:t>
            </a:r>
          </a:p>
        </p:txBody>
      </p:sp>
    </p:spTree>
    <p:extLst>
      <p:ext uri="{BB962C8B-B14F-4D97-AF65-F5344CB8AC3E}">
        <p14:creationId xmlns:p14="http://schemas.microsoft.com/office/powerpoint/2010/main" val="48574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1812E-6 4.81481E-6 L -0.135 0.02546 C -0.1635 0.0324 -0.20138 0.02013 -0.23757 -0.00487 C -0.27949 -0.03496 -0.30943 -0.07223 -0.32713 -0.11227 L -0.41396 -0.29746 " pathEditMode="relative" rAng="1321187" ptsTypes="FffFF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12" y="-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6 -0.02361 C -0.04296 0.01945 -0.0453 0.06065 -0.04778 0.10348 C -0.047 0.1632 -0.04595 0.22315 -0.03906 0.28148 C -0.03814 0.28982 -0.03593 0.29723 -0.03463 0.3051 C -0.03124 0.32686 -0.0289 0.36019 -0.0233 0.3794 C -0.02174 0.39167 -0.02044 0.40556 -0.01719 0.41667 C -0.0164 0.42292 -0.01575 0.42686 -0.0138 0.43218 C -0.0112 0.44954 -0.01471 0.43033 -0.01107 0.44144 C -0.00651 0.45533 -0.00391 0.47037 0.00286 0.48172 C 0.00481 0.49352 0.00182 0.4801 0.00625 0.48797 C 0.0069 0.48912 0.00651 0.49144 0.00716 0.4926 C 0.00885 0.49607 0.01184 0.49838 0.01419 0.50023 C 0.01445 0.50186 0.01432 0.50394 0.01497 0.5051 C 0.01575 0.50648 0.02161 0.51088 0.02291 0.51181 C 0.02798 0.52639 0.03775 0.53264 0.04556 0.54074 C 0.05272 0.54723 0.05454 0.55417 0.063 0.55672 C 0.06899 0.5632 0.07563 0.56436 0.08214 0.5669 C 0.09294 0.56644 0.10362 0.56667 0.11442 0.56551 C 0.12939 0.56366 0.14189 0.54838 0.15543 0.53912 C 0.15803 0.53334 0.16076 0.53125 0.16415 0.52824 C 0.16662 0.52385 0.16974 0.52061 0.17196 0.51574 C 0.17352 0.51135 0.17443 0.50672 0.17638 0.5051 C 0.18211 0.49769 0.18732 0.48912 0.19292 0.48172 C 0.19591 0.47361 0.20255 0.46389 0.20776 0.46065 C 0.21322 0.45417 0.21687 0.44514 0.22168 0.43681 C 0.2265 0.42848 0.23223 0.4213 0.23731 0.41343 C 0.24277 0.40486 0.24902 0.38843 0.25475 0.38241 C 0.25618 0.38079 0.25787 0.37963 0.25917 0.37778 C 0.26777 0.36621 0.27245 0.35 0.28182 0.33912 C 0.28391 0.33148 0.28664 0.32801 0.28964 0.32199 C 0.29159 0.31829 0.29276 0.31343 0.29484 0.30973 C 0.30382 0.29375 0.31268 0.27616 0.32283 0.2632 C 0.32687 0.25811 0.33025 0.25 0.33324 0.24213 C 0.33546 0.23773 0.33442 0.24144 0.33767 0.23681 C 0.34171 0.2301 0.34457 0.22315 0.34808 0.21667 C 0.35108 0.21135 0.35472 0.20648 0.35772 0.20116 C 0.35902 0.19885 0.3598 0.19561 0.3611 0.19329 C 0.36292 0.19028 0.3654 0.18866 0.36722 0.18565 C 0.37073 0.1801 0.37282 0.17408 0.37594 0.16852 C 0.38037 0.16065 0.38622 0.15463 0.39078 0.14676 C 0.39742 0.13519 0.40471 0.12385 0.41174 0.11273 C 0.41838 0.10209 0.42358 0.08889 0.4327 0.08473 C 0.4353 0.0801 0.43738 0.07408 0.44051 0.07084 C 0.44532 0.06574 0.44402 0.07014 0.44832 0.06459 C 0.45131 0.06065 0.45379 0.05741 0.45704 0.05394 C 0.46173 0.04861 0.46381 0.04051 0.46928 0.03843 C 0.47552 0.03102 0.4724 0.03311 0.478 0.03056 C 0.47943 0.02801 0.4806 0.02477 0.48229 0.02292 C 0.48464 0.02037 0.48763 0.02107 0.49023 0.01968 C 0.49518 0.01713 0.5 0.01412 0.50507 0.01204 C 0.51887 -0.00115 0.53697 -0.00208 0.55207 -0.00347 C 0.58708 -0.00254 0.62106 -0.00463 0.65504 0.0088 C 0.66167 0.01505 0.66792 0.02338 0.67508 0.02755 C 0.67873 0.03241 0.68146 0.03797 0.6855 0.04144 C 0.68784 0.04561 0.69057 0.0507 0.69331 0.05394 C 0.69929 0.06111 0.69448 0.05209 0.70034 0.06158 C 0.70723 0.07269 0.71426 0.08357 0.72207 0.0926 C 0.72741 0.10625 0.73652 0.11389 0.74394 0.12361 C 0.74772 0.13403 0.75371 0.14028 0.75878 0.14838 C 0.76269 0.15463 0.76607 0.16111 0.77011 0.1669 C 0.77401 0.17269 0.77662 0.18125 0.78052 0.18727 C 0.78365 0.19213 0.78729 0.19445 0.79016 0.19954 C 0.79693 0.21158 0.80265 0.225 0.80929 0.23681 C 0.81137 0.24352 0.81437 0.25023 0.8171 0.25602 C 0.81932 0.2625 0.82088 0.27014 0.82322 0.27547 C 0.82556 0.28033 0.82817 0.28148 0.83025 0.28797 C 0.83389 0.29861 0.83585 0.31158 0.84066 0.32061 C 0.84157 0.32709 0.84249 0.32848 0.84509 0.33287 C 0.84717 0.34977 0.85134 0.36574 0.85381 0.38241 C 0.85472 0.39537 0.85576 0.40834 0.85641 0.4213 C 0.85615 0.43635 0.85602 0.45116 0.8555 0.46621 C 0.85485 0.48287 0.85121 0.50162 0.84939 0.51898 C 0.84782 0.53241 0.84717 0.54931 0.84327 0.56135 C 0.84236 0.56922 0.84157 0.57477 0.83975 0.58056 C 0.83832 0.59213 0.83429 0.59954 0.83103 0.60787 C 0.82765 0.61852 0.82504 0.62917 0.82153 0.63843 C 0.81892 0.64537 0.8171 0.65278 0.8145 0.65903 C 0.8089 0.6757 0.80148 0.68843 0.79536 0.70324 C 0.78547 0.72778 0.77024 0.75301 0.75345 0.76227 C 0.73991 0.76135 0.72793 0.76158 0.71518 0.7544 C 0.71231 0.75278 0.7101 0.75023 0.70723 0.74838 C 0.70671 0.74676 0.70619 0.74514 0.70554 0.74375 C 0.70476 0.74213 0.70359 0.74098 0.70294 0.73912 C 0.69643 0.72176 0.70854 0.74815 0.70034 0.72894 C 0.69773 0.72408 0.69864 0.72824 0.69591 0.72061 C 0.69344 0.71297 0.692 0.70394 0.68979 0.69723 C 0.68901 0.69144 0.68836 0.68473 0.68719 0.67917 C 0.68745 0.66065 0.68758 0.64283 0.6881 0.62431 C 0.68836 0.61713 0.69318 0.60648 0.69513 0.60255 C 0.69604 0.60047 0.69773 0.59653 0.69773 0.59676 C 0.69877 0.59051 0.69995 0.58912 0.70294 0.58473 C 0.70723 0.57454 0.70463 0.57824 0.70984 0.57315 C 0.71387 0.56135 0.71166 0.56598 0.71596 0.55996 C 0.71817 0.55533 0.71739 0.55695 0.71856 0.55301 " pathEditMode="relative" rAng="0" ptsTypes="fffffffffffffffffffffffffffffffffffffffffffffffffffffffffffffffffffffffffffffffffffffffffffffA">
                                      <p:cBhvr>
                                        <p:cTn id="59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98" y="392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  <p:bldP spid="22" grpId="0"/>
      <p:bldP spid="29" grpId="0"/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可爱卡通主题幼儿园家长会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www.freeppt7.com">
  <a:themeElements>
    <a:clrScheme name="0-多彩卡通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F96D8"/>
      </a:accent1>
      <a:accent2>
        <a:srgbClr val="E984A5"/>
      </a:accent2>
      <a:accent3>
        <a:srgbClr val="3CB44A"/>
      </a:accent3>
      <a:accent4>
        <a:srgbClr val="EC6603"/>
      </a:accent4>
      <a:accent5>
        <a:srgbClr val="3CA793"/>
      </a:accent5>
      <a:accent6>
        <a:srgbClr val="70AD47"/>
      </a:accent6>
      <a:hlink>
        <a:srgbClr val="0563C1"/>
      </a:hlink>
      <a:folHlink>
        <a:srgbClr val="954F72"/>
      </a:folHlink>
    </a:clrScheme>
    <a:fontScheme name="bhydj3vm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260</Words>
  <Application>Microsoft Office PowerPoint</Application>
  <PresentationFormat>Widescreen</PresentationFormat>
  <Paragraphs>122</Paragraphs>
  <Slides>20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微软雅黑</vt:lpstr>
      <vt:lpstr>Arial</vt:lpstr>
      <vt:lpstr>Calibri</vt:lpstr>
      <vt:lpstr>Cambria Math</vt:lpstr>
      <vt:lpstr>Times New Roman</vt:lpstr>
      <vt:lpstr>www.freeppt7.com</vt:lpstr>
      <vt:lpstr>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/>
  <cp:keywords>www.freeppt7.com</cp:keywords>
  <dc:description>www.freeppt7.com</dc:description>
  <cp:lastModifiedBy/>
  <cp:revision>1</cp:revision>
  <dcterms:created xsi:type="dcterms:W3CDTF">2017-03-16T13:16:18Z</dcterms:created>
  <dcterms:modified xsi:type="dcterms:W3CDTF">2023-09-14T06:32:50Z</dcterms:modified>
</cp:coreProperties>
</file>