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355" r:id="rId2"/>
    <p:sldId id="3353" r:id="rId3"/>
    <p:sldId id="3211" r:id="rId4"/>
    <p:sldId id="3295" r:id="rId5"/>
    <p:sldId id="3377" r:id="rId6"/>
    <p:sldId id="3354" r:id="rId7"/>
    <p:sldId id="3386" r:id="rId8"/>
    <p:sldId id="3365" r:id="rId9"/>
    <p:sldId id="3342" r:id="rId10"/>
    <p:sldId id="3380" r:id="rId11"/>
    <p:sldId id="3346" r:id="rId12"/>
    <p:sldId id="3387" r:id="rId13"/>
    <p:sldId id="3366" r:id="rId14"/>
    <p:sldId id="3356" r:id="rId15"/>
    <p:sldId id="3388" r:id="rId16"/>
    <p:sldId id="3384" r:id="rId17"/>
    <p:sldId id="3391" r:id="rId18"/>
    <p:sldId id="257" r:id="rId19"/>
    <p:sldId id="3362" r:id="rId20"/>
    <p:sldId id="3371" r:id="rId21"/>
    <p:sldId id="3389" r:id="rId22"/>
    <p:sldId id="3392" r:id="rId23"/>
    <p:sldId id="3373" r:id="rId24"/>
    <p:sldId id="3349" r:id="rId25"/>
    <p:sldId id="3333" r:id="rId26"/>
    <p:sldId id="3204" r:id="rId27"/>
    <p:sldId id="3375" r:id="rId28"/>
    <p:sldId id="3374" r:id="rId29"/>
    <p:sldId id="3350" r:id="rId30"/>
  </p:sldIdLst>
  <p:sldSz cx="9145588" cy="5145088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5295" indent="-12954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2495" indent="-26162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69695" indent="-39433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6895" indent="-52641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1625600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1950720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2275840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2601595" algn="l" defTabSz="65024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2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50">
          <p15:clr>
            <a:srgbClr val="A4A3A4"/>
          </p15:clr>
        </p15:guide>
        <p15:guide id="7" orient="horz" pos="233">
          <p15:clr>
            <a:srgbClr val="A4A3A4"/>
          </p15:clr>
        </p15:guide>
        <p15:guide id="8" orient="horz" pos="2976">
          <p15:clr>
            <a:srgbClr val="A4A3A4"/>
          </p15:clr>
        </p15:guide>
        <p15:guide id="9" pos="2902">
          <p15:clr>
            <a:srgbClr val="A4A3A4"/>
          </p15:clr>
        </p15:guide>
        <p15:guide id="10" pos="5421">
          <p15:clr>
            <a:srgbClr val="A4A3A4"/>
          </p15:clr>
        </p15:guide>
        <p15:guide id="11" pos="267">
          <p15:clr>
            <a:srgbClr val="A4A3A4"/>
          </p15:clr>
        </p15:guide>
        <p15:guide id="12" pos="9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0070C0"/>
    <a:srgbClr val="497169"/>
    <a:srgbClr val="7030A0"/>
    <a:srgbClr val="E1E1C4"/>
    <a:srgbClr val="A50021"/>
    <a:srgbClr val="FFECAF"/>
    <a:srgbClr val="BD8675"/>
    <a:srgbClr val="E7CDC2"/>
    <a:srgbClr val="EDE0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04CE27-A16C-42D5-9CD8-99DE1C5F4E17}" v="97" dt="2023-10-17T03:19:38.7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331" autoAdjust="0"/>
  </p:normalViewPr>
  <p:slideViewPr>
    <p:cSldViewPr>
      <p:cViewPr varScale="1">
        <p:scale>
          <a:sx n="91" d="100"/>
          <a:sy n="91" d="100"/>
        </p:scale>
        <p:origin x="726" y="66"/>
      </p:cViewPr>
      <p:guideLst>
        <p:guide orient="horz" pos="362"/>
        <p:guide pos="4050"/>
        <p:guide orient="horz" pos="4183"/>
        <p:guide pos="7588"/>
        <p:guide pos="376"/>
        <p:guide pos="1350"/>
        <p:guide orient="horz" pos="233"/>
        <p:guide orient="horz" pos="2976"/>
        <p:guide pos="2902"/>
        <p:guide pos="5421"/>
        <p:guide pos="267"/>
        <p:guide pos="96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7767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t>2023/12/6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527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2385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4897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97409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29921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625600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950720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275840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600960" algn="l" defTabSz="649605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4379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Đưa PHT1, yêu cầu tại lớp (HS trình bày…)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66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PHT2 thực hiện tại lớp (Phiếu W)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Làm việc nhóm 5p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Trình bày trên pht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Kĩ thuật khăn trải bàn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83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045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28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09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639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188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145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01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3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4229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6056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Bỏ Viết kết nối với đọc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Phiếu đọc hiểu vb tương tự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Đọc 1 trong 2: Cảnh khuya, Rằm tháng giêng (giống PHT1 W) Đọc bản chữ Hán</a:t>
            </a:r>
            <a:endParaRPr lang="en-US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7111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0083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670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1D939-3E60-4063-B05E-56844F97CE6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046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58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645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73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BBAC469-437F-4CE1-A260-B0BBC7D444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960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Làm lại, đúng chính tả, font, lấy bản sgk đúng chấm phẩy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467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Đưa PHT1, yêu cầu tại lớp (HS trình bày…)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BAC469-437F-4CE1-A260-B0BBC7D444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80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 userDrawn="1"/>
        </p:nvSpPr>
        <p:spPr>
          <a:xfrm>
            <a:off x="3482098" y="191778"/>
            <a:ext cx="2181392" cy="268977"/>
          </a:xfrm>
          <a:prstGeom prst="rect">
            <a:avLst/>
          </a:prstGeom>
        </p:spPr>
        <p:txBody>
          <a:bodyPr vert="horz" lIns="68585" tIns="34293" rIns="68585" bIns="34293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点击添加相关标题文字</a:t>
            </a:r>
            <a:endParaRPr lang="en-US" sz="14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Content Placeholder 2"/>
          <p:cNvSpPr txBox="1"/>
          <p:nvPr userDrawn="1"/>
        </p:nvSpPr>
        <p:spPr>
          <a:xfrm>
            <a:off x="3492674" y="415582"/>
            <a:ext cx="2121963" cy="268977"/>
          </a:xfrm>
          <a:prstGeom prst="rect">
            <a:avLst/>
          </a:prstGeom>
        </p:spPr>
        <p:txBody>
          <a:bodyPr vert="horz" lIns="68585" tIns="34293" rIns="68585" bIns="34293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 panose="020B0604020202020204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9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Click on add related title words</a:t>
            </a:r>
            <a:endParaRPr lang="en-US" sz="9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0135D2-A49B-38DA-778C-BF5720778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199" y="842032"/>
            <a:ext cx="685919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CE61021D-875F-CA8A-33E5-171584D19D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199" y="2702363"/>
            <a:ext cx="685919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FF23165-F447-5F10-4A13-8F982C89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DD64-4B9A-4AB1-9C35-525FE552650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E12F0A-4FE9-ACCD-AF62-86F8D5C9C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DA2158D-6FDB-6D83-D800-84CB7587F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781A-D5C7-44D9-8490-45AFB18614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1311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8DD4519-8755-8D47-8889-53398139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15D2A9B-F0DE-C03D-A1FC-66768C749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BD1CA7-C7A8-5A05-6485-2335732F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8DD64-4B9A-4AB1-9C35-525FE5526507}" type="datetimeFigureOut">
              <a:rPr lang="vi-VN" smtClean="0"/>
              <a:t>06/12/2023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37BA8A-4126-4164-718B-E810FEE5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6B16731-05E6-963A-1644-DE627B17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4781A-D5C7-44D9-8490-45AFB18614F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1940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7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901" y="274420"/>
            <a:ext cx="7887787" cy="993783"/>
          </a:xfrm>
          <a:prstGeom prst="rect">
            <a:avLst/>
          </a:prstGeom>
        </p:spPr>
        <p:txBody>
          <a:bodyPr vert="horz" lIns="65032" tIns="32516" rIns="65032" bIns="32516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901" y="1369841"/>
            <a:ext cx="7887787" cy="3264804"/>
          </a:xfrm>
          <a:prstGeom prst="rect">
            <a:avLst/>
          </a:prstGeom>
        </p:spPr>
        <p:txBody>
          <a:bodyPr vert="horz" lIns="65032" tIns="32516" rIns="65032" bIns="32516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901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9336" y="4769032"/>
            <a:ext cx="3086918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9496" y="4769032"/>
            <a:ext cx="2057193" cy="273290"/>
          </a:xfrm>
          <a:prstGeom prst="rect">
            <a:avLst/>
          </a:prstGeom>
        </p:spPr>
        <p:txBody>
          <a:bodyPr vert="horz" lIns="65032" tIns="32516" rIns="65032" bIns="3251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650240" rtl="0" eaLnBrk="1" latinLnBrk="0" hangingPunct="1">
        <a:lnSpc>
          <a:spcPct val="90000"/>
        </a:lnSpc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560" indent="-162560" algn="l" defTabSz="650240" rtl="0" eaLnBrk="1" latinLnBrk="0" hangingPunct="1">
        <a:lnSpc>
          <a:spcPct val="90000"/>
        </a:lnSpc>
        <a:spcBef>
          <a:spcPts val="71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876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128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3792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78816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11328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438400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64155" indent="-162560" algn="l" defTabSz="650240" rtl="0" eaLnBrk="1" latinLnBrk="0" hangingPunct="1">
        <a:lnSpc>
          <a:spcPct val="90000"/>
        </a:lnSpc>
        <a:spcBef>
          <a:spcPts val="355"/>
        </a:spcBef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512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024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536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048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2560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072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75840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01595" algn="l" defTabSz="65024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svg"/><Relationship Id="rId7" Type="http://schemas.openxmlformats.org/officeDocument/2006/relationships/image" Target="../media/image2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25.svg"/><Relationship Id="rId9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10.png"/><Relationship Id="rId4" Type="http://schemas.openxmlformats.org/officeDocument/2006/relationships/image" Target="../media/image32.png"/><Relationship Id="rId9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61.png"/><Relationship Id="rId20" Type="http://schemas.openxmlformats.org/officeDocument/2006/relationships/image" Target="../media/image6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sv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49.sv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33c9ce005c3f8857091a32892dcd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40760" y="2488565"/>
            <a:ext cx="5594350" cy="3729990"/>
          </a:xfrm>
          <a:prstGeom prst="rect">
            <a:avLst/>
          </a:prstGeom>
        </p:spPr>
      </p:pic>
      <p:pic>
        <p:nvPicPr>
          <p:cNvPr id="8" name="图片 7" descr="a79e4832c4a58d767955b34ede1f32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5838" y="-428942"/>
            <a:ext cx="4793615" cy="2631440"/>
          </a:xfrm>
          <a:prstGeom prst="rect">
            <a:avLst/>
          </a:prstGeom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6CFAD0AF-9376-7AD6-3A4A-028276AA5D75}"/>
              </a:ext>
            </a:extLst>
          </p:cNvPr>
          <p:cNvSpPr txBox="1"/>
          <p:nvPr/>
        </p:nvSpPr>
        <p:spPr>
          <a:xfrm>
            <a:off x="152238" y="1586945"/>
            <a:ext cx="898287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CHÀO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THẦY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DỰ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!</a:t>
            </a:r>
            <a:endParaRPr lang="vi-VN" sz="4000" dirty="0">
              <a:solidFill>
                <a:srgbClr val="00000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0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41" y="2425545"/>
            <a:ext cx="4284037" cy="2740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6C9E032-F694-69B5-0752-D80E7565F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87" y="0"/>
            <a:ext cx="7515214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547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1;p33">
            <a:extLst>
              <a:ext uri="{FF2B5EF4-FFF2-40B4-BE49-F238E27FC236}">
                <a16:creationId xmlns:a16="http://schemas.microsoft.com/office/drawing/2014/main" id="{D38A4975-30A2-BFFF-F34A-18B4CF5DD186}"/>
              </a:ext>
            </a:extLst>
          </p:cNvPr>
          <p:cNvSpPr/>
          <p:nvPr/>
        </p:nvSpPr>
        <p:spPr>
          <a:xfrm>
            <a:off x="180306" y="340296"/>
            <a:ext cx="1512168" cy="4167172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14000"/>
              </a:lnSpc>
            </a:pP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Tông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 descr="A screen shot of a document&#10;&#10;Description automatically generated">
            <a:extLst>
              <a:ext uri="{FF2B5EF4-FFF2-40B4-BE49-F238E27FC236}">
                <a16:creationId xmlns:a16="http://schemas.microsoft.com/office/drawing/2014/main" id="{5C32F3DE-A947-BF94-D927-8D77D168E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236" y="0"/>
            <a:ext cx="727735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38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>
            <a:extLst>
              <a:ext uri="{FF2B5EF4-FFF2-40B4-BE49-F238E27FC236}">
                <a16:creationId xmlns:a16="http://schemas.microsoft.com/office/drawing/2014/main" id="{495C54EF-4CD7-1465-BE66-3C9D415C2F55}"/>
              </a:ext>
            </a:extLst>
          </p:cNvPr>
          <p:cNvSpPr/>
          <p:nvPr/>
        </p:nvSpPr>
        <p:spPr>
          <a:xfrm>
            <a:off x="5152559" y="795720"/>
            <a:ext cx="3882516" cy="735821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9EE62223-939A-925A-5416-F8322513EDD7}"/>
              </a:ext>
            </a:extLst>
          </p:cNvPr>
          <p:cNvSpPr/>
          <p:nvPr/>
        </p:nvSpPr>
        <p:spPr>
          <a:xfrm>
            <a:off x="5175365" y="1611429"/>
            <a:ext cx="3882516" cy="735821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5391BBC-0F2E-6830-9526-A94A396BDDA0}"/>
              </a:ext>
            </a:extLst>
          </p:cNvPr>
          <p:cNvSpPr/>
          <p:nvPr/>
        </p:nvSpPr>
        <p:spPr>
          <a:xfrm>
            <a:off x="5133193" y="2509555"/>
            <a:ext cx="3924687" cy="735821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27C968-8706-9BBE-3705-F2D70B6766FE}"/>
              </a:ext>
            </a:extLst>
          </p:cNvPr>
          <p:cNvSpPr txBox="1"/>
          <p:nvPr/>
        </p:nvSpPr>
        <p:spPr>
          <a:xfrm>
            <a:off x="2286309" y="2387606"/>
            <a:ext cx="4571383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25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8756262C-9250-3DDD-2597-A603D2C30268}"/>
              </a:ext>
            </a:extLst>
          </p:cNvPr>
          <p:cNvSpPr/>
          <p:nvPr/>
        </p:nvSpPr>
        <p:spPr>
          <a:xfrm>
            <a:off x="7741146" y="-667748"/>
            <a:ext cx="2428267" cy="1368078"/>
          </a:xfrm>
          <a:custGeom>
            <a:avLst/>
            <a:gdLst/>
            <a:ahLst/>
            <a:cxnLst/>
            <a:rect l="l" t="t" r="r" b="b"/>
            <a:pathLst>
              <a:path w="7315200" h="3813048">
                <a:moveTo>
                  <a:pt x="0" y="0"/>
                </a:moveTo>
                <a:lnTo>
                  <a:pt x="7315200" y="0"/>
                </a:lnTo>
                <a:lnTo>
                  <a:pt x="7315200" y="3813048"/>
                </a:lnTo>
                <a:lnTo>
                  <a:pt x="0" y="38130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en-SG" sz="1799">
              <a:solidFill>
                <a:prstClr val="black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4832F6-0BE1-FEC6-4AA9-1907B5D8E105}"/>
              </a:ext>
            </a:extLst>
          </p:cNvPr>
          <p:cNvSpPr txBox="1"/>
          <p:nvPr/>
        </p:nvSpPr>
        <p:spPr>
          <a:xfrm>
            <a:off x="5157768" y="852397"/>
            <a:ext cx="3914854" cy="452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914225">
              <a:lnSpc>
                <a:spcPct val="130000"/>
              </a:lnSpc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FABDEC-AAE4-79C6-5175-6D6027685259}"/>
              </a:ext>
            </a:extLst>
          </p:cNvPr>
          <p:cNvSpPr txBox="1"/>
          <p:nvPr/>
        </p:nvSpPr>
        <p:spPr>
          <a:xfrm>
            <a:off x="5245167" y="1703439"/>
            <a:ext cx="3276208" cy="452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25">
              <a:lnSpc>
                <a:spcPct val="130000"/>
              </a:lnSpc>
            </a:pP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72A6BA-FA88-0747-ADD7-973EE6B377B8}"/>
              </a:ext>
            </a:extLst>
          </p:cNvPr>
          <p:cNvSpPr txBox="1"/>
          <p:nvPr/>
        </p:nvSpPr>
        <p:spPr>
          <a:xfrm>
            <a:off x="5107392" y="2578675"/>
            <a:ext cx="4425925" cy="434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25">
              <a:lnSpc>
                <a:spcPct val="130000"/>
              </a:lnSpc>
            </a:pPr>
            <a:r>
              <a:rPr lang="en-US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1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0CBD756-DDF5-A7C9-68DC-80998ECDAFF6}"/>
              </a:ext>
            </a:extLst>
          </p:cNvPr>
          <p:cNvSpPr/>
          <p:nvPr/>
        </p:nvSpPr>
        <p:spPr>
          <a:xfrm>
            <a:off x="384429" y="244349"/>
            <a:ext cx="4479119" cy="1509778"/>
          </a:xfrm>
          <a:custGeom>
            <a:avLst/>
            <a:gdLst/>
            <a:ahLst/>
            <a:cxnLst/>
            <a:rect l="l" t="t" r="r" b="b"/>
            <a:pathLst>
              <a:path w="5057234" h="3160771">
                <a:moveTo>
                  <a:pt x="0" y="0"/>
                </a:moveTo>
                <a:lnTo>
                  <a:pt x="5057234" y="0"/>
                </a:lnTo>
                <a:lnTo>
                  <a:pt x="5057234" y="3160771"/>
                </a:lnTo>
                <a:lnTo>
                  <a:pt x="0" y="3160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vi-VN" sz="1799">
              <a:solidFill>
                <a:prstClr val="black"/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1AFEDAC-56E5-EE39-1F71-6CD736E7A030}"/>
              </a:ext>
            </a:extLst>
          </p:cNvPr>
          <p:cNvSpPr/>
          <p:nvPr/>
        </p:nvSpPr>
        <p:spPr>
          <a:xfrm>
            <a:off x="275043" y="3090060"/>
            <a:ext cx="4668716" cy="1486483"/>
          </a:xfrm>
          <a:custGeom>
            <a:avLst/>
            <a:gdLst/>
            <a:ahLst/>
            <a:cxnLst/>
            <a:rect l="l" t="t" r="r" b="b"/>
            <a:pathLst>
              <a:path w="5057234" h="3160771">
                <a:moveTo>
                  <a:pt x="0" y="0"/>
                </a:moveTo>
                <a:lnTo>
                  <a:pt x="5057234" y="0"/>
                </a:lnTo>
                <a:lnTo>
                  <a:pt x="5057234" y="3160771"/>
                </a:lnTo>
                <a:lnTo>
                  <a:pt x="0" y="3160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vi-VN" sz="1799">
              <a:solidFill>
                <a:prstClr val="black"/>
              </a:solidFill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2727DD37-3E4F-D081-B0D4-9D23FD8705C6}"/>
              </a:ext>
            </a:extLst>
          </p:cNvPr>
          <p:cNvSpPr txBox="1"/>
          <p:nvPr/>
        </p:nvSpPr>
        <p:spPr>
          <a:xfrm>
            <a:off x="926711" y="700336"/>
            <a:ext cx="3994665" cy="75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87745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Thôn hậu thôn tiền đạm tự yên,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87745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xóm sau thôn tựa khói lồng,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418E78F-AAA5-CBD8-2F65-99196978323B}"/>
              </a:ext>
            </a:extLst>
          </p:cNvPr>
          <p:cNvSpPr txBox="1"/>
          <p:nvPr/>
        </p:nvSpPr>
        <p:spPr>
          <a:xfrm>
            <a:off x="731809" y="3403596"/>
            <a:ext cx="3946526" cy="7523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87745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Bán vô bán hữu tịch dương biên.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87745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Bóng chiều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dường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dường không.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21EF4A7-724C-0355-5E31-1EAE136D0B22}"/>
              </a:ext>
            </a:extLst>
          </p:cNvPr>
          <p:cNvSpPr txBox="1"/>
          <p:nvPr/>
        </p:nvSpPr>
        <p:spPr>
          <a:xfrm>
            <a:off x="4613" y="795720"/>
            <a:ext cx="1020801" cy="406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87745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F907F52-65FB-9ECC-54D6-E280CBF4FF13}"/>
              </a:ext>
            </a:extLst>
          </p:cNvPr>
          <p:cNvSpPr txBox="1"/>
          <p:nvPr/>
        </p:nvSpPr>
        <p:spPr>
          <a:xfrm>
            <a:off x="-420773" y="3477111"/>
            <a:ext cx="1524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endParaRPr lang="en-US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BD4C962A-DB4C-0C52-08F2-33DC4D83B8E4}"/>
              </a:ext>
            </a:extLst>
          </p:cNvPr>
          <p:cNvSpPr/>
          <p:nvPr/>
        </p:nvSpPr>
        <p:spPr>
          <a:xfrm>
            <a:off x="5152558" y="611366"/>
            <a:ext cx="3882516" cy="2713794"/>
          </a:xfrm>
          <a:prstGeom prst="roundRect">
            <a:avLst/>
          </a:prstGeom>
          <a:noFill/>
          <a:ln w="28575">
            <a:solidFill>
              <a:srgbClr val="EA707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0"/>
            <a:endParaRPr lang="vi-VN" sz="134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D5B9D42D-97A2-1548-C509-76278D09063B}"/>
              </a:ext>
            </a:extLst>
          </p:cNvPr>
          <p:cNvSpPr/>
          <p:nvPr/>
        </p:nvSpPr>
        <p:spPr>
          <a:xfrm>
            <a:off x="6259340" y="357158"/>
            <a:ext cx="1704372" cy="3954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100" b="1" dirty="0">
                <a:solidFill>
                  <a:srgbClr val="003399"/>
                </a:solidFill>
                <a:latin typeface="+mj-lt"/>
              </a:rPr>
              <a:t>Cảnh vật</a:t>
            </a:r>
            <a:endParaRPr lang="vi-VN" b="1" dirty="0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DA1A689F-5A25-2DCB-48FB-F3097CF396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6" y="3555551"/>
            <a:ext cx="4366011" cy="2464907"/>
          </a:xfrm>
          <a:prstGeom prst="rect">
            <a:avLst/>
          </a:prstGeom>
        </p:spPr>
      </p:pic>
      <p:sp>
        <p:nvSpPr>
          <p:cNvPr id="7" name="Hình chữ nhật: Góc Tròn 18">
            <a:extLst>
              <a:ext uri="{FF2B5EF4-FFF2-40B4-BE49-F238E27FC236}">
                <a16:creationId xmlns:a16="http://schemas.microsoft.com/office/drawing/2014/main" id="{935E75C2-3381-771D-A5E7-0A085296F207}"/>
              </a:ext>
            </a:extLst>
          </p:cNvPr>
          <p:cNvSpPr/>
          <p:nvPr/>
        </p:nvSpPr>
        <p:spPr>
          <a:xfrm>
            <a:off x="5346909" y="3912401"/>
            <a:ext cx="3636690" cy="828495"/>
          </a:xfrm>
          <a:prstGeom prst="roundRect">
            <a:avLst/>
          </a:prstGeom>
          <a:noFill/>
          <a:ln w="28575">
            <a:solidFill>
              <a:srgbClr val="EA707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0"/>
            <a:endParaRPr lang="vi-VN" sz="134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752420D5-6B2C-3DC8-DA7A-B63EE1E8B8D5}"/>
              </a:ext>
            </a:extLst>
          </p:cNvPr>
          <p:cNvSpPr/>
          <p:nvPr/>
        </p:nvSpPr>
        <p:spPr>
          <a:xfrm rot="10800000" flipV="1">
            <a:off x="5329198" y="3969024"/>
            <a:ext cx="3636689" cy="828496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115984-9205-6136-D223-A990DC22795D}"/>
              </a:ext>
            </a:extLst>
          </p:cNvPr>
          <p:cNvSpPr txBox="1"/>
          <p:nvPr/>
        </p:nvSpPr>
        <p:spPr>
          <a:xfrm>
            <a:off x="5329197" y="4199391"/>
            <a:ext cx="3545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Nâng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niu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trân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trọng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vẻ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đẹp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dị</a:t>
            </a:r>
            <a:endParaRPr lang="en-US" dirty="0"/>
          </a:p>
        </p:txBody>
      </p:sp>
      <p:sp>
        <p:nvSpPr>
          <p:cNvPr id="23" name="Mũi tên: Phải Có Khía 16">
            <a:extLst>
              <a:ext uri="{FF2B5EF4-FFF2-40B4-BE49-F238E27FC236}">
                <a16:creationId xmlns:a16="http://schemas.microsoft.com/office/drawing/2014/main" id="{45D281F0-6B55-45FD-26C8-9D294B18DCD6}"/>
              </a:ext>
            </a:extLst>
          </p:cNvPr>
          <p:cNvSpPr/>
          <p:nvPr/>
        </p:nvSpPr>
        <p:spPr>
          <a:xfrm rot="5400000">
            <a:off x="7013898" y="3469477"/>
            <a:ext cx="192854" cy="15698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Hình chữ nhật: Góc Tròn 19">
            <a:extLst>
              <a:ext uri="{FF2B5EF4-FFF2-40B4-BE49-F238E27FC236}">
                <a16:creationId xmlns:a16="http://schemas.microsoft.com/office/drawing/2014/main" id="{7F946CE6-A8B9-CCD0-E333-8710A5A2AC05}"/>
              </a:ext>
            </a:extLst>
          </p:cNvPr>
          <p:cNvSpPr/>
          <p:nvPr/>
        </p:nvSpPr>
        <p:spPr>
          <a:xfrm>
            <a:off x="6295356" y="3661777"/>
            <a:ext cx="1704372" cy="3954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100" b="1" dirty="0">
                <a:solidFill>
                  <a:srgbClr val="003399"/>
                </a:solidFill>
                <a:latin typeface="+mj-lt"/>
              </a:rPr>
              <a:t>Tình cảm</a:t>
            </a:r>
            <a:endParaRPr lang="vi-VN" b="1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B0497CBB-E79E-B4B1-3743-C2CF64FF6BB3}"/>
              </a:ext>
            </a:extLst>
          </p:cNvPr>
          <p:cNvSpPr/>
          <p:nvPr/>
        </p:nvSpPr>
        <p:spPr>
          <a:xfrm>
            <a:off x="731809" y="2063665"/>
            <a:ext cx="3882516" cy="852606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ECB276-7169-B081-CCAC-F1276B63F561}"/>
              </a:ext>
            </a:extLst>
          </p:cNvPr>
          <p:cNvSpPr txBox="1"/>
          <p:nvPr/>
        </p:nvSpPr>
        <p:spPr>
          <a:xfrm>
            <a:off x="982785" y="1978554"/>
            <a:ext cx="3445993" cy="852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25">
              <a:lnSpc>
                <a:spcPct val="130000"/>
              </a:lnSpc>
            </a:pP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4/3,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1" name="Hình chữ nhật: Góc Tròn 18">
            <a:extLst>
              <a:ext uri="{FF2B5EF4-FFF2-40B4-BE49-F238E27FC236}">
                <a16:creationId xmlns:a16="http://schemas.microsoft.com/office/drawing/2014/main" id="{C6F842F2-CD6D-6B63-CD02-BCAD5CA6B1F0}"/>
              </a:ext>
            </a:extLst>
          </p:cNvPr>
          <p:cNvSpPr/>
          <p:nvPr/>
        </p:nvSpPr>
        <p:spPr>
          <a:xfrm>
            <a:off x="864106" y="2055028"/>
            <a:ext cx="3636690" cy="828495"/>
          </a:xfrm>
          <a:prstGeom prst="roundRect">
            <a:avLst/>
          </a:prstGeom>
          <a:noFill/>
          <a:ln w="28575">
            <a:solidFill>
              <a:srgbClr val="EA707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0"/>
            <a:endParaRPr lang="vi-VN" sz="134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5" name="Mũi tên: Phải Có Khía 16">
            <a:extLst>
              <a:ext uri="{FF2B5EF4-FFF2-40B4-BE49-F238E27FC236}">
                <a16:creationId xmlns:a16="http://schemas.microsoft.com/office/drawing/2014/main" id="{52170425-130F-27E9-999D-2B0D11FFE6DA}"/>
              </a:ext>
            </a:extLst>
          </p:cNvPr>
          <p:cNvSpPr/>
          <p:nvPr/>
        </p:nvSpPr>
        <p:spPr>
          <a:xfrm>
            <a:off x="4925811" y="1075030"/>
            <a:ext cx="192854" cy="15698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83008EE-AE68-698D-C23B-EE8B6111733B}"/>
              </a:ext>
            </a:extLst>
          </p:cNvPr>
          <p:cNvCxnSpPr>
            <a:cxnSpLocks/>
          </p:cNvCxnSpPr>
          <p:nvPr/>
        </p:nvCxnSpPr>
        <p:spPr>
          <a:xfrm flipV="1">
            <a:off x="2617204" y="2887366"/>
            <a:ext cx="0" cy="333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EB4B0CEB-5B65-1C01-D654-38B469EBD703}"/>
              </a:ext>
            </a:extLst>
          </p:cNvPr>
          <p:cNvSpPr/>
          <p:nvPr/>
        </p:nvSpPr>
        <p:spPr>
          <a:xfrm>
            <a:off x="4783772" y="747387"/>
            <a:ext cx="66446" cy="3428074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48" name="Mũi tên: Phải Có Khía 16">
            <a:extLst>
              <a:ext uri="{FF2B5EF4-FFF2-40B4-BE49-F238E27FC236}">
                <a16:creationId xmlns:a16="http://schemas.microsoft.com/office/drawing/2014/main" id="{31DC6459-390C-1B6B-FA7F-2E71EC3DD9BF}"/>
              </a:ext>
            </a:extLst>
          </p:cNvPr>
          <p:cNvSpPr/>
          <p:nvPr/>
        </p:nvSpPr>
        <p:spPr>
          <a:xfrm>
            <a:off x="4904415" y="3930264"/>
            <a:ext cx="192854" cy="15698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9" name="Mũi tên: Phải Có Khía 16">
            <a:extLst>
              <a:ext uri="{FF2B5EF4-FFF2-40B4-BE49-F238E27FC236}">
                <a16:creationId xmlns:a16="http://schemas.microsoft.com/office/drawing/2014/main" id="{9AF7E81E-3006-0621-A62E-C9578CB6C55E}"/>
              </a:ext>
            </a:extLst>
          </p:cNvPr>
          <p:cNvSpPr/>
          <p:nvPr/>
        </p:nvSpPr>
        <p:spPr>
          <a:xfrm>
            <a:off x="4920669" y="2471644"/>
            <a:ext cx="192854" cy="15698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14251C0-C342-689C-C531-EBB9B20D9FD8}"/>
              </a:ext>
            </a:extLst>
          </p:cNvPr>
          <p:cNvCxnSpPr>
            <a:cxnSpLocks/>
          </p:cNvCxnSpPr>
          <p:nvPr/>
        </p:nvCxnSpPr>
        <p:spPr>
          <a:xfrm>
            <a:off x="2623989" y="1675292"/>
            <a:ext cx="0" cy="3444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65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" grpId="0"/>
      <p:bldP spid="3" grpId="0"/>
      <p:bldP spid="4" grpId="0"/>
      <p:bldP spid="19" grpId="0" animBg="1"/>
      <p:bldP spid="20" grpId="0" animBg="1"/>
      <p:bldP spid="7" grpId="0" animBg="1"/>
      <p:bldP spid="9" grpId="0" animBg="1"/>
      <p:bldP spid="22" grpId="0"/>
      <p:bldP spid="23" grpId="0" animBg="1"/>
      <p:bldP spid="12" grpId="0" animBg="1"/>
      <p:bldP spid="27" grpId="0" animBg="1"/>
      <p:bldP spid="28" grpId="0"/>
      <p:bldP spid="31" grpId="0" animBg="1"/>
      <p:bldP spid="45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34" y="2432981"/>
            <a:ext cx="4284037" cy="2740889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7AFE5B2-AF05-F22B-038F-6D24980A0AB2}"/>
              </a:ext>
            </a:extLst>
          </p:cNvPr>
          <p:cNvSpPr txBox="1"/>
          <p:nvPr/>
        </p:nvSpPr>
        <p:spPr>
          <a:xfrm>
            <a:off x="612354" y="1407594"/>
            <a:ext cx="362873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Thôn hậu thôn tiền đạm tự yên,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Bán vô bán hữu tịch dương biên.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EA7A5DB-4622-27DF-0BF6-3E667D3DA4C4}"/>
              </a:ext>
            </a:extLst>
          </p:cNvPr>
          <p:cNvSpPr txBox="1"/>
          <p:nvPr/>
        </p:nvSpPr>
        <p:spPr>
          <a:xfrm>
            <a:off x="4525127" y="2203517"/>
            <a:ext cx="425389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vi-VN" sz="20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Trước xóm sau thôn tựa khói lồng,</a:t>
            </a:r>
          </a:p>
          <a:p>
            <a:pPr algn="just"/>
            <a:r>
              <a:rPr lang="vi-VN" sz="20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Bóng chiều </a:t>
            </a:r>
            <a:r>
              <a:rPr lang="en-US" sz="20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dường</a:t>
            </a:r>
            <a:r>
              <a:rPr lang="en-US" sz="20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0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dường không.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6E6AA8-7329-45B6-4B9D-2020B0F22CD3}"/>
              </a:ext>
            </a:extLst>
          </p:cNvPr>
          <p:cNvSpPr/>
          <p:nvPr/>
        </p:nvSpPr>
        <p:spPr>
          <a:xfrm>
            <a:off x="-452182" y="997252"/>
            <a:ext cx="992528" cy="15485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20C19-355F-0652-FCBB-948F9A29B905}"/>
              </a:ext>
            </a:extLst>
          </p:cNvPr>
          <p:cNvSpPr txBox="1"/>
          <p:nvPr/>
        </p:nvSpPr>
        <p:spPr>
          <a:xfrm>
            <a:off x="324322" y="3402180"/>
            <a:ext cx="82655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UTM Aquarelle" panose="02040603050506020204" pitchFamily="18" charset="0"/>
              </a:rPr>
              <a:t>So </a:t>
            </a:r>
            <a:r>
              <a:rPr lang="en-US" sz="44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sánh</a:t>
            </a:r>
            <a:endParaRPr lang="en-US" sz="44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9F8651-BA59-AF7C-5D5D-9694806C0DC8}"/>
              </a:ext>
            </a:extLst>
          </p:cNvPr>
          <p:cNvSpPr/>
          <p:nvPr/>
        </p:nvSpPr>
        <p:spPr>
          <a:xfrm>
            <a:off x="1104154" y="1152110"/>
            <a:ext cx="1951858" cy="6213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288FD3-1536-6C3F-EE26-B365EA829684}"/>
              </a:ext>
            </a:extLst>
          </p:cNvPr>
          <p:cNvSpPr txBox="1"/>
          <p:nvPr/>
        </p:nvSpPr>
        <p:spPr>
          <a:xfrm>
            <a:off x="1188418" y="579884"/>
            <a:ext cx="2652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Yen Tu" panose="02040603050506020204" pitchFamily="18" charset="0"/>
                <a:cs typeface="Times New Roman" panose="02020603050405020304" pitchFamily="18" charset="0"/>
              </a:rPr>
              <a:t>Phiên</a:t>
            </a:r>
            <a:r>
              <a:rPr lang="en-US" sz="4400" dirty="0">
                <a:latin typeface="UTM Yen Tu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Yen Tu" panose="02040603050506020204" pitchFamily="18" charset="0"/>
                <a:cs typeface="Times New Roman" panose="02020603050405020304" pitchFamily="18" charset="0"/>
              </a:rPr>
              <a:t>âm</a:t>
            </a:r>
            <a:endParaRPr lang="en-US" sz="4400" dirty="0">
              <a:latin typeface="UTM Yen Tu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5CFE35-475A-E2BE-3AB8-E62F55EB4655}"/>
              </a:ext>
            </a:extLst>
          </p:cNvPr>
          <p:cNvSpPr/>
          <p:nvPr/>
        </p:nvSpPr>
        <p:spPr>
          <a:xfrm>
            <a:off x="5580906" y="1845364"/>
            <a:ext cx="1992016" cy="8626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04E71-BD7E-6504-33DD-04E024AEEF9E}"/>
              </a:ext>
            </a:extLst>
          </p:cNvPr>
          <p:cNvSpPr txBox="1"/>
          <p:nvPr/>
        </p:nvSpPr>
        <p:spPr>
          <a:xfrm>
            <a:off x="5512406" y="1251956"/>
            <a:ext cx="2707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UTM Yen Tu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dirty="0">
                <a:latin typeface="UTM Yen Tu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UTM Yen Tu" panose="02040603050506020204" pitchFamily="18" charset="0"/>
                <a:cs typeface="Times New Roman" panose="02020603050405020304" pitchFamily="18" charset="0"/>
              </a:rPr>
              <a:t>thơ</a:t>
            </a:r>
            <a:endParaRPr lang="en-US" sz="4400" dirty="0">
              <a:latin typeface="UTM Yen Tu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rrow: Notched Right 3">
            <a:extLst>
              <a:ext uri="{FF2B5EF4-FFF2-40B4-BE49-F238E27FC236}">
                <a16:creationId xmlns:a16="http://schemas.microsoft.com/office/drawing/2014/main" id="{BB201DDF-8100-E0E5-0057-654B53589033}"/>
              </a:ext>
            </a:extLst>
          </p:cNvPr>
          <p:cNvSpPr/>
          <p:nvPr/>
        </p:nvSpPr>
        <p:spPr>
          <a:xfrm>
            <a:off x="2988618" y="3464316"/>
            <a:ext cx="443011" cy="360040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" name="Nhạc quê hương 1">
            <a:hlinkClick r:id="" action="ppaction://media"/>
            <a:extLst>
              <a:ext uri="{FF2B5EF4-FFF2-40B4-BE49-F238E27FC236}">
                <a16:creationId xmlns:a16="http://schemas.microsoft.com/office/drawing/2014/main" id="{91EFE210-289C-9FB7-CBC5-6D57522E0C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1226" y="415672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96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45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6" descr="e33c9ce005c3f8857091a32892dcd237">
            <a:extLst>
              <a:ext uri="{FF2B5EF4-FFF2-40B4-BE49-F238E27FC236}">
                <a16:creationId xmlns:a16="http://schemas.microsoft.com/office/drawing/2014/main" id="{D730F4F2-D86D-2777-82A4-610946121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5724922" y="3508648"/>
            <a:ext cx="5276850" cy="3518535"/>
          </a:xfrm>
          <a:prstGeom prst="rect">
            <a:avLst/>
          </a:prstGeom>
        </p:spPr>
      </p:pic>
      <p:sp>
        <p:nvSpPr>
          <p:cNvPr id="28" name="Google Shape;191;p33">
            <a:extLst>
              <a:ext uri="{FF2B5EF4-FFF2-40B4-BE49-F238E27FC236}">
                <a16:creationId xmlns:a16="http://schemas.microsoft.com/office/drawing/2014/main" id="{D7A61A8E-7339-B895-8028-B229B0FCFB1E}"/>
              </a:ext>
            </a:extLst>
          </p:cNvPr>
          <p:cNvSpPr/>
          <p:nvPr/>
        </p:nvSpPr>
        <p:spPr>
          <a:xfrm>
            <a:off x="2412553" y="2666399"/>
            <a:ext cx="3744416" cy="2515507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sinh</a:t>
            </a:r>
          </a:p>
          <a:p>
            <a:pPr algn="just"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4CF2E7F-863F-3D37-89BF-B2ED521C7411}"/>
              </a:ext>
            </a:extLst>
          </p:cNvPr>
          <p:cNvSpPr txBox="1"/>
          <p:nvPr/>
        </p:nvSpPr>
        <p:spPr>
          <a:xfrm>
            <a:off x="3019404" y="2859531"/>
            <a:ext cx="2530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SG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0A21D-A2F6-9A09-129F-EE9379196961}"/>
              </a:ext>
            </a:extLst>
          </p:cNvPr>
          <p:cNvSpPr txBox="1"/>
          <p:nvPr/>
        </p:nvSpPr>
        <p:spPr>
          <a:xfrm>
            <a:off x="231703" y="278069"/>
            <a:ext cx="8682182" cy="2284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b="1" i="1" kern="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u="sng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u="sng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u="sng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400" b="1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400" kern="100" dirty="0">
                <a:solidFill>
                  <a:srgbClr val="A50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i="1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kern="100" spc="-3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2400" i="1" kern="100" spc="-3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kern="1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en-US" sz="2400" kern="100" dirty="0" err="1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400" kern="100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kern="100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kern="100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00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kern="100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00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kern="100" dirty="0">
                <a:solidFill>
                  <a:srgbClr val="A50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SG" sz="2400" kern="100" dirty="0">
              <a:solidFill>
                <a:srgbClr val="A5002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61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3">
            <a:extLst>
              <a:ext uri="{FF2B5EF4-FFF2-40B4-BE49-F238E27FC236}">
                <a16:creationId xmlns:a16="http://schemas.microsoft.com/office/drawing/2014/main" id="{495C54EF-4CD7-1465-BE66-3C9D415C2F55}"/>
              </a:ext>
            </a:extLst>
          </p:cNvPr>
          <p:cNvSpPr/>
          <p:nvPr/>
        </p:nvSpPr>
        <p:spPr>
          <a:xfrm>
            <a:off x="4779200" y="349491"/>
            <a:ext cx="4100880" cy="1050048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3" name="TextBox 2">
            <a:extLst>
              <a:ext uri="{FF2B5EF4-FFF2-40B4-BE49-F238E27FC236}">
                <a16:creationId xmlns:a16="http://schemas.microsoft.com/office/drawing/2014/main" id="{F8ACB5AB-C08E-27C3-8F26-834FE4103AF8}"/>
              </a:ext>
            </a:extLst>
          </p:cNvPr>
          <p:cNvSpPr txBox="1"/>
          <p:nvPr/>
        </p:nvSpPr>
        <p:spPr>
          <a:xfrm>
            <a:off x="4875028" y="395745"/>
            <a:ext cx="3882516" cy="861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con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mục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lùa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trâu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;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cao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xuống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thấp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theo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đôi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trắng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bay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đậu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xuống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DA1A689F-5A25-2DCB-48FB-F3097CF396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4593" y="3080864"/>
            <a:ext cx="5098967" cy="2878710"/>
          </a:xfrm>
          <a:prstGeom prst="rect">
            <a:avLst/>
          </a:prstGeom>
        </p:spPr>
      </p:pic>
      <p:sp>
        <p:nvSpPr>
          <p:cNvPr id="15" name="Freeform 3">
            <a:extLst>
              <a:ext uri="{FF2B5EF4-FFF2-40B4-BE49-F238E27FC236}">
                <a16:creationId xmlns:a16="http://schemas.microsoft.com/office/drawing/2014/main" id="{9EE62223-939A-925A-5416-F8322513EDD7}"/>
              </a:ext>
            </a:extLst>
          </p:cNvPr>
          <p:cNvSpPr/>
          <p:nvPr/>
        </p:nvSpPr>
        <p:spPr>
          <a:xfrm>
            <a:off x="4798922" y="1393968"/>
            <a:ext cx="4107331" cy="603296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Freeform 3">
            <a:extLst>
              <a:ext uri="{FF2B5EF4-FFF2-40B4-BE49-F238E27FC236}">
                <a16:creationId xmlns:a16="http://schemas.microsoft.com/office/drawing/2014/main" id="{35391BBC-0F2E-6830-9526-A94A396BDDA0}"/>
              </a:ext>
            </a:extLst>
          </p:cNvPr>
          <p:cNvSpPr/>
          <p:nvPr/>
        </p:nvSpPr>
        <p:spPr>
          <a:xfrm>
            <a:off x="4811651" y="1918576"/>
            <a:ext cx="4193654" cy="1913836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27C968-8706-9BBE-3705-F2D70B6766FE}"/>
              </a:ext>
            </a:extLst>
          </p:cNvPr>
          <p:cNvSpPr txBox="1"/>
          <p:nvPr/>
        </p:nvSpPr>
        <p:spPr>
          <a:xfrm>
            <a:off x="2286309" y="2387606"/>
            <a:ext cx="4571383" cy="369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225"/>
            <a:endParaRPr lang="en-US" sz="1799">
              <a:solidFill>
                <a:prstClr val="black"/>
              </a:solidFill>
            </a:endParaRPr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8756262C-9250-3DDD-2597-A603D2C30268}"/>
              </a:ext>
            </a:extLst>
          </p:cNvPr>
          <p:cNvSpPr/>
          <p:nvPr/>
        </p:nvSpPr>
        <p:spPr>
          <a:xfrm>
            <a:off x="8040065" y="-684039"/>
            <a:ext cx="2428267" cy="1368078"/>
          </a:xfrm>
          <a:custGeom>
            <a:avLst/>
            <a:gdLst/>
            <a:ahLst/>
            <a:cxnLst/>
            <a:rect l="l" t="t" r="r" b="b"/>
            <a:pathLst>
              <a:path w="7315200" h="3813048">
                <a:moveTo>
                  <a:pt x="0" y="0"/>
                </a:moveTo>
                <a:lnTo>
                  <a:pt x="7315200" y="0"/>
                </a:lnTo>
                <a:lnTo>
                  <a:pt x="7315200" y="3813048"/>
                </a:lnTo>
                <a:lnTo>
                  <a:pt x="0" y="3813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en-SG" sz="1799">
              <a:solidFill>
                <a:prstClr val="black"/>
              </a:solidFill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40CBD756-DDF5-A7C9-68DC-80998ECDAFF6}"/>
              </a:ext>
            </a:extLst>
          </p:cNvPr>
          <p:cNvSpPr/>
          <p:nvPr/>
        </p:nvSpPr>
        <p:spPr>
          <a:xfrm>
            <a:off x="388044" y="300657"/>
            <a:ext cx="4290119" cy="1486483"/>
          </a:xfrm>
          <a:custGeom>
            <a:avLst/>
            <a:gdLst/>
            <a:ahLst/>
            <a:cxnLst/>
            <a:rect l="l" t="t" r="r" b="b"/>
            <a:pathLst>
              <a:path w="5057234" h="3160771">
                <a:moveTo>
                  <a:pt x="0" y="0"/>
                </a:moveTo>
                <a:lnTo>
                  <a:pt x="5057234" y="0"/>
                </a:lnTo>
                <a:lnTo>
                  <a:pt x="5057234" y="3160771"/>
                </a:lnTo>
                <a:lnTo>
                  <a:pt x="0" y="3160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vi-VN" sz="1799" dirty="0">
              <a:solidFill>
                <a:prstClr val="black"/>
              </a:solidFill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F1AFEDAC-56E5-EE39-1F71-6CD736E7A030}"/>
              </a:ext>
            </a:extLst>
          </p:cNvPr>
          <p:cNvSpPr/>
          <p:nvPr/>
        </p:nvSpPr>
        <p:spPr>
          <a:xfrm>
            <a:off x="275033" y="3386596"/>
            <a:ext cx="4465036" cy="1486483"/>
          </a:xfrm>
          <a:custGeom>
            <a:avLst/>
            <a:gdLst/>
            <a:ahLst/>
            <a:cxnLst/>
            <a:rect l="l" t="t" r="r" b="b"/>
            <a:pathLst>
              <a:path w="5057234" h="3160771">
                <a:moveTo>
                  <a:pt x="0" y="0"/>
                </a:moveTo>
                <a:lnTo>
                  <a:pt x="5057234" y="0"/>
                </a:lnTo>
                <a:lnTo>
                  <a:pt x="5057234" y="3160771"/>
                </a:lnTo>
                <a:lnTo>
                  <a:pt x="0" y="31607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vi-VN" sz="1799">
              <a:solidFill>
                <a:prstClr val="black"/>
              </a:solidFill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21EF4A7-724C-0355-5E31-1EAE136D0B22}"/>
              </a:ext>
            </a:extLst>
          </p:cNvPr>
          <p:cNvSpPr txBox="1"/>
          <p:nvPr/>
        </p:nvSpPr>
        <p:spPr>
          <a:xfrm>
            <a:off x="-93640" y="807396"/>
            <a:ext cx="1020801" cy="406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87745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1F907F52-65FB-9ECC-54D6-E280CBF4FF13}"/>
              </a:ext>
            </a:extLst>
          </p:cNvPr>
          <p:cNvSpPr txBox="1"/>
          <p:nvPr/>
        </p:nvSpPr>
        <p:spPr>
          <a:xfrm>
            <a:off x="-443527" y="4013029"/>
            <a:ext cx="15246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Mũi tên: Phải Có Khía 16">
            <a:extLst>
              <a:ext uri="{FF2B5EF4-FFF2-40B4-BE49-F238E27FC236}">
                <a16:creationId xmlns:a16="http://schemas.microsoft.com/office/drawing/2014/main" id="{BD488DEF-59DB-7B70-9971-17E4F2E57F4E}"/>
              </a:ext>
            </a:extLst>
          </p:cNvPr>
          <p:cNvSpPr/>
          <p:nvPr/>
        </p:nvSpPr>
        <p:spPr>
          <a:xfrm>
            <a:off x="4588131" y="1135040"/>
            <a:ext cx="192854" cy="15698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ình chữ nhật: Góc Tròn 18">
            <a:extLst>
              <a:ext uri="{FF2B5EF4-FFF2-40B4-BE49-F238E27FC236}">
                <a16:creationId xmlns:a16="http://schemas.microsoft.com/office/drawing/2014/main" id="{BD4C962A-DB4C-0C52-08F2-33DC4D83B8E4}"/>
              </a:ext>
            </a:extLst>
          </p:cNvPr>
          <p:cNvSpPr/>
          <p:nvPr/>
        </p:nvSpPr>
        <p:spPr>
          <a:xfrm>
            <a:off x="4834635" y="275445"/>
            <a:ext cx="4221343" cy="3521302"/>
          </a:xfrm>
          <a:prstGeom prst="roundRect">
            <a:avLst/>
          </a:prstGeom>
          <a:noFill/>
          <a:ln w="28575">
            <a:solidFill>
              <a:srgbClr val="EA707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0"/>
            <a:endParaRPr lang="vi-VN" sz="134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Hình chữ nhật: Góc Tròn 19">
            <a:extLst>
              <a:ext uri="{FF2B5EF4-FFF2-40B4-BE49-F238E27FC236}">
                <a16:creationId xmlns:a16="http://schemas.microsoft.com/office/drawing/2014/main" id="{D5B9D42D-97A2-1548-C509-76278D09063B}"/>
              </a:ext>
            </a:extLst>
          </p:cNvPr>
          <p:cNvSpPr/>
          <p:nvPr/>
        </p:nvSpPr>
        <p:spPr>
          <a:xfrm>
            <a:off x="5832850" y="-6571"/>
            <a:ext cx="1704372" cy="3954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vi-VN" sz="2100" b="1" dirty="0">
                <a:solidFill>
                  <a:srgbClr val="003399"/>
                </a:solidFill>
                <a:latin typeface="+mj-lt"/>
              </a:rPr>
              <a:t>Cảnh vật</a:t>
            </a:r>
            <a:endParaRPr lang="vi-VN" b="1" dirty="0">
              <a:solidFill>
                <a:srgbClr val="003399"/>
              </a:solidFill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B9349C3F-138C-7696-4A48-3E795251FDBB}"/>
              </a:ext>
            </a:extLst>
          </p:cNvPr>
          <p:cNvSpPr txBox="1"/>
          <p:nvPr/>
        </p:nvSpPr>
        <p:spPr>
          <a:xfrm>
            <a:off x="899073" y="703756"/>
            <a:ext cx="3388988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87745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đồng địch lí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ngưu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tận,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87745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đồng sáo vẳng, trâu về hết,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805B2D37-DAA9-1040-A0BE-249EE8DE9578}"/>
              </a:ext>
            </a:extLst>
          </p:cNvPr>
          <p:cNvSpPr txBox="1"/>
          <p:nvPr/>
        </p:nvSpPr>
        <p:spPr>
          <a:xfrm>
            <a:off x="769420" y="3609094"/>
            <a:ext cx="3671641" cy="10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487745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 lộ song </a:t>
            </a:r>
            <a:r>
              <a:rPr lang="vi-VN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hạ điền.</a:t>
            </a:r>
            <a:endParaRPr lang="en-US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487745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 trắng từng đôi liệng xuống đồng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BF6B4922-FA6A-E1C1-DBA3-D7D015CE57B4}"/>
              </a:ext>
            </a:extLst>
          </p:cNvPr>
          <p:cNvSpPr txBox="1"/>
          <p:nvPr/>
        </p:nvSpPr>
        <p:spPr>
          <a:xfrm>
            <a:off x="4943911" y="1507050"/>
            <a:ext cx="3821455" cy="334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9EDDE-2695-70C7-65DA-B3D646305E4F}"/>
              </a:ext>
            </a:extLst>
          </p:cNvPr>
          <p:cNvSpPr txBox="1"/>
          <p:nvPr/>
        </p:nvSpPr>
        <p:spPr>
          <a:xfrm>
            <a:off x="4879044" y="2017370"/>
            <a:ext cx="4058550" cy="597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…:</a:t>
            </a:r>
          </a:p>
        </p:txBody>
      </p:sp>
      <p:sp>
        <p:nvSpPr>
          <p:cNvPr id="32" name="TextBox 8">
            <a:extLst>
              <a:ext uri="{FF2B5EF4-FFF2-40B4-BE49-F238E27FC236}">
                <a16:creationId xmlns:a16="http://schemas.microsoft.com/office/drawing/2014/main" id="{7AA20BE7-C9D7-5800-88F0-742F8EA238A7}"/>
              </a:ext>
            </a:extLst>
          </p:cNvPr>
          <p:cNvSpPr txBox="1"/>
          <p:nvPr/>
        </p:nvSpPr>
        <p:spPr>
          <a:xfrm>
            <a:off x="4857058" y="2602896"/>
            <a:ext cx="3734942" cy="334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" name="TextBox 10">
            <a:extLst>
              <a:ext uri="{FF2B5EF4-FFF2-40B4-BE49-F238E27FC236}">
                <a16:creationId xmlns:a16="http://schemas.microsoft.com/office/drawing/2014/main" id="{BBA9E25C-F3C5-DA7C-42A7-97A0B79842AC}"/>
              </a:ext>
            </a:extLst>
          </p:cNvPr>
          <p:cNvSpPr txBox="1"/>
          <p:nvPr/>
        </p:nvSpPr>
        <p:spPr>
          <a:xfrm>
            <a:off x="4867607" y="2921963"/>
            <a:ext cx="3734942" cy="334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257DA4ED-E119-154E-225A-9759057A724E}"/>
              </a:ext>
            </a:extLst>
          </p:cNvPr>
          <p:cNvSpPr txBox="1"/>
          <p:nvPr/>
        </p:nvSpPr>
        <p:spPr>
          <a:xfrm>
            <a:off x="4925464" y="3250681"/>
            <a:ext cx="3951153" cy="339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1500" dirty="0"/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42363A17-987F-D656-F392-3E42CAF58E94}"/>
              </a:ext>
            </a:extLst>
          </p:cNvPr>
          <p:cNvSpPr/>
          <p:nvPr/>
        </p:nvSpPr>
        <p:spPr>
          <a:xfrm rot="10800000" flipV="1">
            <a:off x="5293224" y="4176974"/>
            <a:ext cx="3419040" cy="643505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2AA0F9-8C01-4616-A9DB-3071F0F28F24}"/>
              </a:ext>
            </a:extLst>
          </p:cNvPr>
          <p:cNvSpPr txBox="1"/>
          <p:nvPr/>
        </p:nvSpPr>
        <p:spPr>
          <a:xfrm>
            <a:off x="5391796" y="4362400"/>
            <a:ext cx="3545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Nâng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niu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trân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trọng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vẻ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đẹp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bình</a:t>
            </a:r>
            <a:r>
              <a:rPr lang="en-US" sz="18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dị</a:t>
            </a:r>
            <a:endParaRPr lang="en-US" dirty="0"/>
          </a:p>
        </p:txBody>
      </p:sp>
      <p:sp>
        <p:nvSpPr>
          <p:cNvPr id="4" name="Mũi tên: Phải Có Khía 16">
            <a:extLst>
              <a:ext uri="{FF2B5EF4-FFF2-40B4-BE49-F238E27FC236}">
                <a16:creationId xmlns:a16="http://schemas.microsoft.com/office/drawing/2014/main" id="{26B44549-1ABD-DC25-1178-1A84D91DD140}"/>
              </a:ext>
            </a:extLst>
          </p:cNvPr>
          <p:cNvSpPr/>
          <p:nvPr/>
        </p:nvSpPr>
        <p:spPr>
          <a:xfrm rot="5400000">
            <a:off x="6839919" y="3735935"/>
            <a:ext cx="192854" cy="15698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ình chữ nhật: Góc Tròn 18">
            <a:extLst>
              <a:ext uri="{FF2B5EF4-FFF2-40B4-BE49-F238E27FC236}">
                <a16:creationId xmlns:a16="http://schemas.microsoft.com/office/drawing/2014/main" id="{FBC40B01-3168-8912-6BC9-5BE13CECBC39}"/>
              </a:ext>
            </a:extLst>
          </p:cNvPr>
          <p:cNvSpPr/>
          <p:nvPr/>
        </p:nvSpPr>
        <p:spPr>
          <a:xfrm>
            <a:off x="5262568" y="4133476"/>
            <a:ext cx="3548352" cy="730502"/>
          </a:xfrm>
          <a:prstGeom prst="roundRect">
            <a:avLst/>
          </a:prstGeom>
          <a:noFill/>
          <a:ln w="28575">
            <a:solidFill>
              <a:srgbClr val="EA707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0"/>
            <a:endParaRPr lang="vi-VN" sz="134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Hình chữ nhật: Góc Tròn 19">
            <a:extLst>
              <a:ext uri="{FF2B5EF4-FFF2-40B4-BE49-F238E27FC236}">
                <a16:creationId xmlns:a16="http://schemas.microsoft.com/office/drawing/2014/main" id="{F3A27F85-D1B5-AA8B-3A47-59FC13AB2CBB}"/>
              </a:ext>
            </a:extLst>
          </p:cNvPr>
          <p:cNvSpPr/>
          <p:nvPr/>
        </p:nvSpPr>
        <p:spPr>
          <a:xfrm>
            <a:off x="6009079" y="3968410"/>
            <a:ext cx="1704372" cy="39545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1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62DD6D76-3175-645A-3950-EFD2CA4DAE82}"/>
              </a:ext>
            </a:extLst>
          </p:cNvPr>
          <p:cNvSpPr/>
          <p:nvPr/>
        </p:nvSpPr>
        <p:spPr>
          <a:xfrm>
            <a:off x="543039" y="2293879"/>
            <a:ext cx="3707954" cy="808509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02AF-3F8B-65F4-8C7D-116384C42955}"/>
              </a:ext>
            </a:extLst>
          </p:cNvPr>
          <p:cNvSpPr txBox="1"/>
          <p:nvPr/>
        </p:nvSpPr>
        <p:spPr>
          <a:xfrm>
            <a:off x="730746" y="2225340"/>
            <a:ext cx="3565244" cy="852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25">
              <a:lnSpc>
                <a:spcPct val="130000"/>
              </a:lnSpc>
            </a:pP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08934D6-EF2E-5493-0E74-819A92F3C90E}"/>
              </a:ext>
            </a:extLst>
          </p:cNvPr>
          <p:cNvCxnSpPr>
            <a:cxnSpLocks/>
          </p:cNvCxnSpPr>
          <p:nvPr/>
        </p:nvCxnSpPr>
        <p:spPr>
          <a:xfrm flipV="1">
            <a:off x="2286309" y="3161698"/>
            <a:ext cx="0" cy="333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Hình chữ nhật: Góc Tròn 18">
            <a:extLst>
              <a:ext uri="{FF2B5EF4-FFF2-40B4-BE49-F238E27FC236}">
                <a16:creationId xmlns:a16="http://schemas.microsoft.com/office/drawing/2014/main" id="{7A95E4A2-2B4D-65FB-D1BD-1A69A3D4558B}"/>
              </a:ext>
            </a:extLst>
          </p:cNvPr>
          <p:cNvSpPr/>
          <p:nvPr/>
        </p:nvSpPr>
        <p:spPr>
          <a:xfrm>
            <a:off x="462822" y="2226564"/>
            <a:ext cx="3825239" cy="848276"/>
          </a:xfrm>
          <a:prstGeom prst="roundRect">
            <a:avLst/>
          </a:prstGeom>
          <a:noFill/>
          <a:ln w="28575">
            <a:solidFill>
              <a:srgbClr val="EA707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0"/>
            <a:endParaRPr lang="vi-VN" sz="134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id="{5E3664E7-0802-FF20-1302-AAF3A03EA5A3}"/>
              </a:ext>
            </a:extLst>
          </p:cNvPr>
          <p:cNvSpPr/>
          <p:nvPr/>
        </p:nvSpPr>
        <p:spPr>
          <a:xfrm>
            <a:off x="4443753" y="807396"/>
            <a:ext cx="116813" cy="357496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5" name="Mũi tên: Phải Có Khía 16">
            <a:extLst>
              <a:ext uri="{FF2B5EF4-FFF2-40B4-BE49-F238E27FC236}">
                <a16:creationId xmlns:a16="http://schemas.microsoft.com/office/drawing/2014/main" id="{9FB065CC-BE0A-B5E5-5397-EC3589D3A9A4}"/>
              </a:ext>
            </a:extLst>
          </p:cNvPr>
          <p:cNvSpPr/>
          <p:nvPr/>
        </p:nvSpPr>
        <p:spPr>
          <a:xfrm>
            <a:off x="4604369" y="4132671"/>
            <a:ext cx="192854" cy="15698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Mũi tên: Phải Có Khía 16">
            <a:extLst>
              <a:ext uri="{FF2B5EF4-FFF2-40B4-BE49-F238E27FC236}">
                <a16:creationId xmlns:a16="http://schemas.microsoft.com/office/drawing/2014/main" id="{62BDE3F5-17C4-9FDC-43F5-7CCA009D4FDA}"/>
              </a:ext>
            </a:extLst>
          </p:cNvPr>
          <p:cNvSpPr/>
          <p:nvPr/>
        </p:nvSpPr>
        <p:spPr>
          <a:xfrm>
            <a:off x="4582989" y="2531654"/>
            <a:ext cx="192854" cy="156985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DA6FEC6-B6B9-5F10-CABC-C46E2319F545}"/>
              </a:ext>
            </a:extLst>
          </p:cNvPr>
          <p:cNvCxnSpPr>
            <a:cxnSpLocks/>
          </p:cNvCxnSpPr>
          <p:nvPr/>
        </p:nvCxnSpPr>
        <p:spPr>
          <a:xfrm>
            <a:off x="2286309" y="1640022"/>
            <a:ext cx="0" cy="4711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569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  <p:bldP spid="15" grpId="0" animBg="1"/>
      <p:bldP spid="16" grpId="0" animBg="1"/>
      <p:bldP spid="17" grpId="0" animBg="1"/>
      <p:bldP spid="19" grpId="0" animBg="1"/>
      <p:bldP spid="20" grpId="0" animBg="1"/>
      <p:bldP spid="25" grpId="0"/>
      <p:bldP spid="31" grpId="0"/>
      <p:bldP spid="32" grpId="0"/>
      <p:bldP spid="33" grpId="0"/>
      <p:bldP spid="34" grpId="0"/>
      <p:bldP spid="2" grpId="0" animBg="1"/>
      <p:bldP spid="3" grpId="0"/>
      <p:bldP spid="4" grpId="0" animBg="1"/>
      <p:bldP spid="24" grpId="0" animBg="1"/>
      <p:bldP spid="27" grpId="0" animBg="1"/>
      <p:bldP spid="7" grpId="0" animBg="1"/>
      <p:bldP spid="8" grpId="0"/>
      <p:bldP spid="12" grpId="0" animBg="1"/>
      <p:bldP spid="29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Hình chữ nhật: Góc Tròn 69">
            <a:extLst>
              <a:ext uri="{FF2B5EF4-FFF2-40B4-BE49-F238E27FC236}">
                <a16:creationId xmlns:a16="http://schemas.microsoft.com/office/drawing/2014/main" id="{D612F98C-A70A-EDF7-3BE8-433F6AD05808}"/>
              </a:ext>
            </a:extLst>
          </p:cNvPr>
          <p:cNvSpPr/>
          <p:nvPr/>
        </p:nvSpPr>
        <p:spPr>
          <a:xfrm>
            <a:off x="4461479" y="3044274"/>
            <a:ext cx="4564639" cy="1869886"/>
          </a:xfrm>
          <a:prstGeom prst="roundRect">
            <a:avLst/>
          </a:prstGeom>
          <a:noFill/>
          <a:ln>
            <a:solidFill>
              <a:srgbClr val="E7CDC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25"/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Hình chữ nhật: Góc Tròn 57">
            <a:extLst>
              <a:ext uri="{FF2B5EF4-FFF2-40B4-BE49-F238E27FC236}">
                <a16:creationId xmlns:a16="http://schemas.microsoft.com/office/drawing/2014/main" id="{74FF9257-C263-AE22-51C4-4A356955914B}"/>
              </a:ext>
            </a:extLst>
          </p:cNvPr>
          <p:cNvSpPr/>
          <p:nvPr/>
        </p:nvSpPr>
        <p:spPr>
          <a:xfrm>
            <a:off x="4424643" y="196601"/>
            <a:ext cx="4564639" cy="2231946"/>
          </a:xfrm>
          <a:prstGeom prst="roundRect">
            <a:avLst/>
          </a:prstGeom>
          <a:noFill/>
          <a:ln>
            <a:solidFill>
              <a:srgbClr val="E7CDC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25"/>
            <a:endParaRPr lang="vi-VN" sz="1799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961C885D-A577-28F9-B7C7-41263718DFB9}"/>
              </a:ext>
            </a:extLst>
          </p:cNvPr>
          <p:cNvSpPr/>
          <p:nvPr/>
        </p:nvSpPr>
        <p:spPr>
          <a:xfrm>
            <a:off x="119472" y="1657463"/>
            <a:ext cx="3617000" cy="1527294"/>
          </a:xfrm>
          <a:custGeom>
            <a:avLst/>
            <a:gdLst/>
            <a:ahLst/>
            <a:cxnLst/>
            <a:rect l="l" t="t" r="r" b="b"/>
            <a:pathLst>
              <a:path w="5057234" h="3160771">
                <a:moveTo>
                  <a:pt x="0" y="0"/>
                </a:moveTo>
                <a:lnTo>
                  <a:pt x="5057234" y="0"/>
                </a:lnTo>
                <a:lnTo>
                  <a:pt x="5057234" y="3160771"/>
                </a:lnTo>
                <a:lnTo>
                  <a:pt x="0" y="31607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vi-VN" sz="1799">
              <a:solidFill>
                <a:prstClr val="black"/>
              </a:solidFill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B516D3E-C172-8123-D418-2644ECE48A3A}"/>
              </a:ext>
            </a:extLst>
          </p:cNvPr>
          <p:cNvSpPr txBox="1"/>
          <p:nvPr/>
        </p:nvSpPr>
        <p:spPr>
          <a:xfrm>
            <a:off x="403407" y="1900183"/>
            <a:ext cx="31383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225"/>
            <a:r>
              <a:rPr lang="vi-VN" sz="1600" dirty="0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Thôn hậu thôn tiền đạm tự yên,</a:t>
            </a:r>
          </a:p>
          <a:p>
            <a:pPr algn="just" defTabSz="914225"/>
            <a:r>
              <a:rPr lang="vi-VN" sz="1600" dirty="0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Bán vô bán hữu tịch dương biên.</a:t>
            </a:r>
          </a:p>
          <a:p>
            <a:pPr algn="just" defTabSz="914225"/>
            <a:r>
              <a:rPr lang="vi-VN" sz="1600" dirty="0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Mục đồng địch lí </a:t>
            </a:r>
            <a:r>
              <a:rPr lang="en-US" sz="1600" dirty="0" err="1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sz="1600" dirty="0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ngưu</a:t>
            </a:r>
            <a:r>
              <a:rPr lang="en-US" sz="1600" dirty="0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1600" dirty="0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tận,</a:t>
            </a:r>
          </a:p>
          <a:p>
            <a:pPr algn="just" defTabSz="914225"/>
            <a:r>
              <a:rPr lang="vi-VN" sz="1600" dirty="0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Bạch lộ song </a:t>
            </a:r>
            <a:r>
              <a:rPr lang="vi-VN" sz="1600" dirty="0" err="1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song</a:t>
            </a:r>
            <a:r>
              <a:rPr lang="vi-VN" sz="1600" dirty="0">
                <a:solidFill>
                  <a:srgbClr val="A5644E">
                    <a:lumMod val="50000"/>
                  </a:srgbClr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phi hạ điền.</a:t>
            </a:r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29D5C96D-2E76-9753-3DEA-E9FAF766C2EE}"/>
              </a:ext>
            </a:extLst>
          </p:cNvPr>
          <p:cNvSpPr/>
          <p:nvPr/>
        </p:nvSpPr>
        <p:spPr>
          <a:xfrm flipH="1">
            <a:off x="-365905" y="-43557"/>
            <a:ext cx="2271266" cy="1296759"/>
          </a:xfrm>
          <a:custGeom>
            <a:avLst/>
            <a:gdLst/>
            <a:ahLst/>
            <a:cxnLst/>
            <a:rect l="l" t="t" r="r" b="b"/>
            <a:pathLst>
              <a:path w="7315200" h="3813048">
                <a:moveTo>
                  <a:pt x="0" y="0"/>
                </a:moveTo>
                <a:lnTo>
                  <a:pt x="7315200" y="0"/>
                </a:lnTo>
                <a:lnTo>
                  <a:pt x="7315200" y="3813048"/>
                </a:lnTo>
                <a:lnTo>
                  <a:pt x="0" y="38130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en-SG" sz="1799">
              <a:solidFill>
                <a:prstClr val="black"/>
              </a:solidFill>
            </a:endParaRPr>
          </a:p>
        </p:txBody>
      </p:sp>
      <p:sp>
        <p:nvSpPr>
          <p:cNvPr id="30" name="Freeform 9">
            <a:extLst>
              <a:ext uri="{FF2B5EF4-FFF2-40B4-BE49-F238E27FC236}">
                <a16:creationId xmlns:a16="http://schemas.microsoft.com/office/drawing/2014/main" id="{CFC7444F-B49E-6526-A12D-6D32654E762D}"/>
              </a:ext>
            </a:extLst>
          </p:cNvPr>
          <p:cNvSpPr/>
          <p:nvPr/>
        </p:nvSpPr>
        <p:spPr>
          <a:xfrm>
            <a:off x="156308" y="1289233"/>
            <a:ext cx="796773" cy="628093"/>
          </a:xfrm>
          <a:custGeom>
            <a:avLst/>
            <a:gdLst/>
            <a:ahLst/>
            <a:cxnLst/>
            <a:rect l="l" t="t" r="r" b="b"/>
            <a:pathLst>
              <a:path w="5230248" h="2765494">
                <a:moveTo>
                  <a:pt x="0" y="0"/>
                </a:moveTo>
                <a:lnTo>
                  <a:pt x="5230248" y="0"/>
                </a:lnTo>
                <a:lnTo>
                  <a:pt x="5230248" y="2765494"/>
                </a:lnTo>
                <a:lnTo>
                  <a:pt x="0" y="27654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225"/>
            <a:endParaRPr lang="vi-VN" sz="1799">
              <a:solidFill>
                <a:prstClr val="black"/>
              </a:solidFill>
            </a:endParaRPr>
          </a:p>
        </p:txBody>
      </p:sp>
      <p:sp>
        <p:nvSpPr>
          <p:cNvPr id="36" name="Freeform 5">
            <a:extLst>
              <a:ext uri="{FF2B5EF4-FFF2-40B4-BE49-F238E27FC236}">
                <a16:creationId xmlns:a16="http://schemas.microsoft.com/office/drawing/2014/main" id="{33AD4C63-CC52-36AD-31E3-9A7DB2C60CAD}"/>
              </a:ext>
            </a:extLst>
          </p:cNvPr>
          <p:cNvSpPr/>
          <p:nvPr/>
        </p:nvSpPr>
        <p:spPr>
          <a:xfrm>
            <a:off x="2967089" y="738593"/>
            <a:ext cx="1606398" cy="581902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vi-VN" sz="1799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7BD69532-7042-DDA6-3B4D-AE4F81BBEBE2}"/>
              </a:ext>
            </a:extLst>
          </p:cNvPr>
          <p:cNvSpPr txBox="1"/>
          <p:nvPr/>
        </p:nvSpPr>
        <p:spPr>
          <a:xfrm>
            <a:off x="3266300" y="843016"/>
            <a:ext cx="1007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25"/>
            <a:r>
              <a:rPr lang="vi-VN" sz="21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Cảnh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CDDE7BCD-E661-D3B0-8BAE-7AA861C4B016}"/>
              </a:ext>
            </a:extLst>
          </p:cNvPr>
          <p:cNvSpPr txBox="1"/>
          <p:nvPr/>
        </p:nvSpPr>
        <p:spPr>
          <a:xfrm>
            <a:off x="4400203" y="681566"/>
            <a:ext cx="3917967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25"/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- T</a:t>
            </a:r>
            <a:r>
              <a:rPr lang="vi-VN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hời gian</a:t>
            </a:r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: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hoàng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hôn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dần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buông</a:t>
            </a:r>
            <a:endParaRPr lang="vi-VN" sz="1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Freeform 5">
            <a:extLst>
              <a:ext uri="{FF2B5EF4-FFF2-40B4-BE49-F238E27FC236}">
                <a16:creationId xmlns:a16="http://schemas.microsoft.com/office/drawing/2014/main" id="{340A82F5-C5BC-EBAC-2F7D-0E4FECFB0C8A}"/>
              </a:ext>
            </a:extLst>
          </p:cNvPr>
          <p:cNvSpPr/>
          <p:nvPr/>
        </p:nvSpPr>
        <p:spPr>
          <a:xfrm>
            <a:off x="3328302" y="3487626"/>
            <a:ext cx="1460516" cy="616924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vi-VN" sz="1799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6D24C19C-709A-1DC7-E0B0-BB8E1A7CD48C}"/>
              </a:ext>
            </a:extLst>
          </p:cNvPr>
          <p:cNvSpPr txBox="1"/>
          <p:nvPr/>
        </p:nvSpPr>
        <p:spPr>
          <a:xfrm>
            <a:off x="3690398" y="3569371"/>
            <a:ext cx="10079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25"/>
            <a:r>
              <a:rPr lang="vi-VN" sz="21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Tình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1476518B-DB04-3EA0-E556-5A394505E984}"/>
              </a:ext>
            </a:extLst>
          </p:cNvPr>
          <p:cNvSpPr txBox="1"/>
          <p:nvPr/>
        </p:nvSpPr>
        <p:spPr>
          <a:xfrm>
            <a:off x="4452328" y="1197919"/>
            <a:ext cx="4372576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25"/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- </a:t>
            </a:r>
            <a:r>
              <a:rPr lang="en-US" sz="19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Hình</a:t>
            </a:r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19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ảnh</a:t>
            </a:r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, </a:t>
            </a:r>
            <a:r>
              <a:rPr lang="en-US" sz="19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màu</a:t>
            </a:r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19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sắc</a:t>
            </a:r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, </a:t>
            </a:r>
            <a:r>
              <a:rPr lang="en-US" sz="19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âm</a:t>
            </a:r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19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thanh</a:t>
            </a:r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, </a:t>
            </a:r>
            <a:r>
              <a:rPr lang="en-US" sz="19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chuyển</a:t>
            </a:r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19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động</a:t>
            </a:r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: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không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có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nhạt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đậm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từ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tĩnh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đến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động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, …</a:t>
            </a:r>
            <a:endParaRPr lang="vi-VN" sz="1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117C58DB-CA10-2C4E-FFFA-391400327A47}"/>
              </a:ext>
            </a:extLst>
          </p:cNvPr>
          <p:cNvSpPr txBox="1"/>
          <p:nvPr/>
        </p:nvSpPr>
        <p:spPr>
          <a:xfrm>
            <a:off x="4535554" y="3289987"/>
            <a:ext cx="4416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25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Nâng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niu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trân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vẻ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dị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4F35E5EF-CA04-F1AF-5EEE-7A5AAABF7F99}"/>
              </a:ext>
            </a:extLst>
          </p:cNvPr>
          <p:cNvSpPr txBox="1"/>
          <p:nvPr/>
        </p:nvSpPr>
        <p:spPr>
          <a:xfrm>
            <a:off x="4572794" y="3905714"/>
            <a:ext cx="4453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225"/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Hạnh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phúc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</a:rPr>
              <a:t>, no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ấm</a:t>
            </a:r>
            <a:endParaRPr lang="vi-VN" sz="20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" name="图片 4">
            <a:extLst>
              <a:ext uri="{FF2B5EF4-FFF2-40B4-BE49-F238E27FC236}">
                <a16:creationId xmlns:a16="http://schemas.microsoft.com/office/drawing/2014/main" id="{26137C3D-AA74-6C2A-315F-13B5D9EEEC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010294"/>
            <a:ext cx="3420666" cy="2188511"/>
          </a:xfrm>
          <a:prstGeom prst="rect">
            <a:avLst/>
          </a:prstGeom>
        </p:spPr>
      </p:pic>
      <p:sp>
        <p:nvSpPr>
          <p:cNvPr id="2" name="Hộp Văn bản 38">
            <a:extLst>
              <a:ext uri="{FF2B5EF4-FFF2-40B4-BE49-F238E27FC236}">
                <a16:creationId xmlns:a16="http://schemas.microsoft.com/office/drawing/2014/main" id="{7D7238CC-2ADF-A561-E514-9ADF0758304E}"/>
              </a:ext>
            </a:extLst>
          </p:cNvPr>
          <p:cNvSpPr txBox="1"/>
          <p:nvPr/>
        </p:nvSpPr>
        <p:spPr>
          <a:xfrm>
            <a:off x="4387809" y="230928"/>
            <a:ext cx="4437095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25"/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- </a:t>
            </a:r>
            <a:r>
              <a:rPr lang="en-US" sz="19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Không</a:t>
            </a:r>
            <a:r>
              <a:rPr lang="en-US" sz="1900" b="1" i="1" dirty="0">
                <a:solidFill>
                  <a:srgbClr val="003399"/>
                </a:solidFill>
                <a:latin typeface="Times New Roman" panose="02020603050405020304" pitchFamily="18" charset="0"/>
              </a:rPr>
              <a:t> </a:t>
            </a:r>
            <a:r>
              <a:rPr lang="en-US" sz="1900" b="1" i="1" dirty="0" err="1">
                <a:solidFill>
                  <a:srgbClr val="003399"/>
                </a:solidFill>
                <a:latin typeface="Times New Roman" panose="02020603050405020304" pitchFamily="18" charset="0"/>
              </a:rPr>
              <a:t>gian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: bao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quát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cụ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thể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;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đa</a:t>
            </a:r>
            <a:r>
              <a:rPr lang="en-US" sz="1900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sz="1900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chiều</a:t>
            </a:r>
            <a:endParaRPr lang="vi-VN" sz="1900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Arrow: Notched Right 1">
            <a:extLst>
              <a:ext uri="{FF2B5EF4-FFF2-40B4-BE49-F238E27FC236}">
                <a16:creationId xmlns:a16="http://schemas.microsoft.com/office/drawing/2014/main" id="{FDAB1153-1B31-E6E3-F71C-D4D080A6A99A}"/>
              </a:ext>
            </a:extLst>
          </p:cNvPr>
          <p:cNvSpPr/>
          <p:nvPr/>
        </p:nvSpPr>
        <p:spPr>
          <a:xfrm rot="5400000">
            <a:off x="3629290" y="2175357"/>
            <a:ext cx="707818" cy="254516"/>
          </a:xfrm>
          <a:prstGeom prst="notchedRightArrow">
            <a:avLst>
              <a:gd name="adj1" fmla="val 50000"/>
              <a:gd name="adj2" fmla="val 50001"/>
            </a:avLst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 fontAlgn="base">
              <a:spcBef>
                <a:spcPct val="0"/>
              </a:spcBef>
              <a:spcAft>
                <a:spcPct val="0"/>
              </a:spcAft>
            </a:pPr>
            <a:endParaRPr lang="en-SG" sz="2799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Arrow: Notched Right 1">
            <a:extLst>
              <a:ext uri="{FF2B5EF4-FFF2-40B4-BE49-F238E27FC236}">
                <a16:creationId xmlns:a16="http://schemas.microsoft.com/office/drawing/2014/main" id="{004BB4BE-04CD-6636-BCE0-0FFE5DDE1B0B}"/>
              </a:ext>
            </a:extLst>
          </p:cNvPr>
          <p:cNvSpPr/>
          <p:nvPr/>
        </p:nvSpPr>
        <p:spPr>
          <a:xfrm rot="5400000">
            <a:off x="6506710" y="2618892"/>
            <a:ext cx="294780" cy="254516"/>
          </a:xfrm>
          <a:prstGeom prst="notchedRightArrow">
            <a:avLst>
              <a:gd name="adj1" fmla="val 50000"/>
              <a:gd name="adj2" fmla="val 50001"/>
            </a:avLst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 fontAlgn="base">
              <a:spcBef>
                <a:spcPct val="0"/>
              </a:spcBef>
              <a:spcAft>
                <a:spcPct val="0"/>
              </a:spcAft>
            </a:pPr>
            <a:endParaRPr lang="en-SG" sz="2799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088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9" grpId="0"/>
      <p:bldP spid="47" grpId="0" animBg="1"/>
      <p:bldP spid="48" grpId="0"/>
      <p:bldP spid="49" grpId="0"/>
      <p:bldP spid="53" grpId="0"/>
      <p:bldP spid="54" grpId="0"/>
      <p:bldP spid="2" grpId="0"/>
      <p:bldP spid="3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Hình ảnh 37">
            <a:extLst>
              <a:ext uri="{FF2B5EF4-FFF2-40B4-BE49-F238E27FC236}">
                <a16:creationId xmlns:a16="http://schemas.microsoft.com/office/drawing/2014/main" id="{855C76CA-B32D-9CC6-9E63-4F76A49B4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347"/>
            <a:ext cx="9136743" cy="5144393"/>
          </a:xfrm>
          <a:prstGeom prst="rect">
            <a:avLst/>
          </a:pr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019C9B07-6519-9865-0644-E087B3B886FA}"/>
              </a:ext>
            </a:extLst>
          </p:cNvPr>
          <p:cNvSpPr/>
          <p:nvPr/>
        </p:nvSpPr>
        <p:spPr>
          <a:xfrm>
            <a:off x="175177" y="1505559"/>
            <a:ext cx="946868" cy="488684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E0F712AA-668D-A7F9-9693-CE17A0822708}"/>
              </a:ext>
            </a:extLst>
          </p:cNvPr>
          <p:cNvSpPr/>
          <p:nvPr/>
        </p:nvSpPr>
        <p:spPr>
          <a:xfrm>
            <a:off x="175177" y="2341385"/>
            <a:ext cx="946868" cy="504790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0" name="Freeform 5">
            <a:extLst>
              <a:ext uri="{FF2B5EF4-FFF2-40B4-BE49-F238E27FC236}">
                <a16:creationId xmlns:a16="http://schemas.microsoft.com/office/drawing/2014/main" id="{D35E44A9-6C63-F75C-4EF0-E529947B0115}"/>
              </a:ext>
            </a:extLst>
          </p:cNvPr>
          <p:cNvSpPr/>
          <p:nvPr/>
        </p:nvSpPr>
        <p:spPr>
          <a:xfrm>
            <a:off x="143986" y="3161916"/>
            <a:ext cx="946466" cy="504790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6ABC3A42-B6CD-26CD-4E01-C126414F3F23}"/>
              </a:ext>
            </a:extLst>
          </p:cNvPr>
          <p:cNvSpPr/>
          <p:nvPr/>
        </p:nvSpPr>
        <p:spPr>
          <a:xfrm>
            <a:off x="187100" y="684960"/>
            <a:ext cx="946868" cy="504790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588A4547-3C6E-ED8A-E07B-F16AA5797E6B}"/>
              </a:ext>
            </a:extLst>
          </p:cNvPr>
          <p:cNvSpPr txBox="1"/>
          <p:nvPr/>
        </p:nvSpPr>
        <p:spPr>
          <a:xfrm>
            <a:off x="358988" y="279183"/>
            <a:ext cx="4927000" cy="3689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91" fontAlgn="auto">
              <a:lnSpc>
                <a:spcPct val="150000"/>
              </a:lnSpc>
              <a:spcAft>
                <a:spcPts val="0"/>
              </a:spcAft>
              <a:defRPr/>
            </a:pPr>
            <a:endParaRPr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kern="0" dirty="0" err="1">
                <a:solidFill>
                  <a:srgbClr val="4F81BD">
                    <a:lumMod val="75000"/>
                  </a:srgb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Khởi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defTabSz="68589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4F81BD">
                    <a:lumMod val="75000"/>
                  </a:srgb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Thừa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 defTabSz="68589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tịch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defTabSz="68589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4F81BD">
                    <a:lumMod val="75000"/>
                  </a:srgb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Chuyển</a:t>
            </a:r>
            <a:r>
              <a:rPr lang="en-US" kern="0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defTabSz="68589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ngưu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defTabSz="68589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kern="0" dirty="0" err="1">
                <a:solidFill>
                  <a:srgbClr val="4F81BD">
                    <a:lumMod val="75000"/>
                  </a:srgbClr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kern="0" dirty="0">
                <a:solidFill>
                  <a:srgbClr val="4F81BD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     </a:t>
            </a:r>
          </a:p>
          <a:p>
            <a:pPr defTabSz="68589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730CD848-E1FE-6AA6-8FF9-EFAE5FF000ED}"/>
              </a:ext>
            </a:extLst>
          </p:cNvPr>
          <p:cNvSpPr txBox="1"/>
          <p:nvPr/>
        </p:nvSpPr>
        <p:spPr>
          <a:xfrm>
            <a:off x="3304223" y="1969772"/>
            <a:ext cx="2475723" cy="923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401" kern="0" dirty="0">
                <a:solidFill>
                  <a:srgbClr val="C00000"/>
                </a:solidFill>
                <a:latin typeface="UTM A&amp;S Graceland" panose="02040603050506020204" pitchFamily="18" charset="0"/>
                <a:cs typeface="Times New Roman" panose="02020603050405020304" pitchFamily="18" charset="0"/>
              </a:rPr>
              <a:t>Sự sống</a:t>
            </a:r>
            <a:endParaRPr lang="en-US" sz="5401" kern="0" dirty="0">
              <a:solidFill>
                <a:srgbClr val="C00000"/>
              </a:solidFill>
              <a:latin typeface="UTM A&amp;S Graceland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5E33135B-DC07-39D7-2051-9A9FB0227B83}"/>
              </a:ext>
            </a:extLst>
          </p:cNvPr>
          <p:cNvSpPr txBox="1"/>
          <p:nvPr/>
        </p:nvSpPr>
        <p:spPr>
          <a:xfrm>
            <a:off x="7057394" y="270034"/>
            <a:ext cx="2014430" cy="3817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91" fontAlgn="auto">
              <a:lnSpc>
                <a:spcPct val="150000"/>
              </a:lnSpc>
              <a:spcAft>
                <a:spcPts val="0"/>
              </a:spcAft>
              <a:defRPr/>
            </a:pPr>
            <a:endParaRPr lang="vi-VN" sz="21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vi-VN" sz="2100" i="1" kern="0" dirty="0">
                <a:solidFill>
                  <a:schemeClr val="accent1">
                    <a:lumMod val="50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Xuất hiện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vi-VN" sz="2100" i="1" kern="0" dirty="0">
              <a:solidFill>
                <a:schemeClr val="accent1">
                  <a:lumMod val="50000"/>
                </a:schemeClr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vi-VN" sz="2100" i="1" kern="0" dirty="0">
                <a:solidFill>
                  <a:schemeClr val="accent1">
                    <a:lumMod val="50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Mờ nhòa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vi-VN" sz="2100" i="1" kern="0" dirty="0">
              <a:solidFill>
                <a:schemeClr val="accent1">
                  <a:lumMod val="50000"/>
                </a:schemeClr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vi-VN" sz="2100" i="1" kern="0" dirty="0">
                <a:solidFill>
                  <a:schemeClr val="accent1">
                    <a:lumMod val="50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Rõ nét, </a:t>
            </a:r>
            <a:r>
              <a:rPr lang="en-US" sz="2100" i="1" kern="0" dirty="0" err="1">
                <a:solidFill>
                  <a:schemeClr val="accent1">
                    <a:lumMod val="50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i="1" kern="0" dirty="0">
                <a:solidFill>
                  <a:schemeClr val="accent1">
                    <a:lumMod val="50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100" i="1" kern="0" dirty="0" err="1">
                <a:solidFill>
                  <a:schemeClr val="accent1">
                    <a:lumMod val="50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động</a:t>
            </a:r>
            <a:endParaRPr lang="vi-VN" sz="2100" i="1" kern="0" dirty="0">
              <a:solidFill>
                <a:schemeClr val="accent1">
                  <a:lumMod val="50000"/>
                </a:schemeClr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vi-VN" sz="2100" i="1" kern="0" dirty="0">
              <a:solidFill>
                <a:schemeClr val="accent1">
                  <a:lumMod val="50000"/>
                </a:schemeClr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100" i="1" kern="0" dirty="0">
                <a:solidFill>
                  <a:schemeClr val="accent1">
                    <a:lumMod val="50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Tin </a:t>
            </a:r>
            <a:r>
              <a:rPr lang="en-US" sz="2100" i="1" kern="0" dirty="0" err="1">
                <a:solidFill>
                  <a:schemeClr val="accent1">
                    <a:lumMod val="50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yêu</a:t>
            </a:r>
            <a:r>
              <a:rPr lang="en-US" sz="2100" i="1" kern="0" dirty="0">
                <a:solidFill>
                  <a:schemeClr val="accent1">
                    <a:lumMod val="50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, hi </a:t>
            </a:r>
            <a:r>
              <a:rPr lang="en-US" sz="2100" i="1" kern="0" dirty="0" err="1">
                <a:solidFill>
                  <a:schemeClr val="accent1">
                    <a:lumMod val="50000"/>
                  </a:schemeClr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vọng</a:t>
            </a:r>
            <a:endParaRPr lang="en-US" sz="2100" kern="0" dirty="0">
              <a:solidFill>
                <a:schemeClr val="accent1">
                  <a:lumMod val="50000"/>
                </a:schemeClr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AC5C8F1-A68F-6BF5-7C50-78311D2597E0}"/>
              </a:ext>
            </a:extLst>
          </p:cNvPr>
          <p:cNvSpPr txBox="1"/>
          <p:nvPr/>
        </p:nvSpPr>
        <p:spPr>
          <a:xfrm>
            <a:off x="7137040" y="2100834"/>
            <a:ext cx="946867" cy="640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9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vi-VN" sz="2700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</a:t>
            </a:r>
            <a:endParaRPr lang="vi-VN" sz="2700" kern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A942235E-5903-7B84-D20A-8B5A7C294CF6}"/>
              </a:ext>
            </a:extLst>
          </p:cNvPr>
          <p:cNvSpPr txBox="1"/>
          <p:nvPr/>
        </p:nvSpPr>
        <p:spPr>
          <a:xfrm>
            <a:off x="7096346" y="1100238"/>
            <a:ext cx="946867" cy="640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9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vi-VN" sz="2700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</a:t>
            </a:r>
            <a:endParaRPr lang="vi-VN" sz="2700" kern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73A231DB-C8C0-19D6-6ACC-E9EFACDBC9F1}"/>
              </a:ext>
            </a:extLst>
          </p:cNvPr>
          <p:cNvSpPr txBox="1"/>
          <p:nvPr/>
        </p:nvSpPr>
        <p:spPr>
          <a:xfrm>
            <a:off x="7096346" y="3161916"/>
            <a:ext cx="946867" cy="6401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91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vi-VN" sz="2700" kern="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</a:t>
            </a:r>
            <a:endParaRPr lang="vi-VN" sz="2700" kern="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Chỗ dành sẵn cho Nội dung 8">
            <a:extLst>
              <a:ext uri="{FF2B5EF4-FFF2-40B4-BE49-F238E27FC236}">
                <a16:creationId xmlns:a16="http://schemas.microsoft.com/office/drawing/2014/main" id="{741C57F5-4420-4537-1746-B4236B6BFE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751" y="1052298"/>
            <a:ext cx="1776853" cy="1092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" name="Hình ảnh 40">
            <a:extLst>
              <a:ext uri="{FF2B5EF4-FFF2-40B4-BE49-F238E27FC236}">
                <a16:creationId xmlns:a16="http://schemas.microsoft.com/office/drawing/2014/main" id="{7410FFA5-EBD1-410B-0485-86ABF7A0E2D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725" y="3019617"/>
            <a:ext cx="1737751" cy="977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图片 14">
            <a:extLst>
              <a:ext uri="{FF2B5EF4-FFF2-40B4-BE49-F238E27FC236}">
                <a16:creationId xmlns:a16="http://schemas.microsoft.com/office/drawing/2014/main" id="{951836C1-05D5-255E-64D0-4239F9AA117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81695" y="3994630"/>
            <a:ext cx="2665019" cy="115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133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hỗ dành sẵn cho Nội dung 14">
            <a:extLst>
              <a:ext uri="{FF2B5EF4-FFF2-40B4-BE49-F238E27FC236}">
                <a16:creationId xmlns:a16="http://schemas.microsoft.com/office/drawing/2014/main" id="{1C3CD106-9193-F4DB-5204-9D4C34B12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4" y="46790"/>
            <a:ext cx="3539681" cy="1991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D23ABFF2-C86E-441F-68DB-D5B2F585B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23" y="1195391"/>
            <a:ext cx="7021066" cy="3949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80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5E88593-9AC7-0CC2-F0FD-BECF6FF57D9C}"/>
              </a:ext>
            </a:extLst>
          </p:cNvPr>
          <p:cNvSpPr/>
          <p:nvPr/>
        </p:nvSpPr>
        <p:spPr>
          <a:xfrm>
            <a:off x="7361478" y="2966079"/>
            <a:ext cx="1570224" cy="1038935"/>
          </a:xfrm>
          <a:prstGeom prst="rect">
            <a:avLst/>
          </a:prstGeom>
          <a:noFill/>
          <a:ln w="19050">
            <a:solidFill>
              <a:srgbClr val="DDC0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19EF70-4A3A-8A03-7A46-853CEB06D3AC}"/>
              </a:ext>
            </a:extLst>
          </p:cNvPr>
          <p:cNvSpPr/>
          <p:nvPr/>
        </p:nvSpPr>
        <p:spPr>
          <a:xfrm>
            <a:off x="5695937" y="2945410"/>
            <a:ext cx="1391558" cy="1090963"/>
          </a:xfrm>
          <a:prstGeom prst="rect">
            <a:avLst/>
          </a:prstGeom>
          <a:noFill/>
          <a:ln w="19050">
            <a:solidFill>
              <a:srgbClr val="DDC0B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EE3411-27B0-8BD2-9905-905828D66B7F}"/>
              </a:ext>
            </a:extLst>
          </p:cNvPr>
          <p:cNvSpPr/>
          <p:nvPr/>
        </p:nvSpPr>
        <p:spPr>
          <a:xfrm>
            <a:off x="-427156" y="180312"/>
            <a:ext cx="961406" cy="20679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AF2EB4-DF43-EAB4-4C31-483FDFBC675B}"/>
              </a:ext>
            </a:extLst>
          </p:cNvPr>
          <p:cNvSpPr/>
          <p:nvPr/>
        </p:nvSpPr>
        <p:spPr>
          <a:xfrm>
            <a:off x="8625006" y="4633235"/>
            <a:ext cx="961406" cy="206799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Wave 39">
            <a:extLst>
              <a:ext uri="{FF2B5EF4-FFF2-40B4-BE49-F238E27FC236}">
                <a16:creationId xmlns:a16="http://schemas.microsoft.com/office/drawing/2014/main" id="{54611475-E098-5043-C199-A2CEEB0C31E2}"/>
              </a:ext>
            </a:extLst>
          </p:cNvPr>
          <p:cNvSpPr/>
          <p:nvPr/>
        </p:nvSpPr>
        <p:spPr>
          <a:xfrm>
            <a:off x="6170266" y="1773900"/>
            <a:ext cx="2454740" cy="700345"/>
          </a:xfrm>
          <a:prstGeom prst="wav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cặp đôi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99937AD-14B3-3675-ABBA-79FEB396BD28}"/>
              </a:ext>
            </a:extLst>
          </p:cNvPr>
          <p:cNvSpPr/>
          <p:nvPr/>
        </p:nvSpPr>
        <p:spPr>
          <a:xfrm>
            <a:off x="5790127" y="2778468"/>
            <a:ext cx="1110318" cy="3701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80C88A1-D0FB-B7AC-E8B5-EB65A7E2A59D}"/>
              </a:ext>
            </a:extLst>
          </p:cNvPr>
          <p:cNvSpPr/>
          <p:nvPr/>
        </p:nvSpPr>
        <p:spPr>
          <a:xfrm>
            <a:off x="5910385" y="3294291"/>
            <a:ext cx="1003506" cy="3701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F652AACD-3FF0-A46E-21AF-AA91DDF5FE68}"/>
              </a:ext>
            </a:extLst>
          </p:cNvPr>
          <p:cNvSpPr/>
          <p:nvPr/>
        </p:nvSpPr>
        <p:spPr>
          <a:xfrm>
            <a:off x="7629440" y="2772519"/>
            <a:ext cx="1060724" cy="370140"/>
          </a:xfrm>
          <a:prstGeom prst="roundRect">
            <a:avLst/>
          </a:prstGeom>
          <a:solidFill>
            <a:srgbClr val="DDC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6">
            <a:extLst>
              <a:ext uri="{FF2B5EF4-FFF2-40B4-BE49-F238E27FC236}">
                <a16:creationId xmlns:a16="http://schemas.microsoft.com/office/drawing/2014/main" id="{9D80FB92-8BA1-2675-28E9-0D407FB90C33}"/>
              </a:ext>
            </a:extLst>
          </p:cNvPr>
          <p:cNvSpPr/>
          <p:nvPr/>
        </p:nvSpPr>
        <p:spPr>
          <a:xfrm>
            <a:off x="7629440" y="3275464"/>
            <a:ext cx="1060724" cy="370140"/>
          </a:xfrm>
          <a:prstGeom prst="roundRect">
            <a:avLst/>
          </a:prstGeom>
          <a:solidFill>
            <a:srgbClr val="DDC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6">
            <a:extLst>
              <a:ext uri="{FF2B5EF4-FFF2-40B4-BE49-F238E27FC236}">
                <a16:creationId xmlns:a16="http://schemas.microsoft.com/office/drawing/2014/main" id="{31CBF16B-D35C-A7C4-961F-366EB052856A}"/>
              </a:ext>
            </a:extLst>
          </p:cNvPr>
          <p:cNvSpPr/>
          <p:nvPr/>
        </p:nvSpPr>
        <p:spPr>
          <a:xfrm>
            <a:off x="5910385" y="3814198"/>
            <a:ext cx="1003506" cy="3701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6">
            <a:extLst>
              <a:ext uri="{FF2B5EF4-FFF2-40B4-BE49-F238E27FC236}">
                <a16:creationId xmlns:a16="http://schemas.microsoft.com/office/drawing/2014/main" id="{2EAB81CB-052E-5E3F-E258-60EE130DF600}"/>
              </a:ext>
            </a:extLst>
          </p:cNvPr>
          <p:cNvSpPr/>
          <p:nvPr/>
        </p:nvSpPr>
        <p:spPr>
          <a:xfrm>
            <a:off x="7638483" y="3795379"/>
            <a:ext cx="1051681" cy="370140"/>
          </a:xfrm>
          <a:prstGeom prst="roundRect">
            <a:avLst/>
          </a:prstGeom>
          <a:solidFill>
            <a:srgbClr val="DDC0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uộn: Ngang 16">
            <a:extLst>
              <a:ext uri="{FF2B5EF4-FFF2-40B4-BE49-F238E27FC236}">
                <a16:creationId xmlns:a16="http://schemas.microsoft.com/office/drawing/2014/main" id="{780A236C-573E-F067-E8D1-0A84459291AB}"/>
              </a:ext>
            </a:extLst>
          </p:cNvPr>
          <p:cNvSpPr/>
          <p:nvPr/>
        </p:nvSpPr>
        <p:spPr>
          <a:xfrm>
            <a:off x="288254" y="676995"/>
            <a:ext cx="4932612" cy="3072075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741A3F7-B1FE-E0DA-51BC-72391F0A1BE8}"/>
              </a:ext>
            </a:extLst>
          </p:cNvPr>
          <p:cNvSpPr txBox="1"/>
          <p:nvPr/>
        </p:nvSpPr>
        <p:spPr>
          <a:xfrm>
            <a:off x="709876" y="964037"/>
            <a:ext cx="4658628" cy="22461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Thôn hậu thôn tiền đạm tự yên,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Bán vô bán hữu tịch dương biên.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Mục đồng địch lí </a:t>
            </a:r>
            <a:r>
              <a:rPr lang="en-US" sz="24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ngưu</a:t>
            </a:r>
            <a:r>
              <a:rPr lang="en-US" sz="24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tận,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Bạch lộ song </a:t>
            </a:r>
            <a:r>
              <a:rPr lang="vi-VN" sz="24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song</a:t>
            </a:r>
            <a:r>
              <a:rPr lang="vi-VN" sz="24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phi hạ điền.</a:t>
            </a:r>
          </a:p>
        </p:txBody>
      </p:sp>
      <p:sp>
        <p:nvSpPr>
          <p:cNvPr id="4" name="Arrow: Notched Right 1">
            <a:extLst>
              <a:ext uri="{FF2B5EF4-FFF2-40B4-BE49-F238E27FC236}">
                <a16:creationId xmlns:a16="http://schemas.microsoft.com/office/drawing/2014/main" id="{D1294B27-6792-5195-2B7C-40840686748A}"/>
              </a:ext>
            </a:extLst>
          </p:cNvPr>
          <p:cNvSpPr/>
          <p:nvPr/>
        </p:nvSpPr>
        <p:spPr>
          <a:xfrm>
            <a:off x="5441485" y="1881697"/>
            <a:ext cx="455454" cy="422756"/>
          </a:xfrm>
          <a:prstGeom prst="notchedRightArrow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4A861A6F-BA07-6699-15C4-8046AF7DB543}"/>
              </a:ext>
            </a:extLst>
          </p:cNvPr>
          <p:cNvCxnSpPr/>
          <p:nvPr/>
        </p:nvCxnSpPr>
        <p:spPr>
          <a:xfrm>
            <a:off x="852468" y="1492424"/>
            <a:ext cx="120004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ACB7F690-C198-9561-2975-F356FF761687}"/>
              </a:ext>
            </a:extLst>
          </p:cNvPr>
          <p:cNvCxnSpPr/>
          <p:nvPr/>
        </p:nvCxnSpPr>
        <p:spPr>
          <a:xfrm>
            <a:off x="2154537" y="1492424"/>
            <a:ext cx="120004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Đường nối Thẳng 21">
            <a:extLst>
              <a:ext uri="{FF2B5EF4-FFF2-40B4-BE49-F238E27FC236}">
                <a16:creationId xmlns:a16="http://schemas.microsoft.com/office/drawing/2014/main" id="{75D0C3F7-D0FD-CE05-84C2-E3CDAFF66740}"/>
              </a:ext>
            </a:extLst>
          </p:cNvPr>
          <p:cNvCxnSpPr/>
          <p:nvPr/>
        </p:nvCxnSpPr>
        <p:spPr>
          <a:xfrm>
            <a:off x="852468" y="2644552"/>
            <a:ext cx="1200046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CABBF78D-B587-C5BF-61DE-66B66ED044D7}"/>
              </a:ext>
            </a:extLst>
          </p:cNvPr>
          <p:cNvCxnSpPr>
            <a:cxnSpLocks/>
          </p:cNvCxnSpPr>
          <p:nvPr/>
        </p:nvCxnSpPr>
        <p:spPr>
          <a:xfrm>
            <a:off x="3656315" y="2644552"/>
            <a:ext cx="776085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Đường nối Thẳng 37">
            <a:extLst>
              <a:ext uri="{FF2B5EF4-FFF2-40B4-BE49-F238E27FC236}">
                <a16:creationId xmlns:a16="http://schemas.microsoft.com/office/drawing/2014/main" id="{4AB501E1-42AA-D052-7340-7435FC66521F}"/>
              </a:ext>
            </a:extLst>
          </p:cNvPr>
          <p:cNvCxnSpPr>
            <a:cxnSpLocks/>
          </p:cNvCxnSpPr>
          <p:nvPr/>
        </p:nvCxnSpPr>
        <p:spPr>
          <a:xfrm>
            <a:off x="852468" y="3148608"/>
            <a:ext cx="2352174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Đường nối Thẳng 21">
            <a:extLst>
              <a:ext uri="{FF2B5EF4-FFF2-40B4-BE49-F238E27FC236}">
                <a16:creationId xmlns:a16="http://schemas.microsoft.com/office/drawing/2014/main" id="{3D7792A3-6F7F-C131-83C3-3DD8602AE36E}"/>
              </a:ext>
            </a:extLst>
          </p:cNvPr>
          <p:cNvCxnSpPr>
            <a:cxnSpLocks/>
          </p:cNvCxnSpPr>
          <p:nvPr/>
        </p:nvCxnSpPr>
        <p:spPr>
          <a:xfrm>
            <a:off x="1484075" y="1996480"/>
            <a:ext cx="352415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Đường nối Thẳng 22">
            <a:extLst>
              <a:ext uri="{FF2B5EF4-FFF2-40B4-BE49-F238E27FC236}">
                <a16:creationId xmlns:a16="http://schemas.microsoft.com/office/drawing/2014/main" id="{DDDEE28B-7DD7-48DB-A2E5-4126DE7E2144}"/>
              </a:ext>
            </a:extLst>
          </p:cNvPr>
          <p:cNvCxnSpPr>
            <a:cxnSpLocks/>
          </p:cNvCxnSpPr>
          <p:nvPr/>
        </p:nvCxnSpPr>
        <p:spPr>
          <a:xfrm>
            <a:off x="2412554" y="2019192"/>
            <a:ext cx="560061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2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40" grpId="0" animBg="1"/>
      <p:bldP spid="3" grpId="0" animBg="1"/>
      <p:bldP spid="7" grpId="0" animBg="1"/>
      <p:bldP spid="8" grpId="0" animBg="1"/>
      <p:bldP spid="10" grpId="0" animBg="1"/>
      <p:bldP spid="13" grpId="0" animBg="1"/>
      <p:bldP spid="14" grpId="0" animBg="1"/>
      <p:bldP spid="17" grpId="0" animBg="1"/>
      <p:bldP spid="5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33c9ce005c3f8857091a32892dcd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5004842" y="3796680"/>
            <a:ext cx="5276850" cy="3518535"/>
          </a:xfrm>
          <a:prstGeom prst="rect">
            <a:avLst/>
          </a:prstGeom>
        </p:spPr>
      </p:pic>
      <p:sp>
        <p:nvSpPr>
          <p:cNvPr id="63" name="原创设计师QQ598969553      _12"/>
          <p:cNvSpPr>
            <a:spLocks noChangeShapeType="1"/>
          </p:cNvSpPr>
          <p:nvPr/>
        </p:nvSpPr>
        <p:spPr bwMode="auto">
          <a:xfrm flipH="1" flipV="1">
            <a:off x="756370" y="260156"/>
            <a:ext cx="0" cy="1999669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82CF55-C689-A4DB-421A-363DBEFD753B}"/>
              </a:ext>
            </a:extLst>
          </p:cNvPr>
          <p:cNvSpPr/>
          <p:nvPr/>
        </p:nvSpPr>
        <p:spPr>
          <a:xfrm>
            <a:off x="1404442" y="671882"/>
            <a:ext cx="6048672" cy="72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B5D5-2019-B611-44D2-5EB0B46D0B85}"/>
              </a:ext>
            </a:extLst>
          </p:cNvPr>
          <p:cNvSpPr txBox="1"/>
          <p:nvPr/>
        </p:nvSpPr>
        <p:spPr>
          <a:xfrm>
            <a:off x="684362" y="0"/>
            <a:ext cx="7629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Theo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dõi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phim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tái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hiện</a:t>
            </a:r>
            <a:endParaRPr lang="en-US" sz="2000" b="1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xúc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khung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đó</a:t>
            </a:r>
            <a:endParaRPr lang="en-US" sz="2000" b="1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87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4">
            <a:extLst>
              <a:ext uri="{FF2B5EF4-FFF2-40B4-BE49-F238E27FC236}">
                <a16:creationId xmlns:a16="http://schemas.microsoft.com/office/drawing/2014/main" id="{64385295-6599-7D93-6472-2E9AD0C07BAC}"/>
              </a:ext>
            </a:extLst>
          </p:cNvPr>
          <p:cNvSpPr/>
          <p:nvPr/>
        </p:nvSpPr>
        <p:spPr>
          <a:xfrm flipH="1">
            <a:off x="0" y="0"/>
            <a:ext cx="9145587" cy="5145088"/>
          </a:xfrm>
          <a:custGeom>
            <a:avLst/>
            <a:gdLst/>
            <a:ahLst/>
            <a:cxnLst/>
            <a:rect l="l" t="t" r="r" b="b"/>
            <a:pathLst>
              <a:path w="10553908" h="6785901">
                <a:moveTo>
                  <a:pt x="0" y="0"/>
                </a:moveTo>
                <a:lnTo>
                  <a:pt x="10553908" y="0"/>
                </a:lnTo>
                <a:lnTo>
                  <a:pt x="10553908" y="6785901"/>
                </a:lnTo>
                <a:lnTo>
                  <a:pt x="0" y="67859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000"/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FBB0BB8F-CDD8-77CC-7ECD-04753DE745A8}"/>
              </a:ext>
            </a:extLst>
          </p:cNvPr>
          <p:cNvSpPr/>
          <p:nvPr/>
        </p:nvSpPr>
        <p:spPr>
          <a:xfrm>
            <a:off x="-150678" y="619345"/>
            <a:ext cx="5598886" cy="3906397"/>
          </a:xfrm>
          <a:custGeom>
            <a:avLst/>
            <a:gdLst/>
            <a:ahLst/>
            <a:cxnLst/>
            <a:rect l="l" t="t" r="r" b="b"/>
            <a:pathLst>
              <a:path w="11415772" h="5108558">
                <a:moveTo>
                  <a:pt x="0" y="0"/>
                </a:moveTo>
                <a:lnTo>
                  <a:pt x="11415772" y="0"/>
                </a:lnTo>
                <a:lnTo>
                  <a:pt x="11415772" y="5108558"/>
                </a:lnTo>
                <a:lnTo>
                  <a:pt x="0" y="5108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AB7916-E7C2-00AD-9D2A-D4911098B12D}"/>
              </a:ext>
            </a:extLst>
          </p:cNvPr>
          <p:cNvSpPr txBox="1"/>
          <p:nvPr/>
        </p:nvSpPr>
        <p:spPr>
          <a:xfrm>
            <a:off x="5508898" y="1846988"/>
            <a:ext cx="370869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khứ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lang="en-US" sz="2000" b="1" i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tin,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endParaRPr lang="en-SG" sz="2000" b="1" i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007CA062-1D95-BAA4-8336-32A5F08D8707}"/>
              </a:ext>
            </a:extLst>
          </p:cNvPr>
          <p:cNvSpPr/>
          <p:nvPr/>
        </p:nvSpPr>
        <p:spPr>
          <a:xfrm>
            <a:off x="612354" y="2513579"/>
            <a:ext cx="4248471" cy="1771783"/>
          </a:xfrm>
          <a:custGeom>
            <a:avLst/>
            <a:gdLst/>
            <a:ahLst/>
            <a:cxnLst/>
            <a:rect l="l" t="t" r="r" b="b"/>
            <a:pathLst>
              <a:path w="5467409" h="5658380">
                <a:moveTo>
                  <a:pt x="0" y="0"/>
                </a:moveTo>
                <a:lnTo>
                  <a:pt x="5467409" y="0"/>
                </a:lnTo>
                <a:lnTo>
                  <a:pt x="5467409" y="5658380"/>
                </a:lnTo>
                <a:lnTo>
                  <a:pt x="0" y="56583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6A2AD85F-D978-5CDF-F551-29CCEFAEDE43}"/>
              </a:ext>
            </a:extLst>
          </p:cNvPr>
          <p:cNvSpPr txBox="1"/>
          <p:nvPr/>
        </p:nvSpPr>
        <p:spPr>
          <a:xfrm>
            <a:off x="-89988" y="1155905"/>
            <a:ext cx="5598886" cy="11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5024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65024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56251C2-7D7F-5D07-1775-291DF5CA5330}"/>
              </a:ext>
            </a:extLst>
          </p:cNvPr>
          <p:cNvSpPr txBox="1"/>
          <p:nvPr/>
        </p:nvSpPr>
        <p:spPr>
          <a:xfrm>
            <a:off x="763585" y="2812924"/>
            <a:ext cx="4248472" cy="1117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65024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iểm</a:t>
            </a:r>
            <a:r>
              <a:rPr 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ctr" defTabSz="65024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 defTabSz="65024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000" b="1" i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sinh </a:t>
            </a:r>
            <a:r>
              <a:rPr lang="en-US" sz="2000" b="1" i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96246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0" grpId="0" animBg="1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5">
            <a:extLst>
              <a:ext uri="{FF2B5EF4-FFF2-40B4-BE49-F238E27FC236}">
                <a16:creationId xmlns:a16="http://schemas.microsoft.com/office/drawing/2014/main" id="{E42D9B70-CDB1-7B20-8A7F-6A81C11A4D2F}"/>
              </a:ext>
            </a:extLst>
          </p:cNvPr>
          <p:cNvSpPr/>
          <p:nvPr/>
        </p:nvSpPr>
        <p:spPr>
          <a:xfrm>
            <a:off x="801024" y="3802263"/>
            <a:ext cx="2739256" cy="683168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0F9C9C40-2C63-F754-412D-C29907861793}"/>
              </a:ext>
            </a:extLst>
          </p:cNvPr>
          <p:cNvSpPr/>
          <p:nvPr/>
        </p:nvSpPr>
        <p:spPr>
          <a:xfrm>
            <a:off x="5763696" y="3933295"/>
            <a:ext cx="3057692" cy="788232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6AF923EB-3F7A-3712-92EC-122620A7B439}"/>
              </a:ext>
            </a:extLst>
          </p:cNvPr>
          <p:cNvSpPr/>
          <p:nvPr/>
        </p:nvSpPr>
        <p:spPr>
          <a:xfrm>
            <a:off x="3261636" y="4383491"/>
            <a:ext cx="2550012" cy="676073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FD8D67F3-8B26-96F4-E017-1E030E180943}"/>
              </a:ext>
            </a:extLst>
          </p:cNvPr>
          <p:cNvSpPr/>
          <p:nvPr/>
        </p:nvSpPr>
        <p:spPr>
          <a:xfrm>
            <a:off x="2669397" y="23568"/>
            <a:ext cx="4175748" cy="4198769"/>
          </a:xfrm>
          <a:custGeom>
            <a:avLst/>
            <a:gdLst/>
            <a:ahLst/>
            <a:cxnLst/>
            <a:rect l="l" t="t" r="r" b="b"/>
            <a:pathLst>
              <a:path w="8170124" h="8477430">
                <a:moveTo>
                  <a:pt x="0" y="0"/>
                </a:moveTo>
                <a:lnTo>
                  <a:pt x="8170123" y="0"/>
                </a:lnTo>
                <a:lnTo>
                  <a:pt x="8170123" y="8477430"/>
                </a:lnTo>
                <a:lnTo>
                  <a:pt x="0" y="84774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A39659B-B476-E56F-073A-DC986AC69384}"/>
              </a:ext>
            </a:extLst>
          </p:cNvPr>
          <p:cNvSpPr txBox="1">
            <a:spLocks/>
          </p:cNvSpPr>
          <p:nvPr/>
        </p:nvSpPr>
        <p:spPr bwMode="auto">
          <a:xfrm>
            <a:off x="3010026" y="1257162"/>
            <a:ext cx="1789649" cy="47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34" indent="-342834" algn="ctr" defTabSz="914225">
              <a:buNone/>
              <a:defRPr/>
            </a:pPr>
            <a:r>
              <a:rPr lang="vi-VN" altLang="en-US" sz="4501" b="1" kern="0" dirty="0">
                <a:solidFill>
                  <a:srgbClr val="7030A0"/>
                </a:solidFill>
                <a:latin typeface="UTM Aquarelle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501" b="1" kern="0" dirty="0" err="1">
                <a:solidFill>
                  <a:srgbClr val="7030A0"/>
                </a:solidFill>
                <a:latin typeface="UTM Aquarelle" panose="02040603050506020204" pitchFamily="18" charset="0"/>
                <a:cs typeface="Times New Roman" panose="02020603050405020304" pitchFamily="18" charset="0"/>
              </a:rPr>
              <a:t>âm</a:t>
            </a:r>
            <a:endParaRPr lang="en-US" altLang="en-US" sz="4501" b="1" kern="0" dirty="0">
              <a:solidFill>
                <a:srgbClr val="7030A0"/>
              </a:solidFill>
              <a:latin typeface="UTM Aquarel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6C9334-74B7-0D4D-BEFC-45C9069BC00F}"/>
              </a:ext>
            </a:extLst>
          </p:cNvPr>
          <p:cNvSpPr txBox="1">
            <a:spLocks/>
          </p:cNvSpPr>
          <p:nvPr/>
        </p:nvSpPr>
        <p:spPr bwMode="auto">
          <a:xfrm>
            <a:off x="4958082" y="1562079"/>
            <a:ext cx="1789649" cy="47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34" indent="-342834" algn="ctr" defTabSz="914225">
              <a:buNone/>
              <a:defRPr/>
            </a:pPr>
            <a:r>
              <a:rPr lang="vi-VN" altLang="en-US" sz="4501" b="1" kern="0" dirty="0">
                <a:solidFill>
                  <a:srgbClr val="0070C0"/>
                </a:solidFill>
                <a:latin typeface="UTM Aquarelle" panose="02040603050506020204" pitchFamily="18" charset="0"/>
                <a:cs typeface="Times New Roman" panose="02020603050405020304" pitchFamily="18" charset="0"/>
              </a:rPr>
              <a:t>Tài</a:t>
            </a:r>
            <a:endParaRPr lang="en-US" altLang="en-US" sz="4501" b="1" kern="0" dirty="0">
              <a:solidFill>
                <a:srgbClr val="0070C0"/>
              </a:solidFill>
              <a:latin typeface="UTM Aquarel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BBA729D-7479-46B0-D907-DF0EE97F06A2}"/>
              </a:ext>
            </a:extLst>
          </p:cNvPr>
          <p:cNvSpPr txBox="1">
            <a:spLocks/>
          </p:cNvSpPr>
          <p:nvPr/>
        </p:nvSpPr>
        <p:spPr bwMode="auto">
          <a:xfrm>
            <a:off x="3677969" y="3169741"/>
            <a:ext cx="1789649" cy="47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834" indent="-342834" algn="ctr" defTabSz="914225">
              <a:buNone/>
              <a:defRPr/>
            </a:pPr>
            <a:r>
              <a:rPr lang="vi-VN" altLang="en-US" sz="4501" b="1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quarelle" panose="020406030505060202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4501" b="1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quarelle" panose="02040603050506020204" pitchFamily="18" charset="0"/>
                <a:cs typeface="Times New Roman" panose="02020603050405020304" pitchFamily="18" charset="0"/>
              </a:rPr>
              <a:t>ầ</a:t>
            </a:r>
            <a:r>
              <a:rPr lang="vi-VN" altLang="en-US" sz="4501" b="1" kern="0" dirty="0">
                <a:solidFill>
                  <a:schemeClr val="accent3">
                    <a:lumMod val="20000"/>
                    <a:lumOff val="80000"/>
                  </a:schemeClr>
                </a:solidFill>
                <a:latin typeface="UTM Aquarelle" panose="02040603050506020204" pitchFamily="18" charset="0"/>
                <a:cs typeface="Times New Roman" panose="02020603050405020304" pitchFamily="18" charset="0"/>
              </a:rPr>
              <a:t>m</a:t>
            </a:r>
            <a:endParaRPr lang="en-US" altLang="en-US" sz="4501" b="1" kern="0" dirty="0">
              <a:solidFill>
                <a:schemeClr val="accent3">
                  <a:lumMod val="20000"/>
                  <a:lumOff val="80000"/>
                </a:schemeClr>
              </a:solidFill>
              <a:latin typeface="UTM Aquarell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0072E78-5F67-4DFA-081C-16F884A85877}"/>
              </a:ext>
            </a:extLst>
          </p:cNvPr>
          <p:cNvSpPr/>
          <p:nvPr/>
        </p:nvSpPr>
        <p:spPr>
          <a:xfrm>
            <a:off x="244146" y="1793905"/>
            <a:ext cx="2550012" cy="676073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FD935FB8-48FB-034E-950A-3DC154C12748}"/>
              </a:ext>
            </a:extLst>
          </p:cNvPr>
          <p:cNvSpPr/>
          <p:nvPr/>
        </p:nvSpPr>
        <p:spPr>
          <a:xfrm>
            <a:off x="38319" y="806313"/>
            <a:ext cx="2844934" cy="779246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37464A7-C466-54DC-AE4E-F0C6D4767578}"/>
              </a:ext>
            </a:extLst>
          </p:cNvPr>
          <p:cNvSpPr/>
          <p:nvPr/>
        </p:nvSpPr>
        <p:spPr>
          <a:xfrm>
            <a:off x="879830" y="46757"/>
            <a:ext cx="2739256" cy="683168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0A26480-1ED1-84E4-F6D8-471FDA8AFC82}"/>
              </a:ext>
            </a:extLst>
          </p:cNvPr>
          <p:cNvSpPr txBox="1"/>
          <p:nvPr/>
        </p:nvSpPr>
        <p:spPr>
          <a:xfrm>
            <a:off x="3415385" y="4541140"/>
            <a:ext cx="2027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b="1" dirty="0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dirty="0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vi-VN" b="1" dirty="0">
              <a:solidFill>
                <a:srgbClr val="4971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D039728-42D6-1051-9007-D53DA58232C9}"/>
              </a:ext>
            </a:extLst>
          </p:cNvPr>
          <p:cNvSpPr txBox="1"/>
          <p:nvPr/>
        </p:nvSpPr>
        <p:spPr>
          <a:xfrm>
            <a:off x="5959367" y="4123749"/>
            <a:ext cx="2649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b="1" dirty="0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b="1" dirty="0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xa </a:t>
            </a:r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b="1" dirty="0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vi-VN" b="1" dirty="0">
              <a:solidFill>
                <a:srgbClr val="4971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68CCF2DA-57CC-3E9B-092E-0976F649ACC4}"/>
              </a:ext>
            </a:extLst>
          </p:cNvPr>
          <p:cNvSpPr txBox="1"/>
          <p:nvPr/>
        </p:nvSpPr>
        <p:spPr>
          <a:xfrm>
            <a:off x="968145" y="3959362"/>
            <a:ext cx="2097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b="1" dirty="0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b="1" dirty="0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4971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endParaRPr lang="vi-VN" b="1" dirty="0">
              <a:solidFill>
                <a:srgbClr val="4971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57ACB6BE-AC2C-D2F6-AEC4-9BAF29ECC8FA}"/>
              </a:ext>
            </a:extLst>
          </p:cNvPr>
          <p:cNvSpPr txBox="1"/>
          <p:nvPr/>
        </p:nvSpPr>
        <p:spPr>
          <a:xfrm>
            <a:off x="976385" y="241869"/>
            <a:ext cx="2668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 hương, đất nước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AE0B9-133C-DAB1-9452-825D41FDA261}"/>
              </a:ext>
            </a:extLst>
          </p:cNvPr>
          <p:cNvSpPr txBox="1"/>
          <p:nvPr/>
        </p:nvSpPr>
        <p:spPr>
          <a:xfrm>
            <a:off x="101993" y="1036620"/>
            <a:ext cx="2785341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700" b="1" dirty="0">
                <a:solidFill>
                  <a:srgbClr val="7030A0"/>
                </a:solidFill>
                <a:latin typeface="+mj-lt"/>
              </a:rPr>
              <a:t>khát vọng bình yên, no ấm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77CB2B60-A8E2-C1FB-45D2-D95E7D07038D}"/>
              </a:ext>
            </a:extLst>
          </p:cNvPr>
          <p:cNvSpPr txBox="1"/>
          <p:nvPr/>
        </p:nvSpPr>
        <p:spPr>
          <a:xfrm>
            <a:off x="492816" y="1940019"/>
            <a:ext cx="22472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endParaRPr lang="vi-VN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C5297539-AC39-00A1-1733-339C281087DD}"/>
              </a:ext>
            </a:extLst>
          </p:cNvPr>
          <p:cNvSpPr/>
          <p:nvPr/>
        </p:nvSpPr>
        <p:spPr>
          <a:xfrm>
            <a:off x="7211403" y="1718410"/>
            <a:ext cx="1609985" cy="641962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685FF75-B814-FEF1-6FB7-3EE937A6EDEC}"/>
              </a:ext>
            </a:extLst>
          </p:cNvPr>
          <p:cNvSpPr/>
          <p:nvPr/>
        </p:nvSpPr>
        <p:spPr>
          <a:xfrm>
            <a:off x="6182681" y="115356"/>
            <a:ext cx="2448272" cy="565958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9EB4A093-2654-7E2D-073C-ABD3F3EEC988}"/>
              </a:ext>
            </a:extLst>
          </p:cNvPr>
          <p:cNvSpPr/>
          <p:nvPr/>
        </p:nvSpPr>
        <p:spPr>
          <a:xfrm>
            <a:off x="6893718" y="842945"/>
            <a:ext cx="1958638" cy="672937"/>
          </a:xfrm>
          <a:custGeom>
            <a:avLst/>
            <a:gdLst/>
            <a:ahLst/>
            <a:cxnLst/>
            <a:rect l="l" t="t" r="r" b="b"/>
            <a:pathLst>
              <a:path w="4026821" h="911068">
                <a:moveTo>
                  <a:pt x="0" y="0"/>
                </a:moveTo>
                <a:lnTo>
                  <a:pt x="4026821" y="0"/>
                </a:lnTo>
                <a:lnTo>
                  <a:pt x="4026821" y="911068"/>
                </a:lnTo>
                <a:lnTo>
                  <a:pt x="0" y="91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8" name="Hộp Văn bản 15">
            <a:extLst>
              <a:ext uri="{FF2B5EF4-FFF2-40B4-BE49-F238E27FC236}">
                <a16:creationId xmlns:a16="http://schemas.microsoft.com/office/drawing/2014/main" id="{20882945-44E9-0B27-B825-D1E67C5A260B}"/>
              </a:ext>
            </a:extLst>
          </p:cNvPr>
          <p:cNvSpPr txBox="1"/>
          <p:nvPr/>
        </p:nvSpPr>
        <p:spPr>
          <a:xfrm>
            <a:off x="7355075" y="1854725"/>
            <a:ext cx="16271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lang="vi-VN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Hộp Văn bản 11">
            <a:extLst>
              <a:ext uri="{FF2B5EF4-FFF2-40B4-BE49-F238E27FC236}">
                <a16:creationId xmlns:a16="http://schemas.microsoft.com/office/drawing/2014/main" id="{9E1D35A0-1E0B-A5D5-042D-1A9DB400834F}"/>
              </a:ext>
            </a:extLst>
          </p:cNvPr>
          <p:cNvSpPr txBox="1"/>
          <p:nvPr/>
        </p:nvSpPr>
        <p:spPr>
          <a:xfrm>
            <a:off x="6277563" y="208736"/>
            <a:ext cx="2084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DA787B2-FBC1-1389-34FE-502F12D80029}"/>
              </a:ext>
            </a:extLst>
          </p:cNvPr>
          <p:cNvSpPr/>
          <p:nvPr/>
        </p:nvSpPr>
        <p:spPr>
          <a:xfrm>
            <a:off x="2432836" y="-454840"/>
            <a:ext cx="4622788" cy="4729223"/>
          </a:xfrm>
          <a:custGeom>
            <a:avLst/>
            <a:gdLst/>
            <a:ahLst/>
            <a:cxnLst/>
            <a:rect l="l" t="t" r="r" b="b"/>
            <a:pathLst>
              <a:path w="9678999" h="9878861">
                <a:moveTo>
                  <a:pt x="0" y="0"/>
                </a:moveTo>
                <a:lnTo>
                  <a:pt x="9678999" y="0"/>
                </a:lnTo>
                <a:lnTo>
                  <a:pt x="9678999" y="9878861"/>
                </a:lnTo>
                <a:lnTo>
                  <a:pt x="0" y="9878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8" name="Hộp Văn bản 11">
            <a:extLst>
              <a:ext uri="{FF2B5EF4-FFF2-40B4-BE49-F238E27FC236}">
                <a16:creationId xmlns:a16="http://schemas.microsoft.com/office/drawing/2014/main" id="{A59DC89C-86ED-745C-FA46-C36B4DB2A76B}"/>
              </a:ext>
            </a:extLst>
          </p:cNvPr>
          <p:cNvSpPr txBox="1"/>
          <p:nvPr/>
        </p:nvSpPr>
        <p:spPr>
          <a:xfrm>
            <a:off x="6830783" y="1020157"/>
            <a:ext cx="2084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34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4" grpId="0" animBg="1"/>
      <p:bldP spid="22" grpId="0" animBg="1"/>
      <p:bldP spid="3" grpId="0" animBg="1"/>
      <p:bldP spid="9" grpId="0"/>
      <p:bldP spid="10" grpId="0"/>
      <p:bldP spid="11" grpId="0"/>
      <p:bldP spid="7" grpId="0" animBg="1"/>
      <p:bldP spid="13" grpId="0" animBg="1"/>
      <p:bldP spid="14" grpId="0" animBg="1"/>
      <p:bldP spid="12" grpId="0"/>
      <p:bldP spid="16" grpId="0"/>
      <p:bldP spid="19" grpId="0"/>
      <p:bldP spid="21" grpId="0"/>
      <p:bldP spid="23" grpId="0"/>
      <p:bldP spid="25" grpId="0"/>
      <p:bldP spid="2" grpId="0" animBg="1"/>
      <p:bldP spid="6" grpId="0" animBg="1"/>
      <p:bldP spid="15" grpId="0" animBg="1"/>
      <p:bldP spid="18" grpId="0"/>
      <p:bldP spid="20" grpId="0"/>
      <p:bldP spid="4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7">
            <a:extLst>
              <a:ext uri="{FF2B5EF4-FFF2-40B4-BE49-F238E27FC236}">
                <a16:creationId xmlns:a16="http://schemas.microsoft.com/office/drawing/2014/main" id="{9F9620D2-0297-DD32-030C-9C6674AB4A62}"/>
              </a:ext>
            </a:extLst>
          </p:cNvPr>
          <p:cNvSpPr/>
          <p:nvPr/>
        </p:nvSpPr>
        <p:spPr>
          <a:xfrm>
            <a:off x="7163690" y="3865587"/>
            <a:ext cx="1182237" cy="450506"/>
          </a:xfrm>
          <a:custGeom>
            <a:avLst/>
            <a:gdLst/>
            <a:ahLst/>
            <a:cxnLst/>
            <a:rect l="l" t="t" r="r" b="b"/>
            <a:pathLst>
              <a:path w="2866346" h="1741305">
                <a:moveTo>
                  <a:pt x="0" y="0"/>
                </a:moveTo>
                <a:lnTo>
                  <a:pt x="2866346" y="0"/>
                </a:lnTo>
                <a:lnTo>
                  <a:pt x="2866346" y="1741305"/>
                </a:lnTo>
                <a:lnTo>
                  <a:pt x="0" y="1741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050"/>
            <a:endParaRPr lang="vi-VN" sz="1799">
              <a:solidFill>
                <a:prstClr val="black"/>
              </a:solidFill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8DFE155C-E2B7-7286-6ACA-573CCC47BDC6}"/>
              </a:ext>
            </a:extLst>
          </p:cNvPr>
          <p:cNvSpPr/>
          <p:nvPr/>
        </p:nvSpPr>
        <p:spPr>
          <a:xfrm>
            <a:off x="1722514" y="3930775"/>
            <a:ext cx="1249168" cy="496414"/>
          </a:xfrm>
          <a:custGeom>
            <a:avLst/>
            <a:gdLst/>
            <a:ahLst/>
            <a:cxnLst/>
            <a:rect l="l" t="t" r="r" b="b"/>
            <a:pathLst>
              <a:path w="2866346" h="1741305">
                <a:moveTo>
                  <a:pt x="0" y="0"/>
                </a:moveTo>
                <a:lnTo>
                  <a:pt x="2866346" y="0"/>
                </a:lnTo>
                <a:lnTo>
                  <a:pt x="2866346" y="1741305"/>
                </a:lnTo>
                <a:lnTo>
                  <a:pt x="0" y="1741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050"/>
            <a:endParaRPr lang="vi-VN" sz="1799" dirty="0">
              <a:solidFill>
                <a:prstClr val="black"/>
              </a:solidFill>
            </a:endParaRPr>
          </a:p>
        </p:txBody>
      </p:sp>
      <p:sp>
        <p:nvSpPr>
          <p:cNvPr id="60" name="Freeform 22">
            <a:extLst>
              <a:ext uri="{FF2B5EF4-FFF2-40B4-BE49-F238E27FC236}">
                <a16:creationId xmlns:a16="http://schemas.microsoft.com/office/drawing/2014/main" id="{573C8269-1638-6A2D-5FB7-C287012EC321}"/>
              </a:ext>
            </a:extLst>
          </p:cNvPr>
          <p:cNvSpPr/>
          <p:nvPr/>
        </p:nvSpPr>
        <p:spPr>
          <a:xfrm>
            <a:off x="187720" y="4527317"/>
            <a:ext cx="237143" cy="567808"/>
          </a:xfrm>
          <a:custGeom>
            <a:avLst/>
            <a:gdLst/>
            <a:ahLst/>
            <a:cxnLst/>
            <a:rect l="l" t="t" r="r" b="b"/>
            <a:pathLst>
              <a:path w="324016" h="807518">
                <a:moveTo>
                  <a:pt x="0" y="0"/>
                </a:moveTo>
                <a:lnTo>
                  <a:pt x="324016" y="0"/>
                </a:lnTo>
                <a:lnTo>
                  <a:pt x="324016" y="807517"/>
                </a:lnTo>
                <a:lnTo>
                  <a:pt x="0" y="8075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050"/>
            <a:endParaRPr lang="vi-VN" sz="1799">
              <a:solidFill>
                <a:prstClr val="black"/>
              </a:solidFill>
            </a:endParaRPr>
          </a:p>
        </p:txBody>
      </p:sp>
      <p:sp>
        <p:nvSpPr>
          <p:cNvPr id="61" name="Freeform 23">
            <a:extLst>
              <a:ext uri="{FF2B5EF4-FFF2-40B4-BE49-F238E27FC236}">
                <a16:creationId xmlns:a16="http://schemas.microsoft.com/office/drawing/2014/main" id="{C5AC05FB-D224-E9E7-0B09-4F7CB722F47D}"/>
              </a:ext>
            </a:extLst>
          </p:cNvPr>
          <p:cNvSpPr/>
          <p:nvPr/>
        </p:nvSpPr>
        <p:spPr>
          <a:xfrm>
            <a:off x="2517901" y="3674499"/>
            <a:ext cx="640372" cy="394514"/>
          </a:xfrm>
          <a:custGeom>
            <a:avLst/>
            <a:gdLst/>
            <a:ahLst/>
            <a:cxnLst/>
            <a:rect l="l" t="t" r="r" b="b"/>
            <a:pathLst>
              <a:path w="874959" h="561067">
                <a:moveTo>
                  <a:pt x="0" y="0"/>
                </a:moveTo>
                <a:lnTo>
                  <a:pt x="874958" y="0"/>
                </a:lnTo>
                <a:lnTo>
                  <a:pt x="874958" y="561067"/>
                </a:lnTo>
                <a:lnTo>
                  <a:pt x="0" y="56106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050"/>
            <a:endParaRPr lang="vi-VN" sz="1799">
              <a:solidFill>
                <a:prstClr val="black"/>
              </a:solidFill>
            </a:endParaRPr>
          </a:p>
        </p:txBody>
      </p:sp>
      <p:sp>
        <p:nvSpPr>
          <p:cNvPr id="62" name="Freeform 5">
            <a:extLst>
              <a:ext uri="{FF2B5EF4-FFF2-40B4-BE49-F238E27FC236}">
                <a16:creationId xmlns:a16="http://schemas.microsoft.com/office/drawing/2014/main" id="{B9070B4C-5D3C-69E6-4A88-FAD427EE2881}"/>
              </a:ext>
            </a:extLst>
          </p:cNvPr>
          <p:cNvSpPr/>
          <p:nvPr/>
        </p:nvSpPr>
        <p:spPr>
          <a:xfrm>
            <a:off x="7016719" y="3711840"/>
            <a:ext cx="372041" cy="398424"/>
          </a:xfrm>
          <a:custGeom>
            <a:avLst/>
            <a:gdLst/>
            <a:ahLst/>
            <a:cxnLst/>
            <a:rect l="l" t="t" r="r" b="b"/>
            <a:pathLst>
              <a:path w="2036955" h="2161225">
                <a:moveTo>
                  <a:pt x="0" y="0"/>
                </a:moveTo>
                <a:lnTo>
                  <a:pt x="2036955" y="0"/>
                </a:lnTo>
                <a:lnTo>
                  <a:pt x="2036955" y="2161226"/>
                </a:lnTo>
                <a:lnTo>
                  <a:pt x="0" y="21612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pPr defTabSz="914225"/>
            <a:endParaRPr lang="vi-VN" sz="1799">
              <a:solidFill>
                <a:prstClr val="black"/>
              </a:solidFill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D1E529E1-EFA8-831C-B6E9-B0F50F175D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400000">
            <a:off x="7582589" y="2413834"/>
            <a:ext cx="1094769" cy="606627"/>
          </a:xfrm>
          <a:prstGeom prst="rect">
            <a:avLst/>
          </a:prstGeom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040C0A61-7328-81DF-DA08-8B37C39BACCF}"/>
              </a:ext>
            </a:extLst>
          </p:cNvPr>
          <p:cNvSpPr/>
          <p:nvPr/>
        </p:nvSpPr>
        <p:spPr>
          <a:xfrm flipV="1">
            <a:off x="578945" y="2250570"/>
            <a:ext cx="7264443" cy="13664"/>
          </a:xfrm>
          <a:prstGeom prst="line">
            <a:avLst/>
          </a:prstGeom>
          <a:ln w="247650" cap="flat">
            <a:solidFill>
              <a:srgbClr val="E6AB6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43023"/>
            <a:endParaRPr lang="vi-VN" sz="1266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CD5FB14F-1994-DDD2-6AEC-6134ABD5E1CB}"/>
              </a:ext>
            </a:extLst>
          </p:cNvPr>
          <p:cNvSpPr/>
          <p:nvPr/>
        </p:nvSpPr>
        <p:spPr>
          <a:xfrm rot="5400000" flipV="1">
            <a:off x="2629789" y="2046313"/>
            <a:ext cx="211724" cy="2"/>
          </a:xfrm>
          <a:prstGeom prst="line">
            <a:avLst/>
          </a:prstGeom>
          <a:ln w="19050" cap="flat">
            <a:solidFill>
              <a:srgbClr val="C47D4D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defTabSz="643023"/>
            <a:endParaRPr lang="vi-VN" sz="1266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3BBF0C5B-0EEE-322B-E9BD-25B611862C78}"/>
              </a:ext>
            </a:extLst>
          </p:cNvPr>
          <p:cNvSpPr/>
          <p:nvPr/>
        </p:nvSpPr>
        <p:spPr>
          <a:xfrm rot="-5400000" flipV="1">
            <a:off x="4959012" y="3408172"/>
            <a:ext cx="177269" cy="813"/>
          </a:xfrm>
          <a:prstGeom prst="line">
            <a:avLst/>
          </a:prstGeom>
          <a:ln w="19050" cap="flat">
            <a:solidFill>
              <a:srgbClr val="C47D4D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defTabSz="643023"/>
            <a:endParaRPr lang="vi-VN" sz="1266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0372278D-C48F-8AC1-473B-9100D14383EC}"/>
              </a:ext>
            </a:extLst>
          </p:cNvPr>
          <p:cNvSpPr/>
          <p:nvPr/>
        </p:nvSpPr>
        <p:spPr>
          <a:xfrm flipV="1">
            <a:off x="1024851" y="3202562"/>
            <a:ext cx="6805454" cy="40137"/>
          </a:xfrm>
          <a:prstGeom prst="line">
            <a:avLst/>
          </a:prstGeom>
          <a:ln w="247650" cap="flat">
            <a:solidFill>
              <a:srgbClr val="E6AB6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defTabSz="643023"/>
            <a:endParaRPr lang="vi-VN" sz="1266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2BD4DD2-B6E6-3E30-DE53-0BD6D983E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527950">
            <a:off x="-957832" y="4693141"/>
            <a:ext cx="2291105" cy="803970"/>
          </a:xfrm>
          <a:prstGeom prst="rect">
            <a:avLst/>
          </a:prstGeom>
        </p:spPr>
      </p:pic>
      <p:pic>
        <p:nvPicPr>
          <p:cNvPr id="9" name="Picture 13">
            <a:extLst>
              <a:ext uri="{FF2B5EF4-FFF2-40B4-BE49-F238E27FC236}">
                <a16:creationId xmlns:a16="http://schemas.microsoft.com/office/drawing/2014/main" id="{12059B0D-796D-4897-861A-2CE68F52C1B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8509964" y="18236"/>
            <a:ext cx="681256" cy="396367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93C1F316-AEAD-2494-AD57-4CD980A0F1D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009885" y="-144959"/>
            <a:ext cx="300993" cy="378823"/>
          </a:xfrm>
          <a:prstGeom prst="rect">
            <a:avLst/>
          </a:prstGeom>
        </p:spPr>
      </p:pic>
      <p:pic>
        <p:nvPicPr>
          <p:cNvPr id="11" name="Picture 15">
            <a:extLst>
              <a:ext uri="{FF2B5EF4-FFF2-40B4-BE49-F238E27FC236}">
                <a16:creationId xmlns:a16="http://schemas.microsoft.com/office/drawing/2014/main" id="{2FEB922A-700A-DED5-DDE2-A322EEEC005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539288" y="51498"/>
            <a:ext cx="300993" cy="378823"/>
          </a:xfrm>
          <a:prstGeom prst="rect">
            <a:avLst/>
          </a:prstGeom>
        </p:spPr>
      </p:pic>
      <p:sp>
        <p:nvSpPr>
          <p:cNvPr id="13" name="TextBox 27">
            <a:extLst>
              <a:ext uri="{FF2B5EF4-FFF2-40B4-BE49-F238E27FC236}">
                <a16:creationId xmlns:a16="http://schemas.microsoft.com/office/drawing/2014/main" id="{8A2EB2F8-1EFE-4FBA-02E2-1AEC83EC1BF8}"/>
              </a:ext>
            </a:extLst>
          </p:cNvPr>
          <p:cNvSpPr txBox="1"/>
          <p:nvPr/>
        </p:nvSpPr>
        <p:spPr>
          <a:xfrm>
            <a:off x="1428745" y="51498"/>
            <a:ext cx="660908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760">
              <a:lnSpc>
                <a:spcPts val="2095"/>
              </a:lnSpc>
            </a:pP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một bài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thất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ngôn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tứ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tuyệt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luật</a:t>
            </a:r>
            <a:r>
              <a:rPr lang="en-US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A42E2E"/>
                </a:solidFill>
                <a:latin typeface="UTM Androgyne" panose="02040603050506020204" pitchFamily="18" charset="0"/>
                <a:cs typeface="Times New Roman" panose="02020603050405020304" pitchFamily="18" charset="0"/>
              </a:rPr>
              <a:t>viết về đề tài thiên nhiên và cuộc sống</a:t>
            </a:r>
            <a:endParaRPr lang="en-US" dirty="0">
              <a:solidFill>
                <a:srgbClr val="A42E2E"/>
              </a:solidFill>
              <a:latin typeface="UTM Androgyn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C3080C78-F20C-A114-F7D4-9AC457D9EEAE}"/>
              </a:ext>
            </a:extLst>
          </p:cNvPr>
          <p:cNvSpPr/>
          <p:nvPr/>
        </p:nvSpPr>
        <p:spPr>
          <a:xfrm>
            <a:off x="1807591" y="783558"/>
            <a:ext cx="1988542" cy="350209"/>
          </a:xfrm>
          <a:custGeom>
            <a:avLst/>
            <a:gdLst/>
            <a:ahLst/>
            <a:cxnLst/>
            <a:rect l="l" t="t" r="r" b="b"/>
            <a:pathLst>
              <a:path w="3076510" h="1868980">
                <a:moveTo>
                  <a:pt x="0" y="0"/>
                </a:moveTo>
                <a:lnTo>
                  <a:pt x="3076509" y="0"/>
                </a:lnTo>
                <a:lnTo>
                  <a:pt x="3076509" y="1868980"/>
                </a:lnTo>
                <a:lnTo>
                  <a:pt x="0" y="18689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914050">
              <a:lnSpc>
                <a:spcPts val="1772"/>
              </a:lnSpc>
            </a:pPr>
            <a:r>
              <a:rPr lang="vi-VN" sz="2000" dirty="0">
                <a:solidFill>
                  <a:srgbClr val="022B4B"/>
                </a:solidFill>
                <a:latin typeface="UTM Aristote" panose="02040603050506020204" pitchFamily="18" charset="0"/>
              </a:rPr>
              <a:t>Thơ</a:t>
            </a:r>
            <a:r>
              <a:rPr lang="en-US" sz="2000" dirty="0">
                <a:solidFill>
                  <a:srgbClr val="022B4B"/>
                </a:solidFill>
                <a:latin typeface="UTM Aristote" panose="02040603050506020204" pitchFamily="18" charset="0"/>
              </a:rPr>
              <a:t> </a:t>
            </a:r>
            <a:r>
              <a:rPr lang="en-US" sz="2000" dirty="0" err="1">
                <a:solidFill>
                  <a:srgbClr val="022B4B"/>
                </a:solidFill>
                <a:latin typeface="UTM Aristote" panose="02040603050506020204" pitchFamily="18" charset="0"/>
              </a:rPr>
              <a:t>trữ</a:t>
            </a:r>
            <a:r>
              <a:rPr lang="en-US" sz="2000" dirty="0">
                <a:solidFill>
                  <a:srgbClr val="022B4B"/>
                </a:solidFill>
                <a:latin typeface="UTM Aristote" panose="02040603050506020204" pitchFamily="18" charset="0"/>
              </a:rPr>
              <a:t> </a:t>
            </a:r>
            <a:r>
              <a:rPr lang="en-US" sz="2000" dirty="0" err="1">
                <a:solidFill>
                  <a:srgbClr val="022B4B"/>
                </a:solidFill>
                <a:latin typeface="UTM Aristote" panose="02040603050506020204" pitchFamily="18" charset="0"/>
              </a:rPr>
              <a:t>tình</a:t>
            </a:r>
            <a:endParaRPr lang="en-US" sz="2000" dirty="0">
              <a:solidFill>
                <a:srgbClr val="022B4B"/>
              </a:solidFill>
              <a:latin typeface="UTM Aristote" panose="02040603050506020204" pitchFamily="18" charset="0"/>
            </a:endParaRPr>
          </a:p>
        </p:txBody>
      </p:sp>
      <p:sp>
        <p:nvSpPr>
          <p:cNvPr id="14" name="TextBox 28">
            <a:extLst>
              <a:ext uri="{FF2B5EF4-FFF2-40B4-BE49-F238E27FC236}">
                <a16:creationId xmlns:a16="http://schemas.microsoft.com/office/drawing/2014/main" id="{B64F8A04-367B-CF40-D90A-442F39566C2F}"/>
              </a:ext>
            </a:extLst>
          </p:cNvPr>
          <p:cNvSpPr txBox="1"/>
          <p:nvPr/>
        </p:nvSpPr>
        <p:spPr>
          <a:xfrm>
            <a:off x="1303514" y="908665"/>
            <a:ext cx="2913323" cy="234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050">
              <a:lnSpc>
                <a:spcPts val="1772"/>
              </a:lnSpc>
            </a:pPr>
            <a:endParaRPr lang="en-US" sz="1799" dirty="0">
              <a:solidFill>
                <a:srgbClr val="022B4B"/>
              </a:solidFill>
              <a:latin typeface="UTM Aristote" panose="02040603050506020204" pitchFamily="18" charset="0"/>
            </a:endParaRPr>
          </a:p>
        </p:txBody>
      </p:sp>
      <p:sp>
        <p:nvSpPr>
          <p:cNvPr id="16" name="Freeform 20">
            <a:extLst>
              <a:ext uri="{FF2B5EF4-FFF2-40B4-BE49-F238E27FC236}">
                <a16:creationId xmlns:a16="http://schemas.microsoft.com/office/drawing/2014/main" id="{8F19D140-0DE5-3191-DBD5-CC73485A92AB}"/>
              </a:ext>
            </a:extLst>
          </p:cNvPr>
          <p:cNvSpPr/>
          <p:nvPr/>
        </p:nvSpPr>
        <p:spPr>
          <a:xfrm rot="5400000">
            <a:off x="2655348" y="1495339"/>
            <a:ext cx="149011" cy="144016"/>
          </a:xfrm>
          <a:custGeom>
            <a:avLst/>
            <a:gdLst/>
            <a:ahLst/>
            <a:cxnLst/>
            <a:rect l="l" t="t" r="r" b="b"/>
            <a:pathLst>
              <a:path w="271643" h="193546">
                <a:moveTo>
                  <a:pt x="0" y="0"/>
                </a:moveTo>
                <a:lnTo>
                  <a:pt x="271643" y="0"/>
                </a:lnTo>
                <a:lnTo>
                  <a:pt x="271643" y="193546"/>
                </a:lnTo>
                <a:lnTo>
                  <a:pt x="0" y="19354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050"/>
            <a:endParaRPr lang="vi-VN" sz="1799">
              <a:solidFill>
                <a:prstClr val="black"/>
              </a:solidFill>
            </a:endParaRPr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448894F3-82FB-7DD5-1CC7-FBB073645E28}"/>
              </a:ext>
            </a:extLst>
          </p:cNvPr>
          <p:cNvSpPr txBox="1"/>
          <p:nvPr/>
        </p:nvSpPr>
        <p:spPr>
          <a:xfrm>
            <a:off x="1741379" y="1209672"/>
            <a:ext cx="1988541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050">
              <a:lnSpc>
                <a:spcPts val="1968"/>
              </a:lnSpc>
            </a:pPr>
            <a:r>
              <a:rPr lang="en-US" sz="2000" dirty="0" err="1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000" dirty="0">
              <a:solidFill>
                <a:srgbClr val="022B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32">
            <a:extLst>
              <a:ext uri="{FF2B5EF4-FFF2-40B4-BE49-F238E27FC236}">
                <a16:creationId xmlns:a16="http://schemas.microsoft.com/office/drawing/2014/main" id="{678A6B5F-48C4-D805-7B02-BFEFBF4CE4E5}"/>
              </a:ext>
            </a:extLst>
          </p:cNvPr>
          <p:cNvSpPr txBox="1"/>
          <p:nvPr/>
        </p:nvSpPr>
        <p:spPr>
          <a:xfrm>
            <a:off x="1312434" y="1635017"/>
            <a:ext cx="2895482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050">
              <a:lnSpc>
                <a:spcPts val="1968"/>
              </a:lnSpc>
            </a:pPr>
            <a:r>
              <a:rPr lang="en-US" dirty="0" err="1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dirty="0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endParaRPr lang="en-US" dirty="0">
              <a:solidFill>
                <a:srgbClr val="022B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62013C6C-0E75-26EA-6A6E-A181D2BB160F}"/>
              </a:ext>
            </a:extLst>
          </p:cNvPr>
          <p:cNvSpPr/>
          <p:nvPr/>
        </p:nvSpPr>
        <p:spPr>
          <a:xfrm rot="5400000" flipV="1">
            <a:off x="6159876" y="2055109"/>
            <a:ext cx="229311" cy="0"/>
          </a:xfrm>
          <a:prstGeom prst="line">
            <a:avLst/>
          </a:prstGeom>
          <a:ln w="19050" cap="flat">
            <a:solidFill>
              <a:srgbClr val="C47D4D"/>
            </a:solidFill>
            <a:prstDash val="solid"/>
            <a:headEnd type="oval" w="lg" len="lg"/>
            <a:tailEnd type="none" w="sm" len="sm"/>
          </a:ln>
        </p:spPr>
        <p:txBody>
          <a:bodyPr/>
          <a:lstStyle/>
          <a:p>
            <a:pPr defTabSz="643023"/>
            <a:endParaRPr lang="vi-VN" sz="1266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E88EC13-EDAE-E852-F6B4-C4668B0689CC}"/>
              </a:ext>
            </a:extLst>
          </p:cNvPr>
          <p:cNvSpPr/>
          <p:nvPr/>
        </p:nvSpPr>
        <p:spPr>
          <a:xfrm>
            <a:off x="4647753" y="713742"/>
            <a:ext cx="3525444" cy="652638"/>
          </a:xfrm>
          <a:custGeom>
            <a:avLst/>
            <a:gdLst/>
            <a:ahLst/>
            <a:cxnLst/>
            <a:rect l="l" t="t" r="r" b="b"/>
            <a:pathLst>
              <a:path w="3045218" h="1849970">
                <a:moveTo>
                  <a:pt x="0" y="0"/>
                </a:moveTo>
                <a:lnTo>
                  <a:pt x="3045218" y="0"/>
                </a:lnTo>
                <a:lnTo>
                  <a:pt x="3045218" y="1849970"/>
                </a:lnTo>
                <a:lnTo>
                  <a:pt x="0" y="18499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050"/>
            <a:endParaRPr lang="vi-VN" sz="1799" dirty="0">
              <a:solidFill>
                <a:prstClr val="black"/>
              </a:solidFill>
            </a:endParaRPr>
          </a:p>
        </p:txBody>
      </p:sp>
      <p:sp>
        <p:nvSpPr>
          <p:cNvPr id="22" name="TextBox 30">
            <a:extLst>
              <a:ext uri="{FF2B5EF4-FFF2-40B4-BE49-F238E27FC236}">
                <a16:creationId xmlns:a16="http://schemas.microsoft.com/office/drawing/2014/main" id="{600CEA7A-C2CF-6864-2B5D-116725ADD899}"/>
              </a:ext>
            </a:extLst>
          </p:cNvPr>
          <p:cNvSpPr txBox="1"/>
          <p:nvPr/>
        </p:nvSpPr>
        <p:spPr>
          <a:xfrm>
            <a:off x="4658931" y="861116"/>
            <a:ext cx="3490369" cy="4652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050">
              <a:lnSpc>
                <a:spcPts val="1772"/>
              </a:lnSpc>
            </a:pPr>
            <a:r>
              <a:rPr lang="vi-VN" sz="1799" dirty="0">
                <a:solidFill>
                  <a:srgbClr val="022B4B"/>
                </a:solidFill>
                <a:latin typeface="UTM Aristote" panose="02040603050506020204" pitchFamily="18" charset="0"/>
              </a:rPr>
              <a:t>Thơ thất ngôn tứ tuyệt Đường luật</a:t>
            </a:r>
            <a:endParaRPr lang="en-US" sz="1799" dirty="0">
              <a:solidFill>
                <a:srgbClr val="022B4B"/>
              </a:solidFill>
              <a:latin typeface="UTM Aristote" panose="02040603050506020204" pitchFamily="18" charset="0"/>
            </a:endParaRPr>
          </a:p>
        </p:txBody>
      </p:sp>
      <p:sp>
        <p:nvSpPr>
          <p:cNvPr id="23" name="TextBox 34">
            <a:extLst>
              <a:ext uri="{FF2B5EF4-FFF2-40B4-BE49-F238E27FC236}">
                <a16:creationId xmlns:a16="http://schemas.microsoft.com/office/drawing/2014/main" id="{438D560F-ECA2-32CB-753A-11F7F8DB8145}"/>
              </a:ext>
            </a:extLst>
          </p:cNvPr>
          <p:cNvSpPr txBox="1"/>
          <p:nvPr/>
        </p:nvSpPr>
        <p:spPr>
          <a:xfrm>
            <a:off x="5047241" y="1388214"/>
            <a:ext cx="3573356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050"/>
            <a:r>
              <a:rPr lang="en-US" dirty="0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Niêm, luật, vần, đối, nhịp,…</a:t>
            </a:r>
          </a:p>
          <a:p>
            <a:pPr defTabSz="914050"/>
            <a:r>
              <a:rPr lang="vi-VN" dirty="0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Bố cục: khởi, thừa, chuyển, hợp</a:t>
            </a:r>
            <a:endParaRPr lang="en-US" dirty="0">
              <a:solidFill>
                <a:srgbClr val="022B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BB1399EC-017E-8EDD-4994-9A551A1AC004}"/>
              </a:ext>
            </a:extLst>
          </p:cNvPr>
          <p:cNvSpPr txBox="1"/>
          <p:nvPr/>
        </p:nvSpPr>
        <p:spPr>
          <a:xfrm>
            <a:off x="747605" y="4110264"/>
            <a:ext cx="3242157" cy="234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050">
              <a:lnSpc>
                <a:spcPts val="1772"/>
              </a:lnSpc>
            </a:pPr>
            <a:r>
              <a:rPr lang="vi-VN" sz="1799" dirty="0">
                <a:solidFill>
                  <a:srgbClr val="022B4B"/>
                </a:solidFill>
                <a:latin typeface="UTM Aristote" panose="02040603050506020204" pitchFamily="18" charset="0"/>
              </a:rPr>
              <a:t>Cảnh</a:t>
            </a:r>
            <a:endParaRPr lang="en-US" sz="1799" dirty="0">
              <a:solidFill>
                <a:srgbClr val="022B4B"/>
              </a:solidFill>
              <a:latin typeface="UTM Aristote" panose="02040603050506020204" pitchFamily="18" charset="0"/>
            </a:endParaRP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DDFB4098-CD6A-9CFC-5D5E-960BD6952CFD}"/>
              </a:ext>
            </a:extLst>
          </p:cNvPr>
          <p:cNvSpPr txBox="1"/>
          <p:nvPr/>
        </p:nvSpPr>
        <p:spPr>
          <a:xfrm>
            <a:off x="944846" y="4427189"/>
            <a:ext cx="2860333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050"/>
            <a:r>
              <a:rPr lang="en-US" sz="2000" dirty="0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000" dirty="0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gian, không gian, hình ảnh, màu sắc, âm thanh,…)</a:t>
            </a:r>
            <a:endParaRPr lang="en-US" sz="2000" dirty="0">
              <a:solidFill>
                <a:srgbClr val="022B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3CBA845-C88B-352D-C8E0-759271AF905B}"/>
              </a:ext>
            </a:extLst>
          </p:cNvPr>
          <p:cNvSpPr txBox="1"/>
          <p:nvPr/>
        </p:nvSpPr>
        <p:spPr>
          <a:xfrm>
            <a:off x="6119973" y="4024708"/>
            <a:ext cx="3242157" cy="234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050">
              <a:lnSpc>
                <a:spcPts val="1772"/>
              </a:lnSpc>
            </a:pPr>
            <a:r>
              <a:rPr lang="vi-VN" sz="1799" dirty="0">
                <a:solidFill>
                  <a:srgbClr val="022B4B"/>
                </a:solidFill>
                <a:latin typeface="UTM Aristote" panose="02040603050506020204" pitchFamily="18" charset="0"/>
              </a:rPr>
              <a:t>Tình</a:t>
            </a:r>
            <a:endParaRPr lang="en-US" sz="1799" dirty="0">
              <a:solidFill>
                <a:srgbClr val="022B4B"/>
              </a:solidFill>
              <a:latin typeface="UTM Aristote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D3DE6F-3E4F-8D11-370A-8179916ABF47}"/>
              </a:ext>
            </a:extLst>
          </p:cNvPr>
          <p:cNvSpPr txBox="1"/>
          <p:nvPr/>
        </p:nvSpPr>
        <p:spPr>
          <a:xfrm>
            <a:off x="6556078" y="4319995"/>
            <a:ext cx="2541164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050"/>
            <a:r>
              <a:rPr lang="en-US" sz="2000" dirty="0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000" dirty="0">
                <a:solidFill>
                  <a:srgbClr val="022B4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động, yêu mến, trân trọng, tự hào…)</a:t>
            </a:r>
            <a:endParaRPr lang="en-US" sz="2000" dirty="0">
              <a:solidFill>
                <a:srgbClr val="022B4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83E6C377-D061-FCBE-A2B7-BD6738F8B7FD}"/>
              </a:ext>
            </a:extLst>
          </p:cNvPr>
          <p:cNvSpPr/>
          <p:nvPr/>
        </p:nvSpPr>
        <p:spPr>
          <a:xfrm>
            <a:off x="3899892" y="3507989"/>
            <a:ext cx="2374638" cy="718522"/>
          </a:xfrm>
          <a:custGeom>
            <a:avLst/>
            <a:gdLst/>
            <a:ahLst/>
            <a:cxnLst/>
            <a:rect l="l" t="t" r="r" b="b"/>
            <a:pathLst>
              <a:path w="2866346" h="1741305">
                <a:moveTo>
                  <a:pt x="0" y="0"/>
                </a:moveTo>
                <a:lnTo>
                  <a:pt x="2866346" y="0"/>
                </a:lnTo>
                <a:lnTo>
                  <a:pt x="2866346" y="1741305"/>
                </a:lnTo>
                <a:lnTo>
                  <a:pt x="0" y="17413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ctr" defTabSz="914050"/>
            <a:r>
              <a:rPr lang="en-US" sz="1799" dirty="0" err="1">
                <a:solidFill>
                  <a:prstClr val="black"/>
                </a:solidFill>
                <a:latin typeface="UTM Aristote" panose="02040603050506020204" pitchFamily="18" charset="0"/>
              </a:rPr>
              <a:t>Đề</a:t>
            </a:r>
            <a:r>
              <a:rPr lang="en-US" sz="1799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1799" dirty="0" err="1">
                <a:solidFill>
                  <a:prstClr val="black"/>
                </a:solidFill>
                <a:latin typeface="UTM Aristote" panose="02040603050506020204" pitchFamily="18" charset="0"/>
              </a:rPr>
              <a:t>tài</a:t>
            </a:r>
            <a:r>
              <a:rPr lang="en-US" sz="1799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1799" dirty="0" err="1">
                <a:solidFill>
                  <a:prstClr val="black"/>
                </a:solidFill>
                <a:latin typeface="UTM Aristote" panose="02040603050506020204" pitchFamily="18" charset="0"/>
              </a:rPr>
              <a:t>thiên</a:t>
            </a:r>
            <a:r>
              <a:rPr lang="en-US" sz="1799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1799" dirty="0" err="1">
                <a:solidFill>
                  <a:prstClr val="black"/>
                </a:solidFill>
                <a:latin typeface="UTM Aristote" panose="02040603050506020204" pitchFamily="18" charset="0"/>
              </a:rPr>
              <a:t>nhiên</a:t>
            </a:r>
            <a:r>
              <a:rPr lang="en-US" sz="1799" dirty="0">
                <a:solidFill>
                  <a:prstClr val="black"/>
                </a:solidFill>
                <a:latin typeface="UTM Aristote" panose="02040603050506020204" pitchFamily="18" charset="0"/>
              </a:rPr>
              <a:t>, </a:t>
            </a:r>
            <a:r>
              <a:rPr lang="en-US" sz="1799" dirty="0" err="1">
                <a:solidFill>
                  <a:prstClr val="black"/>
                </a:solidFill>
                <a:latin typeface="UTM Aristote" panose="02040603050506020204" pitchFamily="18" charset="0"/>
              </a:rPr>
              <a:t>cuộc</a:t>
            </a:r>
            <a:r>
              <a:rPr lang="en-US" sz="1799" dirty="0">
                <a:solidFill>
                  <a:prstClr val="black"/>
                </a:solidFill>
                <a:latin typeface="UTM Aristote" panose="02040603050506020204" pitchFamily="18" charset="0"/>
              </a:rPr>
              <a:t> </a:t>
            </a:r>
            <a:r>
              <a:rPr lang="en-US" sz="1799" dirty="0" err="1">
                <a:solidFill>
                  <a:prstClr val="black"/>
                </a:solidFill>
                <a:latin typeface="UTM Aristote" panose="02040603050506020204" pitchFamily="18" charset="0"/>
              </a:rPr>
              <a:t>sống</a:t>
            </a:r>
            <a:endParaRPr lang="vi-VN" sz="1799" dirty="0">
              <a:solidFill>
                <a:prstClr val="black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5FA69F-10C8-72FA-0189-61B401A70271}"/>
              </a:ext>
            </a:extLst>
          </p:cNvPr>
          <p:cNvCxnSpPr/>
          <p:nvPr/>
        </p:nvCxnSpPr>
        <p:spPr>
          <a:xfrm flipH="1">
            <a:off x="2971682" y="3865587"/>
            <a:ext cx="928210" cy="2763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C94DF68-80AA-04D4-65A2-E6CDB4EEC5F0}"/>
              </a:ext>
            </a:extLst>
          </p:cNvPr>
          <p:cNvCxnSpPr>
            <a:cxnSpLocks/>
          </p:cNvCxnSpPr>
          <p:nvPr/>
        </p:nvCxnSpPr>
        <p:spPr>
          <a:xfrm>
            <a:off x="6262921" y="3861447"/>
            <a:ext cx="900769" cy="2446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53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6" grpId="0" animBg="1"/>
      <p:bldP spid="61" grpId="0" animBg="1"/>
      <p:bldP spid="62" grpId="0" animBg="1"/>
      <p:bldP spid="3" grpId="0" animBg="1"/>
      <p:bldP spid="4" grpId="0" animBg="1"/>
      <p:bldP spid="5" grpId="0" animBg="1"/>
      <p:bldP spid="6" grpId="0" animBg="1"/>
      <p:bldP spid="15" grpId="0" animBg="1"/>
      <p:bldP spid="14" grpId="0"/>
      <p:bldP spid="16" grpId="0" animBg="1"/>
      <p:bldP spid="17" grpId="0"/>
      <p:bldP spid="18" grpId="0"/>
      <p:bldP spid="20" grpId="0" animBg="1"/>
      <p:bldP spid="21" grpId="0" animBg="1"/>
      <p:bldP spid="22" grpId="0"/>
      <p:bldP spid="23" grpId="0"/>
      <p:bldP spid="25" grpId="0"/>
      <p:bldP spid="28" grpId="0"/>
      <p:bldP spid="30" grpId="0"/>
      <p:bldP spid="34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26E6AA8-7329-45B6-4B9D-2020B0F22CD3}"/>
              </a:ext>
            </a:extLst>
          </p:cNvPr>
          <p:cNvSpPr/>
          <p:nvPr/>
        </p:nvSpPr>
        <p:spPr>
          <a:xfrm>
            <a:off x="-383712" y="997252"/>
            <a:ext cx="924058" cy="15485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 shot of a document&#10;&#10;Description automatically generated">
            <a:extLst>
              <a:ext uri="{FF2B5EF4-FFF2-40B4-BE49-F238E27FC236}">
                <a16:creationId xmlns:a16="http://schemas.microsoft.com/office/drawing/2014/main" id="{86D6776B-37E1-972E-8975-697C2AE780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18" y="0"/>
            <a:ext cx="7277352" cy="514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3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33c9ce005c3f8857091a32892dcd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5004842" y="3796680"/>
            <a:ext cx="5276850" cy="3518535"/>
          </a:xfrm>
          <a:prstGeom prst="rect">
            <a:avLst/>
          </a:prstGeom>
        </p:spPr>
      </p:pic>
      <p:sp>
        <p:nvSpPr>
          <p:cNvPr id="63" name="原创设计师QQ598969553      _12"/>
          <p:cNvSpPr>
            <a:spLocks noChangeShapeType="1"/>
          </p:cNvSpPr>
          <p:nvPr/>
        </p:nvSpPr>
        <p:spPr bwMode="auto">
          <a:xfrm flipH="1" flipV="1">
            <a:off x="756370" y="260156"/>
            <a:ext cx="0" cy="1999669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82CF55-C689-A4DB-421A-363DBEFD753B}"/>
              </a:ext>
            </a:extLst>
          </p:cNvPr>
          <p:cNvSpPr/>
          <p:nvPr/>
        </p:nvSpPr>
        <p:spPr>
          <a:xfrm>
            <a:off x="1476450" y="556320"/>
            <a:ext cx="6048672" cy="72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B5D5-2019-B611-44D2-5EB0B46D0B85}"/>
              </a:ext>
            </a:extLst>
          </p:cNvPr>
          <p:cNvSpPr txBox="1"/>
          <p:nvPr/>
        </p:nvSpPr>
        <p:spPr>
          <a:xfrm>
            <a:off x="745534" y="1787714"/>
            <a:ext cx="76293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atin typeface="UTM Scriptina KT" panose="02000500000000000000" pitchFamily="2" charset="0"/>
                <a:cs typeface="Times New Roman" panose="02020603050405020304" pitchFamily="18" charset="0"/>
              </a:rPr>
              <a:t>Góc</a:t>
            </a:r>
            <a:r>
              <a:rPr lang="en-US" sz="9600" b="1" dirty="0">
                <a:latin typeface="UTM Scriptina K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UTM Scriptina KT" panose="02000500000000000000" pitchFamily="2" charset="0"/>
                <a:cs typeface="Times New Roman" panose="02020603050405020304" pitchFamily="18" charset="0"/>
              </a:rPr>
              <a:t>đối</a:t>
            </a:r>
            <a:r>
              <a:rPr lang="en-US" sz="9600" b="1" dirty="0">
                <a:latin typeface="UTM Scriptina KT" panose="02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>
                <a:latin typeface="UTM Scriptina KT" panose="02000500000000000000" pitchFamily="2" charset="0"/>
                <a:cs typeface="Times New Roman" panose="02020603050405020304" pitchFamily="18" charset="0"/>
              </a:rPr>
              <a:t>thoại</a:t>
            </a:r>
            <a:endParaRPr lang="en-US" sz="9600" b="1" dirty="0">
              <a:latin typeface="UTM Scriptina KT" panose="02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0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B8D11A-B2F9-8077-A91C-0856A4D6D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" y="435"/>
            <a:ext cx="9135750" cy="514421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5343819-DD63-903A-D958-FBF04C32AB72}"/>
              </a:ext>
            </a:extLst>
          </p:cNvPr>
          <p:cNvSpPr/>
          <p:nvPr/>
        </p:nvSpPr>
        <p:spPr>
          <a:xfrm>
            <a:off x="187335" y="741105"/>
            <a:ext cx="5525960" cy="111616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635E9E-79EC-3EC2-0D2D-A62B2BEE3E83}"/>
              </a:ext>
            </a:extLst>
          </p:cNvPr>
          <p:cNvSpPr/>
          <p:nvPr/>
        </p:nvSpPr>
        <p:spPr>
          <a:xfrm>
            <a:off x="484526" y="505261"/>
            <a:ext cx="3860618" cy="4556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thuật</a:t>
            </a:r>
            <a:endParaRPr lang="en-US" sz="2000" b="1" dirty="0">
              <a:solidFill>
                <a:srgbClr val="C0000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39">
            <a:extLst>
              <a:ext uri="{FF2B5EF4-FFF2-40B4-BE49-F238E27FC236}">
                <a16:creationId xmlns:a16="http://schemas.microsoft.com/office/drawing/2014/main" id="{A8F07FA1-8C8F-0A91-D117-B850AAC3F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78" y="919041"/>
            <a:ext cx="5618245" cy="41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2F3167-A004-71C0-E23D-028FCA6E7E14}"/>
              </a:ext>
            </a:extLst>
          </p:cNvPr>
          <p:cNvSpPr/>
          <p:nvPr/>
        </p:nvSpPr>
        <p:spPr>
          <a:xfrm>
            <a:off x="1594653" y="2282534"/>
            <a:ext cx="6012414" cy="1060336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4A7791-F897-2077-93F1-FFA00E886BBB}"/>
              </a:ext>
            </a:extLst>
          </p:cNvPr>
          <p:cNvSpPr/>
          <p:nvPr/>
        </p:nvSpPr>
        <p:spPr>
          <a:xfrm>
            <a:off x="1909716" y="2045107"/>
            <a:ext cx="3860618" cy="4556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sz="20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10" name="Text Box 39">
            <a:extLst>
              <a:ext uri="{FF2B5EF4-FFF2-40B4-BE49-F238E27FC236}">
                <a16:creationId xmlns:a16="http://schemas.microsoft.com/office/drawing/2014/main" id="{4F05F0B7-3175-6890-5774-8F19FABE0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2345" y="2510507"/>
            <a:ext cx="6215224" cy="41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34913A5-BDA4-AD3E-BDBF-61EE1EED825B}"/>
              </a:ext>
            </a:extLst>
          </p:cNvPr>
          <p:cNvSpPr/>
          <p:nvPr/>
        </p:nvSpPr>
        <p:spPr>
          <a:xfrm>
            <a:off x="2170392" y="3712158"/>
            <a:ext cx="5139602" cy="126878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84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E707316-3EE2-1091-4F95-20ADCCEA33A9}"/>
              </a:ext>
            </a:extLst>
          </p:cNvPr>
          <p:cNvSpPr/>
          <p:nvPr/>
        </p:nvSpPr>
        <p:spPr>
          <a:xfrm>
            <a:off x="2052514" y="3519978"/>
            <a:ext cx="3860618" cy="6641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vi-VN" sz="20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Cách đọc hiểu thơ thất ngôn tứ tuyệt Đường luật</a:t>
            </a:r>
            <a:endParaRPr lang="en-US" sz="2000" b="1" dirty="0">
              <a:solidFill>
                <a:srgbClr val="C0000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9">
            <a:extLst>
              <a:ext uri="{FF2B5EF4-FFF2-40B4-BE49-F238E27FC236}">
                <a16:creationId xmlns:a16="http://schemas.microsoft.com/office/drawing/2014/main" id="{B419A4FB-55F9-6EDB-7117-D1C291405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2875" y="4166851"/>
            <a:ext cx="5722054" cy="76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4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39">
            <a:extLst>
              <a:ext uri="{FF2B5EF4-FFF2-40B4-BE49-F238E27FC236}">
                <a16:creationId xmlns:a16="http://schemas.microsoft.com/office/drawing/2014/main" id="{30252148-82A8-8317-F1FF-CF3FDA155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783" y="1360971"/>
            <a:ext cx="5618245" cy="41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39">
            <a:extLst>
              <a:ext uri="{FF2B5EF4-FFF2-40B4-BE49-F238E27FC236}">
                <a16:creationId xmlns:a16="http://schemas.microsoft.com/office/drawing/2014/main" id="{ADE5032C-4B4E-1415-122B-2857B0F38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389" y="2867513"/>
            <a:ext cx="5722054" cy="41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just">
              <a:lnSpc>
                <a:spcPct val="114000"/>
              </a:lnSpc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endParaRPr lang="en-US"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E026A35C-E919-DA62-E02D-1C561C951EED}"/>
              </a:ext>
            </a:extLst>
          </p:cNvPr>
          <p:cNvSpPr txBox="1"/>
          <p:nvPr/>
        </p:nvSpPr>
        <p:spPr>
          <a:xfrm>
            <a:off x="2052514" y="-36325"/>
            <a:ext cx="601241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III. </a:t>
            </a:r>
            <a:r>
              <a:rPr lang="en-US" sz="32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kết</a:t>
            </a:r>
            <a:endParaRPr lang="vi-VN" sz="3200" dirty="0">
              <a:solidFill>
                <a:srgbClr val="00000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896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  <p:bldP spid="10" grpId="0"/>
      <p:bldP spid="13" grpId="0" animBg="1"/>
      <p:bldP spid="14" grpId="0" animBg="1"/>
      <p:bldP spid="15" grpId="0"/>
      <p:bldP spid="3" grpId="0"/>
      <p:bldP spid="11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33c9ce005c3f8857091a32892dcd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-26394" y="3292624"/>
            <a:ext cx="5276850" cy="3518535"/>
          </a:xfrm>
          <a:prstGeom prst="rect">
            <a:avLst/>
          </a:prstGeom>
        </p:spPr>
      </p:pic>
      <p:sp>
        <p:nvSpPr>
          <p:cNvPr id="5" name="Google Shape;191;p33">
            <a:extLst>
              <a:ext uri="{FF2B5EF4-FFF2-40B4-BE49-F238E27FC236}">
                <a16:creationId xmlns:a16="http://schemas.microsoft.com/office/drawing/2014/main" id="{BDE81ADA-923E-5141-28B9-0C16D90BCAE0}"/>
              </a:ext>
            </a:extLst>
          </p:cNvPr>
          <p:cNvSpPr/>
          <p:nvPr/>
        </p:nvSpPr>
        <p:spPr>
          <a:xfrm>
            <a:off x="324322" y="1276400"/>
            <a:ext cx="7776864" cy="2016224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4000"/>
              </a:lnSpc>
            </a:pP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39">
            <a:extLst>
              <a:ext uri="{FF2B5EF4-FFF2-40B4-BE49-F238E27FC236}">
                <a16:creationId xmlns:a16="http://schemas.microsoft.com/office/drawing/2014/main" id="{46CF8230-6356-C887-8254-3BEA785AC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2" y="1492424"/>
            <a:ext cx="5618245" cy="48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8428AF39-CD5F-B879-1365-A1DE1E332F71}"/>
              </a:ext>
            </a:extLst>
          </p:cNvPr>
          <p:cNvSpPr txBox="1"/>
          <p:nvPr/>
        </p:nvSpPr>
        <p:spPr>
          <a:xfrm>
            <a:off x="707143" y="1972684"/>
            <a:ext cx="7250028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vi-VN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028CAE6-FC98-1AD5-B634-5F7F0B22B66B}"/>
              </a:ext>
            </a:extLst>
          </p:cNvPr>
          <p:cNvSpPr txBox="1"/>
          <p:nvPr/>
        </p:nvSpPr>
        <p:spPr>
          <a:xfrm>
            <a:off x="1679504" y="334844"/>
            <a:ext cx="60124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IV.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tập</a:t>
            </a:r>
            <a:endParaRPr lang="vi-VN" sz="4000" dirty="0">
              <a:solidFill>
                <a:srgbClr val="00000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33c9ce005c3f8857091a32892dcd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4571590" y="3356229"/>
            <a:ext cx="5276850" cy="3518535"/>
          </a:xfrm>
          <a:prstGeom prst="rect">
            <a:avLst/>
          </a:prstGeom>
        </p:spPr>
      </p:pic>
      <p:sp>
        <p:nvSpPr>
          <p:cNvPr id="5" name="Google Shape;191;p33">
            <a:extLst>
              <a:ext uri="{FF2B5EF4-FFF2-40B4-BE49-F238E27FC236}">
                <a16:creationId xmlns:a16="http://schemas.microsoft.com/office/drawing/2014/main" id="{BDE81ADA-923E-5141-28B9-0C16D90BCAE0}"/>
              </a:ext>
            </a:extLst>
          </p:cNvPr>
          <p:cNvSpPr/>
          <p:nvPr/>
        </p:nvSpPr>
        <p:spPr>
          <a:xfrm>
            <a:off x="181977" y="959358"/>
            <a:ext cx="8817578" cy="3773426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4000"/>
              </a:lnSpc>
            </a:pP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39">
            <a:extLst>
              <a:ext uri="{FF2B5EF4-FFF2-40B4-BE49-F238E27FC236}">
                <a16:creationId xmlns:a16="http://schemas.microsoft.com/office/drawing/2014/main" id="{46CF8230-6356-C887-8254-3BEA785AC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322" y="1199639"/>
            <a:ext cx="5618245" cy="480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8428AF39-CD5F-B879-1365-A1DE1E332F71}"/>
              </a:ext>
            </a:extLst>
          </p:cNvPr>
          <p:cNvSpPr txBox="1"/>
          <p:nvPr/>
        </p:nvSpPr>
        <p:spPr>
          <a:xfrm>
            <a:off x="468338" y="1650863"/>
            <a:ext cx="1296144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4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2EC689DB-9131-B5A1-4914-840A1B55ADC1}"/>
              </a:ext>
            </a:extLst>
          </p:cNvPr>
          <p:cNvSpPr txBox="1"/>
          <p:nvPr/>
        </p:nvSpPr>
        <p:spPr>
          <a:xfrm>
            <a:off x="786448" y="2031865"/>
            <a:ext cx="4941791" cy="3385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7-9 </a:t>
            </a:r>
            <a:r>
              <a:rPr lang="en-US" sz="22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2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B266673-6EC0-D38C-8887-09F020AE5D63}"/>
              </a:ext>
            </a:extLst>
          </p:cNvPr>
          <p:cNvSpPr txBox="1"/>
          <p:nvPr/>
        </p:nvSpPr>
        <p:spPr>
          <a:xfrm>
            <a:off x="786448" y="2484288"/>
            <a:ext cx="7570284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</a:p>
          <a:p>
            <a:pPr algn="just"/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ý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/>
            <a:endParaRPr lang="vi-VN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D1D393FC-3EFB-6FB4-5E1A-C620B4053C3A}"/>
              </a:ext>
            </a:extLst>
          </p:cNvPr>
          <p:cNvSpPr txBox="1"/>
          <p:nvPr/>
        </p:nvSpPr>
        <p:spPr>
          <a:xfrm>
            <a:off x="1679504" y="334844"/>
            <a:ext cx="60124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IV.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tập</a:t>
            </a:r>
            <a:endParaRPr lang="vi-VN" sz="4000" dirty="0">
              <a:solidFill>
                <a:srgbClr val="00000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0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33c9ce005c3f8857091a32892dcd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-26394" y="3292624"/>
            <a:ext cx="5276850" cy="3518535"/>
          </a:xfrm>
          <a:prstGeom prst="rect">
            <a:avLst/>
          </a:prstGeom>
        </p:spPr>
      </p:pic>
      <p:sp>
        <p:nvSpPr>
          <p:cNvPr id="5" name="Google Shape;191;p33">
            <a:extLst>
              <a:ext uri="{FF2B5EF4-FFF2-40B4-BE49-F238E27FC236}">
                <a16:creationId xmlns:a16="http://schemas.microsoft.com/office/drawing/2014/main" id="{BDE81ADA-923E-5141-28B9-0C16D90BCAE0}"/>
              </a:ext>
            </a:extLst>
          </p:cNvPr>
          <p:cNvSpPr/>
          <p:nvPr/>
        </p:nvSpPr>
        <p:spPr>
          <a:xfrm>
            <a:off x="360073" y="1420416"/>
            <a:ext cx="8173161" cy="1728192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4000"/>
              </a:lnSpc>
            </a:pPr>
            <a:endParaRPr lang="en-US" sz="1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39">
            <a:extLst>
              <a:ext uri="{FF2B5EF4-FFF2-40B4-BE49-F238E27FC236}">
                <a16:creationId xmlns:a16="http://schemas.microsoft.com/office/drawing/2014/main" id="{46CF8230-6356-C887-8254-3BEA785AC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54" y="1696685"/>
            <a:ext cx="5618245" cy="41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39">
            <a:extLst>
              <a:ext uri="{FF2B5EF4-FFF2-40B4-BE49-F238E27FC236}">
                <a16:creationId xmlns:a16="http://schemas.microsoft.com/office/drawing/2014/main" id="{97C8C0AE-B45A-1CF5-E8F1-BA612E2CB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54" y="2286872"/>
            <a:ext cx="7344816" cy="41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Hoàn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E8B585BC-B0A3-B333-BFCE-40B674FE7AE1}"/>
              </a:ext>
            </a:extLst>
          </p:cNvPr>
          <p:cNvSpPr txBox="1"/>
          <p:nvPr/>
        </p:nvSpPr>
        <p:spPr>
          <a:xfrm>
            <a:off x="1679504" y="334844"/>
            <a:ext cx="6012415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IV.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tập</a:t>
            </a:r>
            <a:endParaRPr lang="vi-VN" sz="4000" dirty="0">
              <a:solidFill>
                <a:srgbClr val="00000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84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33c9ce005c3f8857091a32892dcd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5004842" y="3796680"/>
            <a:ext cx="5276850" cy="3518535"/>
          </a:xfrm>
          <a:prstGeom prst="rect">
            <a:avLst/>
          </a:prstGeom>
        </p:spPr>
      </p:pic>
      <p:sp>
        <p:nvSpPr>
          <p:cNvPr id="175" name="Freeform 5"/>
          <p:cNvSpPr/>
          <p:nvPr/>
        </p:nvSpPr>
        <p:spPr bwMode="auto">
          <a:xfrm rot="1855731">
            <a:off x="482333" y="707699"/>
            <a:ext cx="2332585" cy="2136530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9525" cap="flat">
            <a:solidFill>
              <a:schemeClr val="bg1"/>
            </a:solidFill>
            <a:prstDash val="sysDash"/>
            <a:miter lim="800000"/>
          </a:ln>
          <a:effectLst/>
        </p:spPr>
        <p:txBody>
          <a:bodyPr vert="horz" wrap="square" lIns="68562" tIns="34281" rIns="68562" bIns="34281" numCol="1" anchor="t" anchorCtr="0" compatLnSpc="1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3" name="原创设计师QQ598969553      _12"/>
          <p:cNvSpPr>
            <a:spLocks noChangeShapeType="1"/>
          </p:cNvSpPr>
          <p:nvPr/>
        </p:nvSpPr>
        <p:spPr bwMode="auto">
          <a:xfrm flipH="1" flipV="1">
            <a:off x="756370" y="260156"/>
            <a:ext cx="0" cy="1999669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Text Box 6">
            <a:extLst>
              <a:ext uri="{FF2B5EF4-FFF2-40B4-BE49-F238E27FC236}">
                <a16:creationId xmlns:a16="http://schemas.microsoft.com/office/drawing/2014/main" id="{CBB22681-4BDD-81E8-DA08-A58604362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2394" y="1600284"/>
            <a:ext cx="7560833" cy="1584328"/>
          </a:xfrm>
          <a:prstGeom prst="rect">
            <a:avLst/>
          </a:prstGeom>
          <a:solidFill>
            <a:schemeClr val="accent1">
              <a:lumMod val="60000"/>
              <a:lumOff val="40000"/>
              <a:alpha val="61000"/>
            </a:schemeClr>
          </a:solidFill>
          <a:ln>
            <a:noFill/>
          </a:ln>
        </p:spPr>
        <p:txBody>
          <a:bodyPr wrap="square" lIns="91424" tIns="45712" rIns="91424" bIns="45712">
            <a:spAutoFit/>
          </a:bodyPr>
          <a:lstStyle>
            <a:lvl1pPr defTabSz="912813">
              <a:defRPr sz="2800">
                <a:solidFill>
                  <a:schemeClr val="tx1"/>
                </a:solidFill>
                <a:latin typeface=".VnTifani HeavyH" pitchFamily="34" charset="0"/>
              </a:defRPr>
            </a:lvl1pPr>
            <a:lvl2pPr marL="742950" indent="-285750" defTabSz="912813">
              <a:defRPr sz="2800">
                <a:solidFill>
                  <a:schemeClr val="tx1"/>
                </a:solidFill>
                <a:latin typeface=".VnTifani HeavyH" pitchFamily="34" charset="0"/>
              </a:defRPr>
            </a:lvl2pPr>
            <a:lvl3pPr marL="1143000" indent="-228600" defTabSz="912813">
              <a:defRPr sz="2800">
                <a:solidFill>
                  <a:schemeClr val="tx1"/>
                </a:solidFill>
                <a:latin typeface=".VnTifani HeavyH" pitchFamily="34" charset="0"/>
              </a:defRPr>
            </a:lvl3pPr>
            <a:lvl4pPr marL="1600200" indent="-228600" defTabSz="912813">
              <a:defRPr sz="2800">
                <a:solidFill>
                  <a:schemeClr val="tx1"/>
                </a:solidFill>
                <a:latin typeface=".VnTifani HeavyH" pitchFamily="34" charset="0"/>
              </a:defRPr>
            </a:lvl4pPr>
            <a:lvl5pPr marL="2057400" indent="-228600" defTabSz="912813">
              <a:defRPr sz="2800">
                <a:solidFill>
                  <a:schemeClr val="tx1"/>
                </a:solidFill>
                <a:latin typeface=".VnTifani HeavyH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fani HeavyH" pitchFamily="34" charset="0"/>
              </a:defRPr>
            </a:lvl9pPr>
          </a:lstStyle>
          <a:p>
            <a:pPr marL="0" marR="0" lvl="0" indent="0" algn="ctr" defTabSz="912813" eaLnBrk="0" fontAlgn="base" latinLnBrk="0" hangingPunct="0">
              <a:lnSpc>
                <a:spcPct val="12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altLang="en-US" b="1" i="0" u="none" strike="noStrike" kern="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2813" eaLnBrk="0" fontAlgn="base" latinLnBrk="0" hangingPunct="0">
              <a:lnSpc>
                <a:spcPct val="12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kern="0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2813" eaLnBrk="0" fontAlgn="base" latinLnBrk="0" hangingPunct="0">
              <a:lnSpc>
                <a:spcPct val="12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600" b="1" i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kern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tr45</a:t>
            </a:r>
            <a:r>
              <a:rPr lang="en-US" altLang="en-US" sz="2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2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原创设计师QQ598969553      _12">
            <a:extLst>
              <a:ext uri="{FF2B5EF4-FFF2-40B4-BE49-F238E27FC236}">
                <a16:creationId xmlns:a16="http://schemas.microsoft.com/office/drawing/2014/main" id="{0AE05054-8086-D643-BB7A-261945F1FA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77250" y="2572544"/>
            <a:ext cx="0" cy="1999669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20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12f8e6778bf29a60c1cfba326783d0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74" y="-373469"/>
            <a:ext cx="3636010" cy="2433320"/>
          </a:xfrm>
          <a:prstGeom prst="rect">
            <a:avLst/>
          </a:prstGeom>
        </p:spPr>
      </p:pic>
      <p:pic>
        <p:nvPicPr>
          <p:cNvPr id="6" name="图片 5" descr="f71bf2de3b04e557de1c7322700cef2c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291247" y="2346411"/>
            <a:ext cx="4987290" cy="2907030"/>
          </a:xfrm>
          <a:prstGeom prst="rect">
            <a:avLst/>
          </a:prstGeom>
        </p:spPr>
      </p:pic>
      <p:pic>
        <p:nvPicPr>
          <p:cNvPr id="9" name="图片 41" descr="C_108.jpg">
            <a:extLst>
              <a:ext uri="{FF2B5EF4-FFF2-40B4-BE49-F238E27FC236}">
                <a16:creationId xmlns:a16="http://schemas.microsoft.com/office/drawing/2014/main" id="{9E3A00CF-66F7-49FB-A92B-4F823D319E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06" y="2951702"/>
            <a:ext cx="1728192" cy="5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41" descr="C_108.jpg">
            <a:extLst>
              <a:ext uri="{FF2B5EF4-FFF2-40B4-BE49-F238E27FC236}">
                <a16:creationId xmlns:a16="http://schemas.microsoft.com/office/drawing/2014/main" id="{9E3A00CF-66F7-49FB-A92B-4F823D319E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06" y="2012157"/>
            <a:ext cx="1728192" cy="5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9">
            <a:extLst>
              <a:ext uri="{FF2B5EF4-FFF2-40B4-BE49-F238E27FC236}">
                <a16:creationId xmlns:a16="http://schemas.microsoft.com/office/drawing/2014/main" id="{AF905217-276A-1803-0248-DAB98E817E01}"/>
              </a:ext>
            </a:extLst>
          </p:cNvPr>
          <p:cNvSpPr txBox="1"/>
          <p:nvPr/>
        </p:nvSpPr>
        <p:spPr>
          <a:xfrm>
            <a:off x="2970813" y="90207"/>
            <a:ext cx="363601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2:</a:t>
            </a:r>
          </a:p>
          <a:p>
            <a:pPr algn="ctr"/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sz="40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điển</a:t>
            </a:r>
            <a:endParaRPr lang="vi-VN" sz="4000" dirty="0">
              <a:solidFill>
                <a:srgbClr val="00000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7DA2711A-573F-5037-0E3B-75A4F247A21C}"/>
              </a:ext>
            </a:extLst>
          </p:cNvPr>
          <p:cNvSpPr txBox="1"/>
          <p:nvPr/>
        </p:nvSpPr>
        <p:spPr>
          <a:xfrm>
            <a:off x="1308603" y="3076600"/>
            <a:ext cx="652838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(</a:t>
            </a:r>
            <a:r>
              <a:rPr lang="vi-VN" sz="2000" i="1" dirty="0">
                <a:latin typeface="+mj-lt"/>
              </a:rPr>
              <a:t>Ngắm cảnh Thiên Trường trong buổi chiều tà</a:t>
            </a:r>
            <a:r>
              <a:rPr lang="vi-VN" sz="2000" dirty="0">
                <a:latin typeface="+mj-lt"/>
              </a:rPr>
              <a:t>)</a:t>
            </a:r>
            <a:endParaRPr lang="en-US" sz="20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EBDE9-BE12-1531-8DFC-5F2E547FD31F}"/>
              </a:ext>
            </a:extLst>
          </p:cNvPr>
          <p:cNvSpPr txBox="1"/>
          <p:nvPr/>
        </p:nvSpPr>
        <p:spPr>
          <a:xfrm>
            <a:off x="4788818" y="3380694"/>
            <a:ext cx="3359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>
                <a:latin typeface="+mj-lt"/>
              </a:rPr>
              <a:t>- Trần Nhân Tông</a:t>
            </a:r>
            <a:r>
              <a:rPr lang="en-US" sz="2000">
                <a:latin typeface="+mj-lt"/>
              </a:rPr>
              <a:t>-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A6C0F-2C97-F93F-08C6-856E1F560A90}"/>
              </a:ext>
            </a:extLst>
          </p:cNvPr>
          <p:cNvSpPr txBox="1"/>
          <p:nvPr/>
        </p:nvSpPr>
        <p:spPr>
          <a:xfrm>
            <a:off x="1656470" y="2094111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Thiên</a:t>
            </a:r>
            <a:r>
              <a:rPr lang="en-US" sz="44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Trường</a:t>
            </a:r>
            <a:r>
              <a:rPr lang="en-US" sz="44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vãn</a:t>
            </a:r>
            <a:r>
              <a:rPr lang="en-US" sz="44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vọng</a:t>
            </a:r>
            <a:endParaRPr lang="en-US" sz="44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4"/>
          <p:cNvSpPr txBox="1"/>
          <p:nvPr/>
        </p:nvSpPr>
        <p:spPr>
          <a:xfrm>
            <a:off x="396331" y="374102"/>
            <a:ext cx="4058354" cy="45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4"/>
              </a:lnSpc>
            </a:pPr>
            <a:r>
              <a:rPr lang="en-US" sz="24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2400" b="1" dirty="0">
              <a:solidFill>
                <a:srgbClr val="00000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7347"/>
          <a:stretch/>
        </p:blipFill>
        <p:spPr>
          <a:xfrm>
            <a:off x="5580906" y="1204392"/>
            <a:ext cx="2733854" cy="3580657"/>
          </a:xfrm>
          <a:prstGeom prst="rect">
            <a:avLst/>
          </a:prstGeom>
        </p:spPr>
      </p:pic>
      <p:sp>
        <p:nvSpPr>
          <p:cNvPr id="6" name="Freeform 3"/>
          <p:cNvSpPr/>
          <p:nvPr/>
        </p:nvSpPr>
        <p:spPr>
          <a:xfrm>
            <a:off x="4228634" y="374102"/>
            <a:ext cx="4930288" cy="356208"/>
          </a:xfrm>
          <a:custGeom>
            <a:avLst/>
            <a:gdLst/>
            <a:ahLst/>
            <a:cxnLst/>
            <a:rect l="l" t="t" r="r" b="b"/>
            <a:pathLst>
              <a:path w="7315200" h="512064">
                <a:moveTo>
                  <a:pt x="0" y="0"/>
                </a:moveTo>
                <a:lnTo>
                  <a:pt x="7315200" y="0"/>
                </a:lnTo>
                <a:lnTo>
                  <a:pt x="7315200" y="512064"/>
                </a:lnTo>
                <a:lnTo>
                  <a:pt x="0" y="5120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SG"/>
          </a:p>
        </p:txBody>
      </p:sp>
      <p:pic>
        <p:nvPicPr>
          <p:cNvPr id="7" name="图片 14">
            <a:extLst>
              <a:ext uri="{FF2B5EF4-FFF2-40B4-BE49-F238E27FC236}">
                <a16:creationId xmlns:a16="http://schemas.microsoft.com/office/drawing/2014/main" id="{7A266654-FE4B-4764-BC85-7073BE5275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b="28111"/>
          <a:stretch/>
        </p:blipFill>
        <p:spPr>
          <a:xfrm>
            <a:off x="-108520" y="3651870"/>
            <a:ext cx="3456384" cy="14916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B7693C-AFE8-1423-68B8-5AD1E4BCD572}"/>
              </a:ext>
            </a:extLst>
          </p:cNvPr>
          <p:cNvSpPr/>
          <p:nvPr/>
        </p:nvSpPr>
        <p:spPr>
          <a:xfrm>
            <a:off x="396331" y="1146875"/>
            <a:ext cx="4824536" cy="2721813"/>
          </a:xfrm>
          <a:prstGeom prst="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 w="76200">
            <a:solidFill>
              <a:srgbClr val="EDE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4/3</a:t>
            </a:r>
          </a:p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521C6E-E7AC-E747-0A00-42B61729FEEF}"/>
              </a:ext>
            </a:extLst>
          </p:cNvPr>
          <p:cNvSpPr/>
          <p:nvPr/>
        </p:nvSpPr>
        <p:spPr>
          <a:xfrm>
            <a:off x="422139" y="959213"/>
            <a:ext cx="3312368" cy="1440160"/>
          </a:xfrm>
          <a:prstGeom prst="rect">
            <a:avLst/>
          </a:prstGeom>
          <a:solidFill>
            <a:schemeClr val="accent1">
              <a:lumMod val="60000"/>
              <a:lumOff val="40000"/>
              <a:alpha val="82000"/>
            </a:schemeClr>
          </a:solidFill>
          <a:ln w="76200">
            <a:solidFill>
              <a:srgbClr val="EDE0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15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4/3</a:t>
            </a:r>
          </a:p>
          <a:p>
            <a:pPr algn="just"/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3AE68810-5173-6332-D214-5D8DB06E8C35}"/>
              </a:ext>
            </a:extLst>
          </p:cNvPr>
          <p:cNvSpPr txBox="1"/>
          <p:nvPr/>
        </p:nvSpPr>
        <p:spPr>
          <a:xfrm>
            <a:off x="4068738" y="2175917"/>
            <a:ext cx="4460463" cy="1855829"/>
          </a:xfrm>
          <a:prstGeom prst="rect">
            <a:avLst/>
          </a:prstGeom>
          <a:ln w="12700">
            <a:noFill/>
            <a:prstDash val="lgDash"/>
          </a:ln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22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Phiên</a:t>
            </a:r>
            <a:r>
              <a:rPr lang="en-US" sz="22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22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14000"/>
              </a:lnSpc>
            </a:pPr>
            <a:r>
              <a:rPr lang="vi-VN" sz="22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Thôn hậu thôn tiền đạm tự yên,</a:t>
            </a:r>
          </a:p>
          <a:p>
            <a:pPr algn="just">
              <a:lnSpc>
                <a:spcPct val="114000"/>
              </a:lnSpc>
            </a:pPr>
            <a:r>
              <a:rPr lang="vi-VN" sz="22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Bán vô bán hữu tịch dương biên.</a:t>
            </a:r>
          </a:p>
          <a:p>
            <a:pPr algn="just">
              <a:lnSpc>
                <a:spcPct val="114000"/>
              </a:lnSpc>
            </a:pPr>
            <a:r>
              <a:rPr lang="vi-VN" sz="22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Mục đồng địch lí </a:t>
            </a:r>
            <a:r>
              <a:rPr lang="en-US" sz="22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ngưu</a:t>
            </a:r>
            <a:r>
              <a:rPr lang="en-US" sz="22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tận,</a:t>
            </a:r>
          </a:p>
          <a:p>
            <a:pPr algn="just">
              <a:lnSpc>
                <a:spcPct val="114000"/>
              </a:lnSpc>
            </a:pPr>
            <a:r>
              <a:rPr lang="vi-VN" sz="22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Bạch lộ song song phi hạ điền.</a:t>
            </a:r>
          </a:p>
        </p:txBody>
      </p:sp>
    </p:spTree>
    <p:extLst>
      <p:ext uri="{BB962C8B-B14F-4D97-AF65-F5344CB8AC3E}">
        <p14:creationId xmlns:p14="http://schemas.microsoft.com/office/powerpoint/2010/main" val="193696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57E-6 4.68991E-6 L -0.05901 -0.1690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1" y="-845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100000" y="54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69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7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75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75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8" grpId="3" animBg="1"/>
      <p:bldP spid="8" grpId="4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719" y="2932584"/>
            <a:ext cx="3503152" cy="2241286"/>
          </a:xfrm>
          <a:prstGeom prst="rect">
            <a:avLst/>
          </a:prstGeom>
        </p:spPr>
      </p:pic>
      <p:pic>
        <p:nvPicPr>
          <p:cNvPr id="9" name="图片 5" descr="f71bf2de3b04e557de1c7322700cef2c"/>
          <p:cNvPicPr>
            <a:picLocks noChangeAspect="1"/>
          </p:cNvPicPr>
          <p:nvPr/>
        </p:nvPicPr>
        <p:blipFill rotWithShape="1">
          <a:blip r:embed="rId4"/>
          <a:srcRect l="22926"/>
          <a:stretch/>
        </p:blipFill>
        <p:spPr>
          <a:xfrm>
            <a:off x="-35718" y="3091100"/>
            <a:ext cx="2735124" cy="2068488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E75857B0-9731-7BEF-8FE1-4DACBD3EFFDD}"/>
              </a:ext>
            </a:extLst>
          </p:cNvPr>
          <p:cNvSpPr txBox="1"/>
          <p:nvPr/>
        </p:nvSpPr>
        <p:spPr>
          <a:xfrm>
            <a:off x="1668643" y="912987"/>
            <a:ext cx="652838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(</a:t>
            </a:r>
            <a:r>
              <a:rPr lang="vi-VN" sz="2000" i="1" dirty="0">
                <a:latin typeface="+mj-lt"/>
              </a:rPr>
              <a:t>Ngắm cảnh Thiên Trường trong buổi chiều tà</a:t>
            </a:r>
            <a:r>
              <a:rPr lang="vi-VN" sz="2000" dirty="0">
                <a:latin typeface="+mj-lt"/>
              </a:rPr>
              <a:t>)</a:t>
            </a:r>
            <a:endParaRPr lang="en-US" sz="20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7AFE5B2-AF05-F22B-038F-6D24980A0AB2}"/>
              </a:ext>
            </a:extLst>
          </p:cNvPr>
          <p:cNvSpPr txBox="1"/>
          <p:nvPr/>
        </p:nvSpPr>
        <p:spPr>
          <a:xfrm>
            <a:off x="220543" y="1369386"/>
            <a:ext cx="3447917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7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Phiên</a:t>
            </a:r>
            <a:r>
              <a:rPr lang="en-US" sz="17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sz="17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Thôn hậu thôn tiền đạm tự yên,</a:t>
            </a:r>
          </a:p>
          <a:p>
            <a:pPr algn="just"/>
            <a:r>
              <a:rPr lang="vi-VN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Bán vô bán hữu tịch dương biên.</a:t>
            </a:r>
          </a:p>
          <a:p>
            <a:pPr algn="just"/>
            <a:r>
              <a:rPr lang="vi-VN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Mục đồng địch lí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ngưu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tận,</a:t>
            </a:r>
          </a:p>
          <a:p>
            <a:pPr algn="just"/>
            <a:r>
              <a:rPr lang="vi-VN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Bạch lộ song song phi hạ điền.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EDA6ABA0-5DF5-30B0-70C0-9CAFA945703E}"/>
              </a:ext>
            </a:extLst>
          </p:cNvPr>
          <p:cNvSpPr txBox="1"/>
          <p:nvPr/>
        </p:nvSpPr>
        <p:spPr>
          <a:xfrm>
            <a:off x="3800131" y="1792925"/>
            <a:ext cx="5345457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7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sz="17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sz="17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thôn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thôn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đều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mờ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mờ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khói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phủ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Bên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cảnh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nửa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nửa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Trong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tiếng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sáo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mục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lùa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trâu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,</a:t>
            </a:r>
          </a:p>
          <a:p>
            <a:pPr algn="just"/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cò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trắng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hạ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cánh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xuống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đồng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1700" dirty="0"/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EA7A5DB-4622-27DF-0BF6-3E667D3DA4C4}"/>
              </a:ext>
            </a:extLst>
          </p:cNvPr>
          <p:cNvSpPr txBox="1"/>
          <p:nvPr/>
        </p:nvSpPr>
        <p:spPr>
          <a:xfrm>
            <a:off x="2485744" y="3167481"/>
            <a:ext cx="3960440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17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sz="17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sz="1700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1700" b="1" dirty="0">
              <a:solidFill>
                <a:srgbClr val="C00000"/>
              </a:solidFill>
            </a:endParaRPr>
          </a:p>
          <a:p>
            <a:pPr algn="just"/>
            <a:r>
              <a:rPr lang="vi-VN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Trước xóm sau thôn tựa khói lồng,</a:t>
            </a:r>
          </a:p>
          <a:p>
            <a:pPr algn="just"/>
            <a:r>
              <a:rPr lang="vi-VN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Bóng chiều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dường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dường không.</a:t>
            </a:r>
          </a:p>
          <a:p>
            <a:pPr algn="just"/>
            <a:r>
              <a:rPr lang="vi-VN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Mục đồng sáo vẳng, trâu về hết,</a:t>
            </a:r>
          </a:p>
          <a:p>
            <a:pPr algn="just"/>
            <a:r>
              <a:rPr lang="vi-VN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Cò trắng từng đôi liệng xuống đồng</a:t>
            </a:r>
            <a:r>
              <a:rPr lang="en-US" sz="1700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5CE6D-8B60-5CCA-C679-CFC039A4C69A}"/>
              </a:ext>
            </a:extLst>
          </p:cNvPr>
          <p:cNvSpPr txBox="1"/>
          <p:nvPr/>
        </p:nvSpPr>
        <p:spPr>
          <a:xfrm>
            <a:off x="5857174" y="1144715"/>
            <a:ext cx="3359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>
                <a:latin typeface="+mj-lt"/>
              </a:rPr>
              <a:t>- Trần Nhân Tông</a:t>
            </a:r>
            <a:r>
              <a:rPr lang="en-US" sz="2000">
                <a:latin typeface="+mj-lt"/>
              </a:rPr>
              <a:t>-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6E6AA8-7329-45B6-4B9D-2020B0F22CD3}"/>
              </a:ext>
            </a:extLst>
          </p:cNvPr>
          <p:cNvSpPr/>
          <p:nvPr/>
        </p:nvSpPr>
        <p:spPr>
          <a:xfrm>
            <a:off x="-383712" y="997252"/>
            <a:ext cx="924058" cy="15485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20C19-355F-0652-FCBB-948F9A29B905}"/>
              </a:ext>
            </a:extLst>
          </p:cNvPr>
          <p:cNvSpPr txBox="1"/>
          <p:nvPr/>
        </p:nvSpPr>
        <p:spPr>
          <a:xfrm>
            <a:off x="1944502" y="97561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Thiên</a:t>
            </a:r>
            <a:r>
              <a:rPr lang="en-US" sz="44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Trường</a:t>
            </a:r>
            <a:r>
              <a:rPr lang="en-US" sz="44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vãn</a:t>
            </a:r>
            <a:r>
              <a:rPr lang="en-US" sz="4400" b="1" dirty="0">
                <a:solidFill>
                  <a:srgbClr val="C00000"/>
                </a:solidFill>
                <a:latin typeface="UTM Aquarelle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UTM Aquarelle" panose="02040603050506020204" pitchFamily="18" charset="0"/>
              </a:rPr>
              <a:t>vọng</a:t>
            </a:r>
            <a:endParaRPr lang="en-US" sz="4400" b="1" dirty="0">
              <a:solidFill>
                <a:srgbClr val="C00000"/>
              </a:solidFill>
              <a:latin typeface="UTM Aquarelle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69F3F-86FE-F257-1583-6CE6A1348959}"/>
              </a:ext>
            </a:extLst>
          </p:cNvPr>
          <p:cNvSpPr txBox="1"/>
          <p:nvPr/>
        </p:nvSpPr>
        <p:spPr>
          <a:xfrm>
            <a:off x="4860826" y="454203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2644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e33c9ce005c3f8857091a32892dcd2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 flipV="1">
            <a:off x="5004842" y="3796680"/>
            <a:ext cx="5276850" cy="3518535"/>
          </a:xfrm>
          <a:prstGeom prst="rect">
            <a:avLst/>
          </a:prstGeom>
        </p:spPr>
      </p:pic>
      <p:sp>
        <p:nvSpPr>
          <p:cNvPr id="63" name="原创设计师QQ598969553      _12"/>
          <p:cNvSpPr>
            <a:spLocks noChangeShapeType="1"/>
          </p:cNvSpPr>
          <p:nvPr/>
        </p:nvSpPr>
        <p:spPr bwMode="auto">
          <a:xfrm flipH="1" flipV="1">
            <a:off x="756370" y="260156"/>
            <a:ext cx="0" cy="1999669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82CF55-C689-A4DB-421A-363DBEFD753B}"/>
              </a:ext>
            </a:extLst>
          </p:cNvPr>
          <p:cNvSpPr/>
          <p:nvPr/>
        </p:nvSpPr>
        <p:spPr>
          <a:xfrm>
            <a:off x="1548458" y="798428"/>
            <a:ext cx="6048672" cy="7200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46B5D5-2019-B611-44D2-5EB0B46D0B85}"/>
              </a:ext>
            </a:extLst>
          </p:cNvPr>
          <p:cNvSpPr txBox="1"/>
          <p:nvPr/>
        </p:nvSpPr>
        <p:spPr>
          <a:xfrm>
            <a:off x="729865" y="39439"/>
            <a:ext cx="7629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dõi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phim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Trần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UTM Isadora" panose="02040603050506020204" pitchFamily="18" charset="0"/>
                <a:cs typeface="Times New Roman" panose="02020603050405020304" pitchFamily="18" charset="0"/>
              </a:rPr>
              <a:t>Tông</a:t>
            </a:r>
            <a:endParaRPr lang="en-US" sz="2400" b="1" dirty="0"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0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3">
            <a:extLst>
              <a:ext uri="{FF2B5EF4-FFF2-40B4-BE49-F238E27FC236}">
                <a16:creationId xmlns:a16="http://schemas.microsoft.com/office/drawing/2014/main" id="{32431487-1A13-FB4E-AAFF-27A99654FE67}"/>
              </a:ext>
            </a:extLst>
          </p:cNvPr>
          <p:cNvSpPr/>
          <p:nvPr/>
        </p:nvSpPr>
        <p:spPr>
          <a:xfrm>
            <a:off x="432782" y="2834302"/>
            <a:ext cx="6984776" cy="966706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3606D3C8-15C0-A72F-1747-71F6ABB0AE67}"/>
              </a:ext>
            </a:extLst>
          </p:cNvPr>
          <p:cNvSpPr/>
          <p:nvPr/>
        </p:nvSpPr>
        <p:spPr>
          <a:xfrm>
            <a:off x="508690" y="990737"/>
            <a:ext cx="5288240" cy="1561038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B0381EE2-85A7-34D5-7EB0-53EAFF7F6E00}"/>
              </a:ext>
            </a:extLst>
          </p:cNvPr>
          <p:cNvSpPr txBox="1"/>
          <p:nvPr/>
        </p:nvSpPr>
        <p:spPr>
          <a:xfrm>
            <a:off x="972394" y="479675"/>
            <a:ext cx="3248707" cy="374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6"/>
              </a:lnSpc>
            </a:pPr>
            <a:r>
              <a:rPr lang="en-US" sz="3000" b="1" dirty="0" err="1">
                <a:solidFill>
                  <a:srgbClr val="0070C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0070C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giả</a:t>
            </a:r>
            <a:endParaRPr lang="en-US" sz="3000" b="1" dirty="0">
              <a:solidFill>
                <a:srgbClr val="0070C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5EBD945A-F7BE-8662-77DE-75D189C5FB62}"/>
              </a:ext>
            </a:extLst>
          </p:cNvPr>
          <p:cNvSpPr txBox="1"/>
          <p:nvPr/>
        </p:nvSpPr>
        <p:spPr>
          <a:xfrm>
            <a:off x="771828" y="1234740"/>
            <a:ext cx="487187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2740D40C-8FF2-23FE-02F7-763E21C763AC}"/>
              </a:ext>
            </a:extLst>
          </p:cNvPr>
          <p:cNvSpPr txBox="1"/>
          <p:nvPr/>
        </p:nvSpPr>
        <p:spPr>
          <a:xfrm>
            <a:off x="771828" y="3059037"/>
            <a:ext cx="65802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thiền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Trúc Lâm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5523C153-346A-19AE-6B0D-5CBD1C2DE244}"/>
              </a:ext>
            </a:extLst>
          </p:cNvPr>
          <p:cNvSpPr/>
          <p:nvPr/>
        </p:nvSpPr>
        <p:spPr>
          <a:xfrm>
            <a:off x="519081" y="3910348"/>
            <a:ext cx="7746809" cy="852862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27F7F975-C5EC-2ED9-90C1-4F456CDAF554}"/>
              </a:ext>
            </a:extLst>
          </p:cNvPr>
          <p:cNvSpPr txBox="1"/>
          <p:nvPr/>
        </p:nvSpPr>
        <p:spPr>
          <a:xfrm>
            <a:off x="771828" y="4072551"/>
            <a:ext cx="748629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Phật hoàng Trần Nhân Tông - Sư Tổ Thiền phái Trúc Lâm Yên Tử">
            <a:extLst>
              <a:ext uri="{FF2B5EF4-FFF2-40B4-BE49-F238E27FC236}">
                <a16:creationId xmlns:a16="http://schemas.microsoft.com/office/drawing/2014/main" id="{CF6F1664-26B7-3307-635C-CC25161F34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5"/>
          <a:stretch/>
        </p:blipFill>
        <p:spPr bwMode="auto">
          <a:xfrm>
            <a:off x="6228978" y="753433"/>
            <a:ext cx="2678735" cy="1576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766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3" grpId="0"/>
      <p:bldP spid="4" grpId="0"/>
      <p:bldP spid="5" grpId="0"/>
      <p:bldP spid="12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62CA123F-582B-B6D4-F66E-A867EB9BA906}"/>
              </a:ext>
            </a:extLst>
          </p:cNvPr>
          <p:cNvSpPr/>
          <p:nvPr/>
        </p:nvSpPr>
        <p:spPr>
          <a:xfrm>
            <a:off x="4787291" y="2066154"/>
            <a:ext cx="4107331" cy="658720"/>
          </a:xfrm>
          <a:custGeom>
            <a:avLst/>
            <a:gdLst/>
            <a:ahLst/>
            <a:cxnLst/>
            <a:rect l="l" t="t" r="r" b="b"/>
            <a:pathLst>
              <a:path w="7315200" h="3273552">
                <a:moveTo>
                  <a:pt x="0" y="0"/>
                </a:moveTo>
                <a:lnTo>
                  <a:pt x="7315200" y="0"/>
                </a:lnTo>
                <a:lnTo>
                  <a:pt x="7315200" y="3273552"/>
                </a:lnTo>
                <a:lnTo>
                  <a:pt x="0" y="32735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624" y="2955556"/>
            <a:ext cx="3467247" cy="2218314"/>
          </a:xfrm>
          <a:prstGeom prst="rect">
            <a:avLst/>
          </a:prstGeom>
        </p:spPr>
      </p:pic>
      <p:pic>
        <p:nvPicPr>
          <p:cNvPr id="9" name="图片 5" descr="f71bf2de3b04e557de1c7322700cef2c"/>
          <p:cNvPicPr>
            <a:picLocks noChangeAspect="1"/>
          </p:cNvPicPr>
          <p:nvPr/>
        </p:nvPicPr>
        <p:blipFill rotWithShape="1">
          <a:blip r:embed="rId6"/>
          <a:srcRect l="22926"/>
          <a:stretch/>
        </p:blipFill>
        <p:spPr>
          <a:xfrm>
            <a:off x="-35718" y="3091100"/>
            <a:ext cx="2735124" cy="2068488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E75857B0-9731-7BEF-8FE1-4DACBD3EFFDD}"/>
              </a:ext>
            </a:extLst>
          </p:cNvPr>
          <p:cNvSpPr txBox="1"/>
          <p:nvPr/>
        </p:nvSpPr>
        <p:spPr>
          <a:xfrm>
            <a:off x="1308603" y="896615"/>
            <a:ext cx="6528382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2000" dirty="0">
                <a:latin typeface="+mj-lt"/>
              </a:rPr>
              <a:t>(</a:t>
            </a:r>
            <a:r>
              <a:rPr lang="vi-VN" sz="2000" i="1" dirty="0">
                <a:latin typeface="+mj-lt"/>
              </a:rPr>
              <a:t>Ngắm cảnh Thiên Trường trong buổi chiều tà</a:t>
            </a:r>
            <a:r>
              <a:rPr lang="vi-VN" sz="2000" dirty="0">
                <a:latin typeface="+mj-lt"/>
              </a:rPr>
              <a:t>)</a:t>
            </a:r>
            <a:endParaRPr lang="en-US" sz="20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TextBox 9">
            <a:extLst>
              <a:ext uri="{FF2B5EF4-FFF2-40B4-BE49-F238E27FC236}">
                <a16:creationId xmlns:a16="http://schemas.microsoft.com/office/drawing/2014/main" id="{37AFE5B2-AF05-F22B-038F-6D24980A0AB2}"/>
              </a:ext>
            </a:extLst>
          </p:cNvPr>
          <p:cNvSpPr txBox="1"/>
          <p:nvPr/>
        </p:nvSpPr>
        <p:spPr>
          <a:xfrm>
            <a:off x="1124877" y="1570561"/>
            <a:ext cx="3447917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Phiên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âm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Thôn hậu thôn tiền đạm tự yên,</a:t>
            </a:r>
          </a:p>
          <a:p>
            <a:pPr algn="just"/>
            <a:r>
              <a:rPr lang="vi-VN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Bán vô bán hữu tịch dương biên.</a:t>
            </a:r>
          </a:p>
          <a:p>
            <a:pPr algn="just"/>
            <a:r>
              <a:rPr lang="vi-VN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Mục đồng địch lí </a:t>
            </a:r>
            <a:r>
              <a:rPr lang="en-US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ngưu</a:t>
            </a:r>
            <a:r>
              <a:rPr lang="en-US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tận,</a:t>
            </a:r>
          </a:p>
          <a:p>
            <a:pPr algn="just"/>
            <a:r>
              <a:rPr lang="vi-VN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Bạch lộ song song phi hạ điền.</a:t>
            </a:r>
          </a:p>
        </p:txBody>
      </p:sp>
      <p:sp>
        <p:nvSpPr>
          <p:cNvPr id="7" name="TextBox 9">
            <a:extLst>
              <a:ext uri="{FF2B5EF4-FFF2-40B4-BE49-F238E27FC236}">
                <a16:creationId xmlns:a16="http://schemas.microsoft.com/office/drawing/2014/main" id="{DEA7A5DB-4622-27DF-0BF6-3E667D3DA4C4}"/>
              </a:ext>
            </a:extLst>
          </p:cNvPr>
          <p:cNvSpPr txBox="1"/>
          <p:nvPr/>
        </p:nvSpPr>
        <p:spPr>
          <a:xfrm>
            <a:off x="2485744" y="3167481"/>
            <a:ext cx="3960440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Dịch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C00000"/>
              </a:solidFill>
            </a:endParaRPr>
          </a:p>
          <a:p>
            <a:pPr algn="just"/>
            <a:r>
              <a:rPr lang="vi-VN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Trước xóm sau thôn tựa khói lồng,</a:t>
            </a:r>
          </a:p>
          <a:p>
            <a:pPr algn="just"/>
            <a:r>
              <a:rPr lang="vi-VN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Bóng chiều </a:t>
            </a:r>
            <a:r>
              <a:rPr lang="en-US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dường</a:t>
            </a:r>
            <a:r>
              <a:rPr lang="en-US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dường không.</a:t>
            </a:r>
          </a:p>
          <a:p>
            <a:pPr algn="just"/>
            <a:r>
              <a:rPr lang="vi-VN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Mục đồng sáo vẳng, trâu về hết,</a:t>
            </a:r>
          </a:p>
          <a:p>
            <a:pPr algn="just"/>
            <a:r>
              <a:rPr lang="vi-VN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Cò trắng từng đôi liệng xuống đồng</a:t>
            </a:r>
            <a:r>
              <a:rPr lang="en-US" dirty="0">
                <a:solidFill>
                  <a:srgbClr val="0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15CE6D-8B60-5CCA-C679-CFC039A4C69A}"/>
              </a:ext>
            </a:extLst>
          </p:cNvPr>
          <p:cNvSpPr txBox="1"/>
          <p:nvPr/>
        </p:nvSpPr>
        <p:spPr>
          <a:xfrm>
            <a:off x="5857174" y="1144715"/>
            <a:ext cx="33596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>
                <a:latin typeface="+mj-lt"/>
              </a:rPr>
              <a:t>- Trần Nhân Tông</a:t>
            </a:r>
            <a:r>
              <a:rPr lang="en-US" sz="2000">
                <a:latin typeface="+mj-lt"/>
              </a:rPr>
              <a:t>-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26E6AA8-7329-45B6-4B9D-2020B0F22CD3}"/>
              </a:ext>
            </a:extLst>
          </p:cNvPr>
          <p:cNvSpPr/>
          <p:nvPr/>
        </p:nvSpPr>
        <p:spPr>
          <a:xfrm>
            <a:off x="-383712" y="997252"/>
            <a:ext cx="924058" cy="15485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A20C19-355F-0652-FCBB-948F9A29B905}"/>
              </a:ext>
            </a:extLst>
          </p:cNvPr>
          <p:cNvSpPr txBox="1"/>
          <p:nvPr/>
        </p:nvSpPr>
        <p:spPr>
          <a:xfrm>
            <a:off x="1944502" y="97561"/>
            <a:ext cx="5976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  <a:latin typeface="UTM Aquarelle" panose="02040603050506020204" pitchFamily="18" charset="0"/>
              </a:rPr>
              <a:t>Thiên Trường vãn vọng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DD83FF55-398B-4464-6CAB-5175E82C4F8F}"/>
              </a:ext>
            </a:extLst>
          </p:cNvPr>
          <p:cNvSpPr txBox="1"/>
          <p:nvPr/>
        </p:nvSpPr>
        <p:spPr>
          <a:xfrm>
            <a:off x="5148858" y="2092154"/>
            <a:ext cx="3447917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Xác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tài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rgbClr val="C00000"/>
                </a:solidFill>
                <a:latin typeface="UTM Isadora" panose="02040603050506020204" pitchFamily="18" charset="0"/>
                <a:cs typeface="Times New Roman" panose="02020603050405020304" pitchFamily="18" charset="0"/>
              </a:rPr>
              <a:t>?</a:t>
            </a:r>
            <a:endParaRPr lang="vi-VN" dirty="0">
              <a:solidFill>
                <a:srgbClr val="000000"/>
              </a:solidFill>
              <a:latin typeface="UTM Isador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9F2F24-513B-AD82-0F5A-DD5327CC83C3}"/>
              </a:ext>
            </a:extLst>
          </p:cNvPr>
          <p:cNvSpPr txBox="1"/>
          <p:nvPr/>
        </p:nvSpPr>
        <p:spPr>
          <a:xfrm>
            <a:off x="4777054" y="454257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(Ngô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529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541" y="2425545"/>
            <a:ext cx="4284037" cy="2740889"/>
          </a:xfrm>
          <a:prstGeom prst="rect">
            <a:avLst/>
          </a:prstGeom>
        </p:spPr>
      </p:pic>
      <p:sp>
        <p:nvSpPr>
          <p:cNvPr id="5" name="Google Shape;191;p33">
            <a:extLst>
              <a:ext uri="{FF2B5EF4-FFF2-40B4-BE49-F238E27FC236}">
                <a16:creationId xmlns:a16="http://schemas.microsoft.com/office/drawing/2014/main" id="{0775DBA9-5D2C-0631-4240-0B149E50260C}"/>
              </a:ext>
            </a:extLst>
          </p:cNvPr>
          <p:cNvSpPr/>
          <p:nvPr/>
        </p:nvSpPr>
        <p:spPr>
          <a:xfrm>
            <a:off x="7482745" y="340296"/>
            <a:ext cx="1364201" cy="3888432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rgbClr val="A88A6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4000"/>
              </a:lnSpc>
            </a:pP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endParaRPr lang="en-US" sz="2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vi-VN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thể thơ</a:t>
            </a:r>
            <a:endParaRPr lang="en-US" sz="2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93B00CB-515D-1871-F1FE-41D27994E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98" y="90691"/>
            <a:ext cx="6998878" cy="494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4072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5"/>
  <p:tag name="MH_CATEGORY" val="#BingLLB#"/>
  <p:tag name="MH_LAYOUT" val="SubTitle"/>
  <p:tag name="MH" val="20161022203851"/>
  <p:tag name="MH_LIBRARY" val="GRAPHIC"/>
</p:tagLst>
</file>

<file path=ppt/theme/theme1.xml><?xml version="1.0" encoding="utf-8"?>
<a:theme xmlns:a="http://schemas.openxmlformats.org/drawingml/2006/main" name="1_自定义设计方案">
  <a:themeElements>
    <a:clrScheme name="自定义 99">
      <a:dk1>
        <a:sysClr val="windowText" lastClr="000000"/>
      </a:dk1>
      <a:lt1>
        <a:sysClr val="window" lastClr="FFFFFF"/>
      </a:lt1>
      <a:dk2>
        <a:srgbClr val="4E3B30"/>
      </a:dk2>
      <a:lt2>
        <a:srgbClr val="7F7F7F"/>
      </a:lt2>
      <a:accent1>
        <a:srgbClr val="A5644E"/>
      </a:accent1>
      <a:accent2>
        <a:srgbClr val="C3986D"/>
      </a:accent2>
      <a:accent3>
        <a:srgbClr val="A5644E"/>
      </a:accent3>
      <a:accent4>
        <a:srgbClr val="C3986D"/>
      </a:accent4>
      <a:accent5>
        <a:srgbClr val="A5644E"/>
      </a:accent5>
      <a:accent6>
        <a:srgbClr val="A19574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1701</Words>
  <Application>Microsoft Office PowerPoint</Application>
  <PresentationFormat>Custom</PresentationFormat>
  <Paragraphs>247</Paragraphs>
  <Slides>29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微软雅黑</vt:lpstr>
      <vt:lpstr>宋体</vt:lpstr>
      <vt:lpstr>Arial</vt:lpstr>
      <vt:lpstr>Calibri</vt:lpstr>
      <vt:lpstr>Calibri Light</vt:lpstr>
      <vt:lpstr>Times New Roman</vt:lpstr>
      <vt:lpstr>UTM A&amp;S Graceland</vt:lpstr>
      <vt:lpstr>UTM Androgyne</vt:lpstr>
      <vt:lpstr>UTM Aquarelle</vt:lpstr>
      <vt:lpstr>UTM Aristote</vt:lpstr>
      <vt:lpstr>UTM Azuki</vt:lpstr>
      <vt:lpstr>UTM Isadora</vt:lpstr>
      <vt:lpstr>UTM Scriptina KT</vt:lpstr>
      <vt:lpstr>UTM Yen Tu</vt:lpstr>
      <vt:lpstr>Wingdings</vt:lpstr>
      <vt:lpstr>Wingdings 3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bt778.pptx</dc:title>
  <dc:creator/>
  <cp:lastModifiedBy/>
  <cp:revision>3</cp:revision>
  <dcterms:created xsi:type="dcterms:W3CDTF">2016-10-17T14:00:00Z</dcterms:created>
  <dcterms:modified xsi:type="dcterms:W3CDTF">2023-12-06T08:01:51Z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2052-10.1.0.6930</vt:lpwstr>
  </property>
</Properties>
</file>