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2" r:id="rId2"/>
    <p:sldId id="344" r:id="rId3"/>
    <p:sldId id="345" r:id="rId4"/>
    <p:sldId id="327" r:id="rId5"/>
    <p:sldId id="339" r:id="rId6"/>
    <p:sldId id="346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631"/>
    <a:srgbClr val="F44583"/>
    <a:srgbClr val="F48783"/>
    <a:srgbClr val="FBB1BF"/>
    <a:srgbClr val="ED9931"/>
    <a:srgbClr val="F7637F"/>
    <a:srgbClr val="158493"/>
    <a:srgbClr val="FF3399"/>
    <a:srgbClr val="FB39BF"/>
    <a:srgbClr val="E74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A37-23D9-49E6-BD8E-02AE33620A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C24F-3941-472F-AC8D-0D3C3C3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3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rgbClr val="22B1B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10. CÁC THỂ CỦA CHẤT VÀ SỰ CHUYỂN THỂ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454166">
            <a:off x="10768390" y="-169322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454166">
            <a:off x="11034630" y="-181611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454166">
            <a:off x="11275207" y="-169321"/>
            <a:ext cx="153368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fif"/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fif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image" Target="../media/image11.jfif"/><Relationship Id="rId4" Type="http://schemas.openxmlformats.org/officeDocument/2006/relationships/image" Target="../media/image4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21" y="991658"/>
            <a:ext cx="4098604" cy="3030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97" y="4224611"/>
            <a:ext cx="3941290" cy="21592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05" y="4177474"/>
            <a:ext cx="3939987" cy="220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99529"/>
              </p:ext>
            </p:extLst>
          </p:nvPr>
        </p:nvGraphicFramePr>
        <p:xfrm>
          <a:off x="880531" y="1794933"/>
          <a:ext cx="10972804" cy="460586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946402">
                  <a:extLst>
                    <a:ext uri="{9D8B030D-6E8A-4147-A177-3AD203B41FA5}">
                      <a16:colId xmlns:a16="http://schemas.microsoft.com/office/drawing/2014/main" val="15347326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643462637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3869955440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1453288703"/>
                    </a:ext>
                  </a:extLst>
                </a:gridCol>
              </a:tblGrid>
              <a:tr h="57573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rắn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lỏng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khí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725542"/>
                  </a:ext>
                </a:extLst>
              </a:tr>
              <a:tr h="1134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cố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định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phần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vật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chứa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nó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phần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vật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chứa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nó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35200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truyền</a:t>
                      </a:r>
                      <a:endParaRPr lang="en-US" sz="24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endParaRPr lang="en-US" sz="24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tự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chuyển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rót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tràn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trên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bề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mặt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Dễ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dàng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truyền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gian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theo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mọi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hướng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29324"/>
                  </a:ext>
                </a:extLst>
              </a:tr>
              <a:tr h="1134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chịu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Rất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khó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Khó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Dễ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bị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3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82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2" y="1790216"/>
            <a:ext cx="1063625" cy="10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3062" y="2029641"/>
            <a:ext cx="599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Cát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254" y="3060259"/>
            <a:ext cx="4511013" cy="3001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940" y="3060259"/>
            <a:ext cx="4781905" cy="2869143"/>
          </a:xfrm>
          <a:prstGeom prst="rect">
            <a:avLst/>
          </a:prstGeom>
        </p:spPr>
      </p:pic>
      <p:pic>
        <p:nvPicPr>
          <p:cNvPr id="1028" name="Picture 4" descr="Technology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4" y="174726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23062" y="2029384"/>
            <a:ext cx="599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705549"/>
            <a:ext cx="1063625" cy="10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6174" y="1691957"/>
            <a:ext cx="1004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tượng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50905" y="2890926"/>
            <a:ext cx="4686298" cy="1071348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mở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lọ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ngửi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mùi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50904" y="4144035"/>
            <a:ext cx="4686298" cy="10713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ống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50903" y="5363278"/>
            <a:ext cx="4686298" cy="10713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băng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đủ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dày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630335" y="3200269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30335" y="4493442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630335" y="5712685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383867" y="2890926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83866" y="4144035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3865" y="5363278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9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 animBg="1"/>
      <p:bldP spid="12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34" y="2543381"/>
            <a:ext cx="5424170" cy="31441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67" y="5936710"/>
            <a:ext cx="961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ở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Cực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14 000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tấn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giây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462" y="5648846"/>
            <a:ext cx="494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Mùa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96" y="2733041"/>
            <a:ext cx="5028084" cy="2514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34" y="2578287"/>
            <a:ext cx="4243086" cy="2668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0934" y="5648846"/>
            <a:ext cx="494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thiếc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0608" y="3178787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16903" y="3178787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22800" y="3217329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7600" y="2694109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200" y="4533447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200" y="5541833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4533447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200" y="5541833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5266" y="2690471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0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49831 -0.00278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0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4957 -2.96296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2" grpId="0" animBg="1"/>
      <p:bldP spid="3" grpId="0"/>
      <p:bldP spid="3" grpId="1"/>
      <p:bldP spid="10" grpId="0"/>
      <p:bldP spid="10" grpId="1"/>
      <p:bldP spid="11" grpId="0"/>
      <p:bldP spid="11" grpId="1"/>
      <p:bldP spid="12" grpId="0"/>
      <p:bldP spid="13" grpId="0"/>
      <p:bldP spid="1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15115" y="3449718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01570" y="3449718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22800" y="3217329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7600" y="2694109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8133" y="5420331"/>
            <a:ext cx="1119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4622800" y="3814637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30797" y="4145694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e cub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4" y="3061228"/>
            <a:ext cx="2113491" cy="211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0" r="5140" b="-1311"/>
          <a:stretch/>
        </p:blipFill>
        <p:spPr>
          <a:xfrm>
            <a:off x="7017678" y="3061228"/>
            <a:ext cx="4378455" cy="1900239"/>
          </a:xfrm>
          <a:prstGeom prst="rect">
            <a:avLst/>
          </a:prstGeom>
        </p:spPr>
      </p:pic>
      <p:sp>
        <p:nvSpPr>
          <p:cNvPr id="7" name="Curved Down Arrow 6"/>
          <p:cNvSpPr/>
          <p:nvPr/>
        </p:nvSpPr>
        <p:spPr>
          <a:xfrm>
            <a:off x="4097864" y="3061229"/>
            <a:ext cx="2658536" cy="748772"/>
          </a:xfrm>
          <a:prstGeom prst="curved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4047065" y="4080934"/>
            <a:ext cx="2658536" cy="839788"/>
          </a:xfrm>
          <a:prstGeom prst="curved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008" y="2449068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1867" y="4970790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7631" y="5503234"/>
            <a:ext cx="6680201" cy="500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r>
              <a:rPr lang="en-US" sz="2600" baseline="300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4374" y="6012678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600" dirty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346" y="2362938"/>
            <a:ext cx="6198667" cy="41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680" y="2296332"/>
            <a:ext cx="5466245" cy="3644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2995" y="3102750"/>
            <a:ext cx="4368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ngừng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03239" y="5839233"/>
            <a:ext cx="641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Vòng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tuần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77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88" y="807514"/>
            <a:ext cx="9968872" cy="572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87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98181" y="3214974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84636" y="3214974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05866" y="2982585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10666" y="2459365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400" y="4612831"/>
            <a:ext cx="11192933" cy="10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sang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" name="Right Arrow 13"/>
          <p:cNvSpPr/>
          <p:nvPr/>
        </p:nvSpPr>
        <p:spPr>
          <a:xfrm rot="10800000">
            <a:off x="4605866" y="3579893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75251" y="3894021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400" y="5842319"/>
            <a:ext cx="1119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73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3" grpId="0"/>
      <p:bldP spid="11" grpId="0"/>
      <p:bldP spid="14" grpId="0" animBg="1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9843" y="345333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716831">
            <a:off x="3747530" y="2739719"/>
            <a:ext cx="1091544" cy="463270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75318">
            <a:off x="3741217" y="4074617"/>
            <a:ext cx="1091544" cy="463270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18989" y="234712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18989" y="4313309"/>
            <a:ext cx="1769678" cy="64815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12612" y="3166670"/>
            <a:ext cx="3455654" cy="10264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43872" y="5134767"/>
            <a:ext cx="3524394" cy="13121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lòng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khối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Coffe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026" y="2263671"/>
            <a:ext cx="1849250" cy="18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/>
          <a:stretch/>
        </p:blipFill>
        <p:spPr>
          <a:xfrm>
            <a:off x="8802587" y="4313309"/>
            <a:ext cx="2861530" cy="213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64374" y="2362182"/>
            <a:ext cx="2844025" cy="644532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20635" y="234712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81992" y="2336898"/>
            <a:ext cx="1769678" cy="64815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96474" y="3308892"/>
            <a:ext cx="4048321" cy="712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28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02406" y="3372554"/>
            <a:ext cx="4128850" cy="584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28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/>
          <a:stretch/>
        </p:blipFill>
        <p:spPr>
          <a:xfrm>
            <a:off x="8336066" y="4313309"/>
            <a:ext cx="2861530" cy="21335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23999" y="4866525"/>
            <a:ext cx="33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VD: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100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55497" y="5577348"/>
            <a:ext cx="3855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3" y="2237845"/>
            <a:ext cx="2541178" cy="2541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5066" y="1620635"/>
            <a:ext cx="9364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808" y="2635898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8533" y="5188068"/>
            <a:ext cx="709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0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062" y="1682420"/>
            <a:ext cx="11040535" cy="151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đun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062" y="3534574"/>
            <a:ext cx="1127760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5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5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Ta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đun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mới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062" y="5277852"/>
            <a:ext cx="112776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thấp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779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" y="1924049"/>
            <a:ext cx="4378212" cy="30712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195" y="5184571"/>
            <a:ext cx="5424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Phơi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nơi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nắng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32243" y="1529290"/>
            <a:ext cx="1404690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Gió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86643" y="1529290"/>
            <a:ext cx="2014290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8174" y="2496070"/>
            <a:ext cx="4588933" cy="1272771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thoáng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8580443" y="4078642"/>
            <a:ext cx="751851" cy="510728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32243" y="4753684"/>
            <a:ext cx="5424379" cy="129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chậm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95" y="1973261"/>
            <a:ext cx="2236259" cy="2236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74" y="1973261"/>
            <a:ext cx="3403537" cy="223625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083710" y="2714005"/>
            <a:ext cx="1706557" cy="774262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333" y="4753684"/>
            <a:ext cx="10979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thổi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ảm ơn thầy cô đã lắng nghe để chèn vào Sli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3" y="816167"/>
            <a:ext cx="7619999" cy="570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grpSp>
        <p:nvGrpSpPr>
          <p:cNvPr id="6" name="组合 23"/>
          <p:cNvGrpSpPr/>
          <p:nvPr/>
        </p:nvGrpSpPr>
        <p:grpSpPr>
          <a:xfrm>
            <a:off x="488352" y="3113034"/>
            <a:ext cx="11337688" cy="453896"/>
            <a:chOff x="366264" y="2693948"/>
            <a:chExt cx="8503266" cy="340422"/>
          </a:xfrm>
          <a:solidFill>
            <a:schemeClr val="bg1">
              <a:lumMod val="85000"/>
            </a:schemeClr>
          </a:solidFill>
        </p:grpSpPr>
        <p:sp>
          <p:nvSpPr>
            <p:cNvPr id="7" name="矩形 24"/>
            <p:cNvSpPr/>
            <p:nvPr/>
          </p:nvSpPr>
          <p:spPr>
            <a:xfrm>
              <a:off x="8536311" y="2798477"/>
              <a:ext cx="39157" cy="131361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sx="97000" sy="97000" algn="ctr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algn="ctr" defTabSz="1219170">
                <a:lnSpc>
                  <a:spcPct val="120000"/>
                </a:lnSpc>
              </a:pPr>
              <a:endParaRPr lang="zh-CN" altLang="en-US" sz="2400" b="1" ker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sym typeface="+mn-lt"/>
              </a:endParaRPr>
            </a:p>
          </p:txBody>
        </p:sp>
        <p:grpSp>
          <p:nvGrpSpPr>
            <p:cNvPr id="8" name="组合 25"/>
            <p:cNvGrpSpPr/>
            <p:nvPr/>
          </p:nvGrpSpPr>
          <p:grpSpPr>
            <a:xfrm>
              <a:off x="366264" y="2693948"/>
              <a:ext cx="8503266" cy="340422"/>
              <a:chOff x="623889" y="3209929"/>
              <a:chExt cx="10944224" cy="438144"/>
            </a:xfrm>
            <a:grpFill/>
          </p:grpSpPr>
          <p:sp>
            <p:nvSpPr>
              <p:cNvPr id="9" name="矩形 26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0" name="矩形 27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1" name="矩形 28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2" name="矩形 29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508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3" name="矩形 30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4" name="矩形 31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5" name="等腰三角形 32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</p:grpSp>
      </p:grpSp>
      <p:sp>
        <p:nvSpPr>
          <p:cNvPr id="16" name="MH_Text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9970" y="4422540"/>
            <a:ext cx="4615570" cy="12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5809" tIns="67903" rIns="135809" bIns="67903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Các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thể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của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chất</a:t>
            </a:r>
            <a:endParaRPr lang="en-US" altLang="zh-CN" sz="4000" dirty="0">
              <a:solidFill>
                <a:srgbClr val="002060"/>
              </a:solidFill>
              <a:latin typeface="Acumin Pro Condensed" panose="020B0806020202020204" pitchFamily="34" charset="0"/>
              <a:sym typeface="+mn-lt"/>
            </a:endParaRPr>
          </a:p>
        </p:txBody>
      </p:sp>
      <p:grpSp>
        <p:nvGrpSpPr>
          <p:cNvPr id="17" name="组合 20"/>
          <p:cNvGrpSpPr/>
          <p:nvPr/>
        </p:nvGrpSpPr>
        <p:grpSpPr>
          <a:xfrm>
            <a:off x="2348606" y="2499982"/>
            <a:ext cx="1680000" cy="1680000"/>
            <a:chOff x="1403649" y="1535626"/>
            <a:chExt cx="1260000" cy="1260000"/>
          </a:xfrm>
        </p:grpSpPr>
        <p:sp>
          <p:nvSpPr>
            <p:cNvPr id="18" name="MH_Other_8"/>
            <p:cNvSpPr/>
            <p:nvPr>
              <p:custDataLst>
                <p:tags r:id="rId7"/>
              </p:custDataLst>
            </p:nvPr>
          </p:nvSpPr>
          <p:spPr>
            <a:xfrm>
              <a:off x="1403649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19" name="MH_Other_9"/>
            <p:cNvSpPr/>
            <p:nvPr>
              <p:custDataLst>
                <p:tags r:id="rId8"/>
              </p:custDataLst>
            </p:nvPr>
          </p:nvSpPr>
          <p:spPr>
            <a:xfrm>
              <a:off x="1589817" y="1711246"/>
              <a:ext cx="907200" cy="90875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78889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grpSp>
        <p:nvGrpSpPr>
          <p:cNvPr id="21" name="组合 75"/>
          <p:cNvGrpSpPr/>
          <p:nvPr/>
        </p:nvGrpSpPr>
        <p:grpSpPr>
          <a:xfrm>
            <a:off x="7746839" y="2450286"/>
            <a:ext cx="1680000" cy="1680000"/>
            <a:chOff x="3804700" y="1535626"/>
            <a:chExt cx="1260000" cy="1260000"/>
          </a:xfrm>
        </p:grpSpPr>
        <p:sp>
          <p:nvSpPr>
            <p:cNvPr id="22" name="MH_Other_4"/>
            <p:cNvSpPr/>
            <p:nvPr>
              <p:custDataLst>
                <p:tags r:id="rId5"/>
              </p:custDataLst>
            </p:nvPr>
          </p:nvSpPr>
          <p:spPr>
            <a:xfrm>
              <a:off x="3804700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3" name="MH_Other_5"/>
            <p:cNvSpPr/>
            <p:nvPr>
              <p:custDataLst>
                <p:tags r:id="rId6"/>
              </p:custDataLst>
            </p:nvPr>
          </p:nvSpPr>
          <p:spPr>
            <a:xfrm>
              <a:off x="3991867" y="1711246"/>
              <a:ext cx="907200" cy="90875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6193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grpSp>
        <p:nvGrpSpPr>
          <p:cNvPr id="25" name="组合 76"/>
          <p:cNvGrpSpPr/>
          <p:nvPr/>
        </p:nvGrpSpPr>
        <p:grpSpPr>
          <a:xfrm>
            <a:off x="582595" y="875369"/>
            <a:ext cx="1299513" cy="1202636"/>
            <a:chOff x="6133743" y="1535626"/>
            <a:chExt cx="1260000" cy="1260000"/>
          </a:xfrm>
        </p:grpSpPr>
        <p:sp>
          <p:nvSpPr>
            <p:cNvPr id="26" name="MH_Other_10"/>
            <p:cNvSpPr/>
            <p:nvPr>
              <p:custDataLst>
                <p:tags r:id="rId3"/>
              </p:custDataLst>
            </p:nvPr>
          </p:nvSpPr>
          <p:spPr>
            <a:xfrm flipH="1">
              <a:off x="6133743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7" name="MH_Other_11"/>
            <p:cNvSpPr/>
            <p:nvPr>
              <p:custDataLst>
                <p:tags r:id="rId4"/>
              </p:custDataLst>
            </p:nvPr>
          </p:nvSpPr>
          <p:spPr>
            <a:xfrm>
              <a:off x="6320909" y="1711955"/>
              <a:ext cx="907200" cy="9073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94469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sp>
        <p:nvSpPr>
          <p:cNvPr id="29" name="椭圆 57"/>
          <p:cNvSpPr>
            <a:spLocks noChangeAspect="1"/>
          </p:cNvSpPr>
          <p:nvPr/>
        </p:nvSpPr>
        <p:spPr>
          <a:xfrm>
            <a:off x="9052395" y="2187979"/>
            <a:ext cx="624000" cy="624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67903" rIns="0" bIns="67903" anchor="ctr"/>
          <a:lstStyle/>
          <a:p>
            <a:pPr algn="ctr" defTabSz="1219170"/>
            <a:r>
              <a:rPr lang="en-US" altLang="zh-CN" sz="2400" dirty="0">
                <a:solidFill>
                  <a:srgbClr val="118C3B"/>
                </a:solidFill>
                <a:latin typeface="Calibri"/>
                <a:sym typeface="+mn-lt"/>
              </a:rPr>
              <a:t>02</a:t>
            </a:r>
            <a:endParaRPr lang="zh-CN" altLang="en-US" sz="2400" dirty="0">
              <a:solidFill>
                <a:srgbClr val="118C3B"/>
              </a:solidFill>
              <a:latin typeface="Calibri"/>
              <a:sym typeface="+mn-lt"/>
            </a:endParaRPr>
          </a:p>
        </p:txBody>
      </p:sp>
      <p:sp>
        <p:nvSpPr>
          <p:cNvPr id="30" name="椭圆 60"/>
          <p:cNvSpPr>
            <a:spLocks noChangeAspect="1"/>
          </p:cNvSpPr>
          <p:nvPr/>
        </p:nvSpPr>
        <p:spPr>
          <a:xfrm>
            <a:off x="3538857" y="2190038"/>
            <a:ext cx="624000" cy="624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67903" rIns="0" bIns="67903" anchor="ctr"/>
          <a:lstStyle/>
          <a:p>
            <a:pPr algn="ctr" defTabSz="1219170"/>
            <a:r>
              <a:rPr lang="en-US" altLang="zh-CN" sz="2400" dirty="0">
                <a:solidFill>
                  <a:srgbClr val="92D050"/>
                </a:solidFill>
                <a:latin typeface="Calibri"/>
                <a:sym typeface="+mn-lt"/>
              </a:rPr>
              <a:t>01</a:t>
            </a:r>
            <a:endParaRPr lang="zh-CN" altLang="en-US" sz="2400" dirty="0">
              <a:solidFill>
                <a:srgbClr val="92D050"/>
              </a:solidFill>
              <a:latin typeface="Calibri"/>
              <a:sym typeface="+mn-lt"/>
            </a:endParaRPr>
          </a:p>
        </p:txBody>
      </p:sp>
      <p:sp>
        <p:nvSpPr>
          <p:cNvPr id="31" name="MH_Text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60498" y="4334492"/>
            <a:ext cx="3881394" cy="12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5809" tIns="67903" rIns="135809" bIns="67903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Sự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chuyển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thể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của</a:t>
            </a:r>
            <a:r>
              <a:rPr lang="en-US" altLang="zh-CN" sz="4000" dirty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chất</a:t>
            </a:r>
            <a:endParaRPr lang="en-US" altLang="zh-CN" sz="4000" dirty="0">
              <a:solidFill>
                <a:srgbClr val="002060"/>
              </a:solidFill>
              <a:latin typeface="Acumin Pro Condensed" panose="020B0806020202020204" pitchFamily="34" charset="0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04313" y="1195052"/>
            <a:ext cx="508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3600" b="1" dirty="0">
                <a:solidFill>
                  <a:srgbClr val="118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</a:p>
        </p:txBody>
      </p:sp>
    </p:spTree>
    <p:extLst>
      <p:ext uri="{BB962C8B-B14F-4D97-AF65-F5344CB8AC3E}">
        <p14:creationId xmlns:p14="http://schemas.microsoft.com/office/powerpoint/2010/main" val="406580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 animBg="1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0636" y="3356419"/>
            <a:ext cx="115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325" y="3479242"/>
            <a:ext cx="121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67" y="1828800"/>
            <a:ext cx="2886075" cy="1581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252" y="2586037"/>
            <a:ext cx="3194427" cy="2392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12" y="1828800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16" y="4107237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27" y="4002462"/>
            <a:ext cx="2466975" cy="1847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49650" y="5126426"/>
            <a:ext cx="2725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4480" y="5900554"/>
            <a:ext cx="164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4190" y="5957953"/>
            <a:ext cx="185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9201" y="1826917"/>
            <a:ext cx="2830726" cy="4502878"/>
            <a:chOff x="1219201" y="1826917"/>
            <a:chExt cx="2830726" cy="4502878"/>
          </a:xfrm>
        </p:grpSpPr>
        <p:sp>
          <p:nvSpPr>
            <p:cNvPr id="2" name="Rounded Rectangle 1"/>
            <p:cNvSpPr/>
            <p:nvPr/>
          </p:nvSpPr>
          <p:spPr>
            <a:xfrm>
              <a:off x="1219201" y="182691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5744" y="3808973"/>
              <a:ext cx="748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Đá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307" y="2621756"/>
              <a:ext cx="2146905" cy="120226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307" y="4432086"/>
              <a:ext cx="2146905" cy="142866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130637" y="5791525"/>
              <a:ext cx="13728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Đai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sắt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64046" y="191206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rắn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67899" y="1811867"/>
            <a:ext cx="2830726" cy="4518319"/>
            <a:chOff x="4867899" y="1811867"/>
            <a:chExt cx="2830726" cy="4518319"/>
          </a:xfrm>
        </p:grpSpPr>
        <p:sp>
          <p:nvSpPr>
            <p:cNvPr id="16" name="Rounded Rectangle 15"/>
            <p:cNvSpPr/>
            <p:nvPr/>
          </p:nvSpPr>
          <p:spPr>
            <a:xfrm>
              <a:off x="4867899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12744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lỏng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81915" y="3835562"/>
              <a:ext cx="112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Nước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019" y="2595556"/>
              <a:ext cx="2235200" cy="122456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681915" y="5806966"/>
              <a:ext cx="178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Dầu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ăn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5579" y="4435569"/>
              <a:ext cx="1910617" cy="143111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8595225" y="1811867"/>
            <a:ext cx="2830726" cy="4502878"/>
            <a:chOff x="8595225" y="1811867"/>
            <a:chExt cx="2830726" cy="4502878"/>
          </a:xfrm>
        </p:grpSpPr>
        <p:sp>
          <p:nvSpPr>
            <p:cNvPr id="20" name="Rounded Rectangle 19"/>
            <p:cNvSpPr/>
            <p:nvPr/>
          </p:nvSpPr>
          <p:spPr>
            <a:xfrm>
              <a:off x="8595225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40070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303" y="2870898"/>
              <a:ext cx="2464570" cy="184604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8610129" y="4878910"/>
              <a:ext cx="27256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trong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kinh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cầu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9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9201" y="1811867"/>
            <a:ext cx="2830726" cy="450287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15744" y="3793923"/>
            <a:ext cx="74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07" y="2606706"/>
            <a:ext cx="2146905" cy="12022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07" y="4432086"/>
            <a:ext cx="2146905" cy="14286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30637" y="5791525"/>
            <a:ext cx="137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046" y="1897019"/>
            <a:ext cx="246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3200" b="1" dirty="0">
              <a:solidFill>
                <a:srgbClr val="ED993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800" y="2029543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32799" y="3547363"/>
            <a:ext cx="350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798" y="1864290"/>
            <a:ext cx="313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29601" y="3547363"/>
            <a:ext cx="370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rót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tràn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990166" y="1765256"/>
            <a:ext cx="2830726" cy="4518319"/>
            <a:chOff x="4867899" y="1811867"/>
            <a:chExt cx="2830726" cy="4518319"/>
          </a:xfrm>
        </p:grpSpPr>
        <p:sp>
          <p:nvSpPr>
            <p:cNvPr id="27" name="Rounded Rectangle 26"/>
            <p:cNvSpPr/>
            <p:nvPr/>
          </p:nvSpPr>
          <p:spPr>
            <a:xfrm>
              <a:off x="4867899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12744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lỏng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81915" y="3835562"/>
              <a:ext cx="112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Nước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019" y="2595556"/>
              <a:ext cx="2235200" cy="1224565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681915" y="5806966"/>
              <a:ext cx="178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Dầu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ăn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5579" y="4435569"/>
              <a:ext cx="1910617" cy="14311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96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798" y="1864290"/>
            <a:ext cx="313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32797" y="3547363"/>
            <a:ext cx="3251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10899" y="1864290"/>
            <a:ext cx="2830726" cy="4502878"/>
            <a:chOff x="8595225" y="1811867"/>
            <a:chExt cx="2830726" cy="4502878"/>
          </a:xfrm>
        </p:grpSpPr>
        <p:sp>
          <p:nvSpPr>
            <p:cNvPr id="18" name="Rounded Rectangle 17"/>
            <p:cNvSpPr/>
            <p:nvPr/>
          </p:nvSpPr>
          <p:spPr>
            <a:xfrm>
              <a:off x="8595225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40070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303" y="2870898"/>
              <a:ext cx="2464570" cy="184604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10129" y="4878910"/>
              <a:ext cx="27256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trong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kinh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cầu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64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1098</Words>
  <Application>Microsoft Office PowerPoint</Application>
  <PresentationFormat>Widescreen</PresentationFormat>
  <Paragraphs>160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Acumin Pro Condensed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356</cp:revision>
  <dcterms:created xsi:type="dcterms:W3CDTF">2022-08-04T05:40:57Z</dcterms:created>
  <dcterms:modified xsi:type="dcterms:W3CDTF">2023-08-03T03:15:23Z</dcterms:modified>
</cp:coreProperties>
</file>