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#9Slide03 Bebas Neue Bold" panose="020B0604020202020204" charset="0"/>
      <p:bold r:id="rId21"/>
    </p:embeddedFont>
    <p:embeddedFont>
      <p:font typeface="#9Slide03 BoosterNextFYBlack" panose="020B0604020202020204" charset="0"/>
      <p:regular r:id="rId22"/>
    </p:embeddedFont>
    <p:embeddedFont>
      <p:font typeface="#9Slide03 Noto Sans Bold" panose="020B0604020202020204" charset="0"/>
      <p:bold r:id="rId23"/>
    </p:embeddedFont>
    <p:embeddedFont>
      <p:font typeface="Arimo Bold" panose="020B0604020202020204" charset="0"/>
      <p:regular r:id="rId24"/>
    </p:embeddedFont>
    <p:embeddedFont>
      <p:font typeface="Asap SemiBold" panose="020B0604020202020204" charset="0"/>
      <p:regular r:id="rId25"/>
    </p:embeddedFont>
    <p:embeddedFont>
      <p:font typeface="Asap SemiBold Bold" panose="020B0604020202020204" charset="0"/>
      <p:regular r:id="rId26"/>
    </p:embeddedFont>
    <p:embeddedFont>
      <p:font typeface="Big Shoulders Display Bold" panose="020B0604020202020204" charset="0"/>
      <p:regular r:id="rId27"/>
    </p:embeddedFon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iny" panose="020B0604020202020204" charset="0"/>
      <p:regular r:id="rId33"/>
    </p:embeddedFont>
    <p:embeddedFont>
      <p:font typeface="Josefin Sans Regular" panose="020B0604020202020204" charset="0"/>
      <p:regular r:id="rId34"/>
    </p:embeddedFont>
    <p:embeddedFont>
      <p:font typeface="Muli Black" panose="020B0604020202020204" charset="0"/>
      <p:regular r:id="rId35"/>
    </p:embeddedFont>
    <p:embeddedFont>
      <p:font typeface="Noto Sans Bold" panose="020B0604020202020204" charset="0"/>
      <p:regular r:id="rId36"/>
    </p:embeddedFont>
    <p:embeddedFont>
      <p:font typeface="Nunito Sans Regular Bold" panose="020B0604020202020204" charset="0"/>
      <p:regular r:id="rId37"/>
    </p:embeddedFont>
    <p:embeddedFont>
      <p:font typeface="Sriracha" panose="020B0604020202020204" charset="-3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image" Target="../media/image74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2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122.png"/><Relationship Id="rId4" Type="http://schemas.openxmlformats.org/officeDocument/2006/relationships/image" Target="../media/image25.png"/><Relationship Id="rId9" Type="http://schemas.openxmlformats.org/officeDocument/2006/relationships/image" Target="../media/image121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69695" y="3010135"/>
            <a:ext cx="12548611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Sriracha"/>
              </a:rPr>
              <a:t>CHỦ ĐỀ 3 - BÀI 13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69695" y="4214647"/>
            <a:ext cx="12548611" cy="12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7"/>
              </a:lnSpc>
            </a:pPr>
            <a:r>
              <a:rPr lang="en-US" sz="12800" spc="-426" dirty="0">
                <a:solidFill>
                  <a:srgbClr val="FBE675"/>
                </a:solidFill>
                <a:latin typeface="#9Slide03 Bebas Neue Bold" panose="020B0606020202050201" pitchFamily="34" charset="0"/>
              </a:rPr>
              <a:t>MỘT SỐ NGUYÊN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818</Words>
  <Application>Microsoft Office PowerPoint</Application>
  <PresentationFormat>Custom</PresentationFormat>
  <Paragraphs>94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Asap SemiBold</vt:lpstr>
      <vt:lpstr>Noto Sans Bold</vt:lpstr>
      <vt:lpstr>Coiny</vt:lpstr>
      <vt:lpstr>#9Slide03 BoosterNextFYBlack</vt:lpstr>
      <vt:lpstr>Arimo Bold</vt:lpstr>
      <vt:lpstr>Josefin Sans Regular</vt:lpstr>
      <vt:lpstr>Nunito Sans Regular Bold</vt:lpstr>
      <vt:lpstr>#9Slide03 Noto Sans Bold</vt:lpstr>
      <vt:lpstr>#9Slide03 Bebas Neue Bold</vt:lpstr>
      <vt:lpstr>Bungee</vt:lpstr>
      <vt:lpstr>Sriracha</vt:lpstr>
      <vt:lpstr>Times New Roman</vt:lpstr>
      <vt:lpstr>Muli Black Bold</vt:lpstr>
      <vt:lpstr>Asap SemiBold Bold</vt:lpstr>
      <vt:lpstr>Calibri</vt:lpstr>
      <vt:lpstr>Josefin Sans Bold Bold</vt:lpstr>
      <vt:lpstr>Bungee Bold</vt:lpstr>
      <vt:lpstr>Coiny Bold</vt:lpstr>
      <vt:lpstr>Big Shoulders Display Bold</vt:lpstr>
      <vt:lpstr>Muli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KNTT_CĐ3_BÀI 13</dc:title>
  <dc:creator>TDUNG</dc:creator>
  <cp:lastModifiedBy>Administrator</cp:lastModifiedBy>
  <cp:revision>26</cp:revision>
  <dcterms:created xsi:type="dcterms:W3CDTF">2006-08-16T00:00:00Z</dcterms:created>
  <dcterms:modified xsi:type="dcterms:W3CDTF">2023-08-03T03:18:47Z</dcterms:modified>
  <dc:identifier>DAEfxbGHp_w</dc:identifier>
</cp:coreProperties>
</file>