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02" r:id="rId2"/>
    <p:sldId id="257" r:id="rId3"/>
    <p:sldId id="306" r:id="rId4"/>
    <p:sldId id="307" r:id="rId5"/>
    <p:sldId id="308" r:id="rId6"/>
    <p:sldId id="321" r:id="rId7"/>
    <p:sldId id="322" r:id="rId8"/>
    <p:sldId id="323" r:id="rId9"/>
    <p:sldId id="309" r:id="rId10"/>
    <p:sldId id="310" r:id="rId11"/>
    <p:sldId id="324" r:id="rId12"/>
    <p:sldId id="311" r:id="rId13"/>
    <p:sldId id="325" r:id="rId14"/>
    <p:sldId id="312" r:id="rId15"/>
    <p:sldId id="313" r:id="rId16"/>
    <p:sldId id="314" r:id="rId17"/>
    <p:sldId id="315" r:id="rId18"/>
    <p:sldId id="261" r:id="rId19"/>
    <p:sldId id="326" r:id="rId20"/>
    <p:sldId id="317" r:id="rId21"/>
    <p:sldId id="318" r:id="rId22"/>
    <p:sldId id="319" r:id="rId23"/>
    <p:sldId id="320" r:id="rId24"/>
    <p:sldId id="2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92CDE6"/>
    <a:srgbClr val="FFCC66"/>
    <a:srgbClr val="F49BDD"/>
    <a:srgbClr val="00FF00"/>
    <a:srgbClr val="255F93"/>
    <a:srgbClr val="2E30B6"/>
    <a:srgbClr val="92B1E6"/>
    <a:srgbClr val="927EE6"/>
    <a:srgbClr val="54A8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84A37-23D9-49E6-BD8E-02AE33620A06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CC24F-3941-472F-AC8D-0D3C3C3E3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4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594475"/>
            <a:ext cx="12192000" cy="254000"/>
          </a:xfrm>
          <a:prstGeom prst="rect">
            <a:avLst/>
          </a:prstGeom>
          <a:solidFill>
            <a:srgbClr val="22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342689" y="781965"/>
            <a:ext cx="11602860" cy="57357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AB74A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1365">
            <a:off x="11455400" y="220671"/>
            <a:ext cx="865604" cy="86560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5158">
            <a:off x="-81530" y="3311480"/>
            <a:ext cx="848439" cy="8484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850" y="5786665"/>
            <a:ext cx="692042" cy="6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3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8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0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6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40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6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9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9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81891"/>
          </a:xfrm>
          <a:prstGeom prst="rect">
            <a:avLst/>
          </a:prstGeom>
          <a:solidFill>
            <a:srgbClr val="22B1B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600" b="1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2. AN TOÀN TRONG PHÒNG THỰC HÀNH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594475"/>
            <a:ext cx="12192000" cy="254000"/>
          </a:xfrm>
          <a:prstGeom prst="rect">
            <a:avLst/>
          </a:prstGeom>
          <a:solidFill>
            <a:srgbClr val="22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1454166">
            <a:off x="10768390" y="-169322"/>
            <a:ext cx="150165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rot="1454166">
            <a:off x="11034630" y="-181611"/>
            <a:ext cx="150165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rot="1454166">
            <a:off x="11275207" y="-169321"/>
            <a:ext cx="153368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342689" y="781965"/>
            <a:ext cx="11602860" cy="57357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AB74A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1365">
            <a:off x="11455400" y="220671"/>
            <a:ext cx="865604" cy="8656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31" y="-2733"/>
            <a:ext cx="585115" cy="61770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5158">
            <a:off x="-81530" y="3311480"/>
            <a:ext cx="848439" cy="8484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850" y="5786665"/>
            <a:ext cx="692042" cy="69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24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9.xml"/><Relationship Id="rId7" Type="http://schemas.openxmlformats.org/officeDocument/2006/relationships/slide" Target="slide1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10" Type="http://schemas.openxmlformats.org/officeDocument/2006/relationships/slide" Target="slide16.xml"/><Relationship Id="rId4" Type="http://schemas.openxmlformats.org/officeDocument/2006/relationships/slide" Target="slide10.xml"/><Relationship Id="rId9" Type="http://schemas.openxmlformats.org/officeDocument/2006/relationships/slide" Target="slide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 txBox="1">
            <a:spLocks/>
          </p:cNvSpPr>
          <p:nvPr/>
        </p:nvSpPr>
        <p:spPr>
          <a:xfrm>
            <a:off x="11409680" y="6527164"/>
            <a:ext cx="558800" cy="34861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</a:t>
            </a:r>
          </a:p>
        </p:txBody>
      </p:sp>
      <p:sp>
        <p:nvSpPr>
          <p:cNvPr id="5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247467" y="1193269"/>
            <a:ext cx="4565698" cy="4665661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586133" y="1438086"/>
            <a:ext cx="3823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1.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Bức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đến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việc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Diễn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86133" y="2981552"/>
            <a:ext cx="3791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2.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lỗi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vi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phạm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rủi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586133" y="2223252"/>
            <a:ext cx="40470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vi-VN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ác HS đang đùa nghịch với các dụng cụ thí nghiệm trong phòng thực hành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86133" y="3791983"/>
            <a:ext cx="40470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Dùng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cầm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ống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lọ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bàn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Nô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đùa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đang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642013" y="5014215"/>
            <a:ext cx="40470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Dễ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gây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cháy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nổ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bị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phỏng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nguy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hiểm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đến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tính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mạng</a:t>
            </a: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7401025" y="1535548"/>
            <a:ext cx="204358" cy="209545"/>
          </a:xfrm>
          <a:prstGeom prst="ellipse">
            <a:avLst/>
          </a:prstGeom>
          <a:solidFill>
            <a:srgbClr val="14B414"/>
          </a:solidFill>
          <a:ln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7401025" y="3063044"/>
            <a:ext cx="204358" cy="209545"/>
          </a:xfrm>
          <a:prstGeom prst="ellipse">
            <a:avLst/>
          </a:prstGeom>
          <a:solidFill>
            <a:srgbClr val="14B414"/>
          </a:solidFill>
          <a:ln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Diamond 19"/>
          <p:cNvSpPr/>
          <p:nvPr/>
        </p:nvSpPr>
        <p:spPr>
          <a:xfrm>
            <a:off x="7346623" y="2262070"/>
            <a:ext cx="239510" cy="255655"/>
          </a:xfrm>
          <a:prstGeom prst="diamond">
            <a:avLst/>
          </a:prstGeom>
          <a:solidFill>
            <a:srgbClr val="FFDE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iamond 20"/>
          <p:cNvSpPr/>
          <p:nvPr/>
        </p:nvSpPr>
        <p:spPr>
          <a:xfrm>
            <a:off x="7346623" y="3845645"/>
            <a:ext cx="239510" cy="255655"/>
          </a:xfrm>
          <a:prstGeom prst="diamond">
            <a:avLst/>
          </a:prstGeom>
          <a:solidFill>
            <a:srgbClr val="FFDE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512" y="1438086"/>
            <a:ext cx="6123028" cy="4310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63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032934" y="3437471"/>
            <a:ext cx="643466" cy="5588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59550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931332" y="1794933"/>
            <a:ext cx="10404159" cy="4436534"/>
          </a:xfrm>
          <a:prstGeom prst="foldedCorner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2267" y="2065869"/>
            <a:ext cx="1013322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2.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gặp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mất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toàn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02267" y="3289202"/>
            <a:ext cx="936413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ngay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xử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thông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Nhờ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xử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Tiếp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211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</a:p>
        </p:txBody>
      </p:sp>
      <p:sp>
        <p:nvSpPr>
          <p:cNvPr id="5" name="Rectangle 4"/>
          <p:cNvSpPr/>
          <p:nvPr/>
        </p:nvSpPr>
        <p:spPr>
          <a:xfrm>
            <a:off x="3330341" y="2255065"/>
            <a:ext cx="5731987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Lucky Number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11</a:t>
            </a:r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86360" y="6559550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</p:spTree>
    <p:extLst>
      <p:ext uri="{BB962C8B-B14F-4D97-AF65-F5344CB8AC3E}">
        <p14:creationId xmlns:p14="http://schemas.microsoft.com/office/powerpoint/2010/main" val="316135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9" descr="C:\Users\Ngoc Lien\OneDrive\Hình ảnh\Ảnh chụp màn hình\Screenshot (15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63" t="873" r="9876" b="7479"/>
          <a:stretch/>
        </p:blipFill>
        <p:spPr bwMode="auto">
          <a:xfrm>
            <a:off x="9346130" y="3792353"/>
            <a:ext cx="1678387" cy="1776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8827079" y="3649494"/>
            <a:ext cx="643466" cy="5588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3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12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931332" y="1794933"/>
            <a:ext cx="10404159" cy="4436534"/>
          </a:xfrm>
          <a:prstGeom prst="foldedCorner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2267" y="1882958"/>
            <a:ext cx="101332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4.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biết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đang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gần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vị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trí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hại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9" name="Picture 16" descr="C:\Users\Ngoc Lien\OneDrive\Hình ảnh\Ảnh chụp màn hình\Screenshot (16)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4" t="6709" r="18769" b="8151"/>
          <a:stretch/>
        </p:blipFill>
        <p:spPr bwMode="auto">
          <a:xfrm>
            <a:off x="1155973" y="3785142"/>
            <a:ext cx="2191044" cy="1836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C:\Users\Ngoc Lien\OneDrive\Hình ảnh\Ảnh chụp màn hình\Screenshot (14)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81"/>
          <a:stretch/>
        </p:blipFill>
        <p:spPr bwMode="auto">
          <a:xfrm>
            <a:off x="3803673" y="3784758"/>
            <a:ext cx="2504484" cy="183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8" descr="C:\Users\Ngoc Lien\OneDrive\Hình ảnh\Ảnh chụp màn hình\Screenshot (17)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1" r="15379"/>
          <a:stretch/>
        </p:blipFill>
        <p:spPr bwMode="auto">
          <a:xfrm>
            <a:off x="6687811" y="3784758"/>
            <a:ext cx="1786099" cy="17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951495" y="3744228"/>
            <a:ext cx="394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D.</a:t>
            </a:r>
          </a:p>
        </p:txBody>
      </p:sp>
    </p:spTree>
    <p:extLst>
      <p:ext uri="{BB962C8B-B14F-4D97-AF65-F5344CB8AC3E}">
        <p14:creationId xmlns:p14="http://schemas.microsoft.com/office/powerpoint/2010/main" val="132816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2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</a:p>
        </p:txBody>
      </p:sp>
      <p:sp>
        <p:nvSpPr>
          <p:cNvPr id="5" name="Rectangle 4"/>
          <p:cNvSpPr/>
          <p:nvPr/>
        </p:nvSpPr>
        <p:spPr>
          <a:xfrm>
            <a:off x="3330341" y="2255065"/>
            <a:ext cx="5731987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Lucky Number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13</a:t>
            </a:r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86360" y="6559550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</p:spTree>
    <p:extLst>
      <p:ext uri="{BB962C8B-B14F-4D97-AF65-F5344CB8AC3E}">
        <p14:creationId xmlns:p14="http://schemas.microsoft.com/office/powerpoint/2010/main" val="6074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1008911" y="4793674"/>
            <a:ext cx="643466" cy="5588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14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931332" y="1794933"/>
            <a:ext cx="10404159" cy="4436534"/>
          </a:xfrm>
          <a:prstGeom prst="foldedCorner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2267" y="1882958"/>
            <a:ext cx="1013322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6.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dưới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ý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nghĩa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l="3639" b="23468"/>
          <a:stretch/>
        </p:blipFill>
        <p:spPr>
          <a:xfrm>
            <a:off x="2887827" y="2643187"/>
            <a:ext cx="6103774" cy="197829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202267" y="4706143"/>
            <a:ext cx="10007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4572000" algn="l"/>
              </a:tabLst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B.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buộc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tabLst>
                <a:tab pos="4572000" algn="l"/>
              </a:tabLst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D.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buộc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22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" grpId="0" animBg="1"/>
      <p:bldP spid="2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8858045" y="5025060"/>
            <a:ext cx="643466" cy="5588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15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931332" y="1794933"/>
            <a:ext cx="10404159" cy="4436534"/>
          </a:xfrm>
          <a:prstGeom prst="foldedCorner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2267" y="1882958"/>
            <a:ext cx="101332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7.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dưới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nội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l="37177" t="-1371" r="35288" b="30623"/>
          <a:stretch/>
        </p:blipFill>
        <p:spPr>
          <a:xfrm>
            <a:off x="1379428" y="3165545"/>
            <a:ext cx="1744133" cy="18288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/>
          <a:srcRect l="3639" r="67634" b="29967"/>
          <a:stretch/>
        </p:blipFill>
        <p:spPr>
          <a:xfrm>
            <a:off x="6554981" y="3093430"/>
            <a:ext cx="1819640" cy="1810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4933" y="3200381"/>
            <a:ext cx="1881171" cy="17032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03498" y="3093430"/>
            <a:ext cx="2039308" cy="181017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42721" y="5122195"/>
            <a:ext cx="2417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cháy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15866" y="5072745"/>
            <a:ext cx="2299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điện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89011" y="5086195"/>
            <a:ext cx="2417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uống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062156" y="5066837"/>
            <a:ext cx="1824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đeo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găng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6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5" grpId="0" animBg="1"/>
      <p:bldP spid="2" grpId="0"/>
      <p:bldP spid="17" grpId="0"/>
      <p:bldP spid="18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16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21" name="Cloud 20">
            <a:hlinkClick r:id="rId3" action="ppaction://hlinksldjump"/>
          </p:cNvPr>
          <p:cNvSpPr/>
          <p:nvPr/>
        </p:nvSpPr>
        <p:spPr>
          <a:xfrm>
            <a:off x="1100667" y="1535502"/>
            <a:ext cx="10464799" cy="4577431"/>
          </a:xfrm>
          <a:prstGeom prst="cloud">
            <a:avLst/>
          </a:prstGeom>
          <a:noFill/>
          <a:ln w="28575">
            <a:prstDash val="lgDashDot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760133" y="2302933"/>
            <a:ext cx="68241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8.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Tại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xong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dọn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sạch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chỗ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sắp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xếp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gàng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chỗ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rửa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sạch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bằng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xà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5609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48266" y="1735705"/>
            <a:ext cx="10126134" cy="4563495"/>
          </a:xfrm>
          <a:prstGeom prst="roundRect">
            <a:avLst/>
          </a:prstGeom>
          <a:solidFill>
            <a:schemeClr val="bg1"/>
          </a:solidFill>
          <a:ln w="38100"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17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17600" y="1828803"/>
            <a:ext cx="1036320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8.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Vì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Lau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dọn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sạch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chỗ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việc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đảm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bảo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vệ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tránh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gây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tiếp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việc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nghiêm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Sắp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xếp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gàng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chỗ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tránh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tương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tác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Rửa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sạch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bằng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xà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loại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bỏ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8670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18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05046" y="2015178"/>
            <a:ext cx="4552291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2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Tình</a:t>
            </a:r>
            <a:r>
              <a:rPr lang="en-US" sz="2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huống</a:t>
            </a:r>
            <a:r>
              <a:rPr lang="en-US" sz="2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Aft>
                <a:spcPts val="1800"/>
              </a:spcAft>
            </a:pP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Bạn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Nam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lên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nhưng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tuân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quy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tắc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toàn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Nam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nghịch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may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</a:t>
            </a:r>
            <a:r>
              <a:rPr lang="en-US" sz="22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</a:t>
            </a:r>
            <a:r>
              <a:rPr lang="en-US" sz="22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lên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sơ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cứu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Nam?</a:t>
            </a:r>
          </a:p>
        </p:txBody>
      </p:sp>
      <p:pic>
        <p:nvPicPr>
          <p:cNvPr id="1026" name="Picture 2" descr="1836121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80" y="1722030"/>
            <a:ext cx="4254366" cy="425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42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doors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mond 3"/>
          <p:cNvSpPr/>
          <p:nvPr/>
        </p:nvSpPr>
        <p:spPr>
          <a:xfrm>
            <a:off x="1404540" y="3329711"/>
            <a:ext cx="258618" cy="255655"/>
          </a:xfrm>
          <a:prstGeom prst="diamond">
            <a:avLst/>
          </a:prstGeom>
          <a:solidFill>
            <a:srgbClr val="FFDE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59781" y="2025868"/>
            <a:ext cx="8974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2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Hoạt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nhóm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2174" y="3055569"/>
            <a:ext cx="5064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Nhiệm</a:t>
            </a:r>
            <a:r>
              <a:rPr lang="en-US" sz="2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vụ</a:t>
            </a:r>
            <a:r>
              <a:rPr lang="en-US" sz="2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Trao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thảo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xử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tình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huống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Diamond 6"/>
          <p:cNvSpPr/>
          <p:nvPr/>
        </p:nvSpPr>
        <p:spPr>
          <a:xfrm>
            <a:off x="1402490" y="4933076"/>
            <a:ext cx="258618" cy="255655"/>
          </a:xfrm>
          <a:prstGeom prst="diamond">
            <a:avLst/>
          </a:prstGeom>
          <a:solidFill>
            <a:srgbClr val="FFDE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91410" y="4694274"/>
            <a:ext cx="4675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</a:t>
            </a:r>
            <a:r>
              <a:rPr lang="en-US" sz="2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cầu</a:t>
            </a:r>
            <a:r>
              <a:rPr lang="en-US" sz="2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nhiệm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vụ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phút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chia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sẻ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trước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lớp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9" name="Round Single Corner Rectangle 8"/>
          <p:cNvSpPr/>
          <p:nvPr/>
        </p:nvSpPr>
        <p:spPr>
          <a:xfrm>
            <a:off x="914400" y="1852617"/>
            <a:ext cx="6316134" cy="4369249"/>
          </a:xfrm>
          <a:prstGeom prst="round1Rect">
            <a:avLst/>
          </a:prstGeom>
          <a:noFill/>
          <a:ln w="28575" cmpd="thickThin"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1398265" y="2252660"/>
            <a:ext cx="258618" cy="255655"/>
          </a:xfrm>
          <a:prstGeom prst="diamond">
            <a:avLst/>
          </a:prstGeom>
          <a:solidFill>
            <a:srgbClr val="FFDE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Picture 2" descr="18361218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6" t="11192" r="7239" b="10980"/>
          <a:stretch/>
        </p:blipFill>
        <p:spPr bwMode="auto">
          <a:xfrm>
            <a:off x="7834963" y="2349033"/>
            <a:ext cx="3705727" cy="3311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91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5057" y="897147"/>
            <a:ext cx="10788163" cy="517750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409680" y="6527164"/>
            <a:ext cx="558800" cy="348615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13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5372" t="3437" r="3063" b="2682"/>
          <a:stretch/>
        </p:blipFill>
        <p:spPr>
          <a:xfrm>
            <a:off x="1106905" y="1722922"/>
            <a:ext cx="1463040" cy="144379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3814" t="3955" r="2274" b="4419"/>
          <a:stretch/>
        </p:blipFill>
        <p:spPr>
          <a:xfrm>
            <a:off x="3542097" y="1732547"/>
            <a:ext cx="1463040" cy="148229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l="5568" t="881" r="5596" b="3970"/>
          <a:stretch/>
        </p:blipFill>
        <p:spPr>
          <a:xfrm>
            <a:off x="1097280" y="4037793"/>
            <a:ext cx="1472665" cy="148229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/>
          <a:srcRect l="4192" t="4572" r="676" b="3261"/>
          <a:stretch/>
        </p:blipFill>
        <p:spPr>
          <a:xfrm>
            <a:off x="3609474" y="4047419"/>
            <a:ext cx="1463040" cy="147266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/>
          <a:srcRect l="6688" t="4989" r="3638" b="4048"/>
          <a:stretch/>
        </p:blipFill>
        <p:spPr>
          <a:xfrm>
            <a:off x="9153625" y="4037793"/>
            <a:ext cx="1414914" cy="145341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/>
          <a:srcRect l="6162" t="4583" r="6269" b="2691"/>
          <a:stretch/>
        </p:blipFill>
        <p:spPr>
          <a:xfrm>
            <a:off x="9143999" y="1679463"/>
            <a:ext cx="1434165" cy="146304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8"/>
          <a:srcRect l="2989" t="7056" r="5879" b="2988"/>
          <a:stretch/>
        </p:blipFill>
        <p:spPr>
          <a:xfrm>
            <a:off x="6437697" y="4047419"/>
            <a:ext cx="1491916" cy="147266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9"/>
          <a:srcRect l="4110" t="4513" r="6474" b="6742"/>
          <a:stretch/>
        </p:blipFill>
        <p:spPr>
          <a:xfrm>
            <a:off x="6343048" y="1713297"/>
            <a:ext cx="1482291" cy="145341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106905" y="3388093"/>
            <a:ext cx="170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cháy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44226" y="3407069"/>
            <a:ext cx="170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độc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56421" y="3394031"/>
            <a:ext cx="1809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Thuỷ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vỡ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134374" y="3388093"/>
            <a:ext cx="170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cao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71072" y="5611535"/>
            <a:ext cx="1337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81663" y="5615786"/>
            <a:ext cx="1323474" cy="642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nhọn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009246" y="5520084"/>
            <a:ext cx="1703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Nguồn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điện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62299" y="5611536"/>
            <a:ext cx="1848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Bình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chữa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cháy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6510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>
        <p15:prstTrans prst="peelOff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19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05046" y="1722030"/>
            <a:ext cx="455229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</a:t>
            </a:r>
            <a:r>
              <a:rPr lang="en-US" sz="2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xử</a:t>
            </a:r>
            <a:r>
              <a:rPr lang="en-US" sz="2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</a:t>
            </a:r>
            <a:r>
              <a:rPr lang="en-US" sz="2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Tuỳ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mức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nặng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nhẹ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5046" y="2947729"/>
            <a:ext cx="4816734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chỉ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nhẹ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quần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ngay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lập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tức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cởi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bỏ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quần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đã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bị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dính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cởi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bỏ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2050" name="Picture 2" descr="First-Labs News] Cách xử lý khi bị dính phải Ax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643" y="2083868"/>
            <a:ext cx="4615849" cy="327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46839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20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3" name="Rectangle 2"/>
          <p:cNvSpPr/>
          <p:nvPr/>
        </p:nvSpPr>
        <p:spPr>
          <a:xfrm>
            <a:off x="1135525" y="2253201"/>
            <a:ext cx="5075621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phần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cơ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bị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dính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dưới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vòi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khoảng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15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phút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lưu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ý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axit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vùng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khác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kì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cọ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sát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da.</a:t>
            </a:r>
          </a:p>
        </p:txBody>
      </p:sp>
      <p:pic>
        <p:nvPicPr>
          <p:cNvPr id="3074" name="Picture 2" descr="First-Labs News] Cách xử lý khi bị dính phải Ax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982" y="2253201"/>
            <a:ext cx="4615849" cy="327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02428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21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5046" y="2351674"/>
            <a:ext cx="470308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phủ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vùng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bị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bỏng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bằng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gạc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hoặc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quần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sạch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rồi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đến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bệnh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viện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gần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cấp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cứu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4098" name="Picture 2" descr="Cách xử trí Bỏng nước sôi | Phòng Khám Đa Khoa Quốc Tế Sài Gò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078" y="2173880"/>
            <a:ext cx="5201708" cy="3251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86690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22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5046" y="2778393"/>
            <a:ext cx="443215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gần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thuốc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hãy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thuốc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muối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(NaHCO</a:t>
            </a:r>
            <a:r>
              <a:rPr lang="en-US" sz="26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loãng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rồi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rửa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lên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vết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bỏng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5122" name="Picture 2" descr="First-Labs News] Cách xử lý khi bị dính phải Ax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412" y="2438398"/>
            <a:ext cx="5438630" cy="283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001781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ình ảnh cảm ơn thầy cô đã lắng nghe để chèn vào Slide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0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52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5057" y="897147"/>
            <a:ext cx="10788163" cy="517750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409680" y="6527164"/>
            <a:ext cx="558800" cy="348615"/>
          </a:xfrm>
        </p:spPr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13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639" b="5861"/>
          <a:stretch/>
        </p:blipFill>
        <p:spPr>
          <a:xfrm>
            <a:off x="1078028" y="1591788"/>
            <a:ext cx="5157063" cy="2055999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>
            <a:off x="6525928" y="1951254"/>
            <a:ext cx="266655" cy="224055"/>
          </a:xfrm>
          <a:prstGeom prst="ellipse">
            <a:avLst/>
          </a:prstGeom>
          <a:solidFill>
            <a:srgbClr val="14B414"/>
          </a:solidFill>
          <a:ln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4952" y="1778000"/>
            <a:ext cx="4639733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hãy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biết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biển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bên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ý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nghĩa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này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chung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24" name="Folded Corner 23"/>
          <p:cNvSpPr/>
          <p:nvPr/>
        </p:nvSpPr>
        <p:spPr>
          <a:xfrm>
            <a:off x="673768" y="4010890"/>
            <a:ext cx="10376035" cy="2196410"/>
          </a:xfrm>
          <a:prstGeom prst="foldedCorner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451432" y="3979400"/>
            <a:ext cx="92286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a.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uống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nguồn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lấy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b.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Cấm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lửa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c.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uống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451432" y="5455525"/>
            <a:ext cx="92286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viển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đỏ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cấm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87935" flipV="1">
            <a:off x="909292" y="3990010"/>
            <a:ext cx="479441" cy="47944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87935" flipV="1">
            <a:off x="909292" y="5382814"/>
            <a:ext cx="479441" cy="47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2133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>
        <p15:prstTrans prst="fallOve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/>
      <p:bldP spid="24" grpId="0" animBg="1"/>
      <p:bldP spid="4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5057" y="897147"/>
            <a:ext cx="10788163" cy="517750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409680" y="6527164"/>
            <a:ext cx="558800" cy="348615"/>
          </a:xfrm>
        </p:spPr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13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23" name="Oval 22"/>
          <p:cNvSpPr/>
          <p:nvPr/>
        </p:nvSpPr>
        <p:spPr>
          <a:xfrm>
            <a:off x="6506166" y="1794790"/>
            <a:ext cx="266655" cy="224055"/>
          </a:xfrm>
          <a:prstGeom prst="ellipse">
            <a:avLst/>
          </a:prstGeom>
          <a:solidFill>
            <a:srgbClr val="14B414"/>
          </a:solidFill>
          <a:ln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32688" y="1564399"/>
            <a:ext cx="47851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hãy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biết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bao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nhiêu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loại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biển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Nêu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từng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loại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24" name="Folded Corner 23"/>
          <p:cNvSpPr/>
          <p:nvPr/>
        </p:nvSpPr>
        <p:spPr>
          <a:xfrm>
            <a:off x="856648" y="3797265"/>
            <a:ext cx="10216535" cy="2552735"/>
          </a:xfrm>
          <a:prstGeom prst="foldedCorner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451432" y="3827003"/>
            <a:ext cx="92286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Cấm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viền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đỏ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nền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trắng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màu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đen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buộc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nền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xanh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màu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trắng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tam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giác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đều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viền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đen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hoặc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đỏ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nền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màu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đen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451432" y="5675656"/>
            <a:ext cx="9228666" cy="491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màu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sắc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riêng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nhận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biết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87" y="1722377"/>
            <a:ext cx="5550838" cy="1430358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6506166" y="2981048"/>
            <a:ext cx="266655" cy="224055"/>
          </a:xfrm>
          <a:prstGeom prst="ellipse">
            <a:avLst/>
          </a:prstGeom>
          <a:solidFill>
            <a:srgbClr val="14B414"/>
          </a:solidFill>
          <a:ln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32688" y="2750657"/>
            <a:ext cx="47851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Tại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sao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sử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cảnh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báo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thay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tả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bằng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chữ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87935" flipV="1">
            <a:off x="950838" y="3829020"/>
            <a:ext cx="479441" cy="47944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87935" flipV="1">
            <a:off x="950837" y="5681547"/>
            <a:ext cx="479441" cy="47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9768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>
        <p15:prstTrans prst="fallOve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5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5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5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45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/>
      <p:bldP spid="24" grpId="0" animBg="1"/>
      <p:bldP spid="4" grpId="0"/>
      <p:bldP spid="33" grpId="0"/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5057" y="897147"/>
            <a:ext cx="10788163" cy="517750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quy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toàn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409680" y="6527164"/>
            <a:ext cx="558800" cy="348615"/>
          </a:xfrm>
        </p:spPr>
        <p:txBody>
          <a:bodyPr/>
          <a:lstStyle/>
          <a:p>
            <a:r>
              <a:rPr lang="en-US" dirty="0"/>
              <a:t>5</a:t>
            </a:r>
          </a:p>
        </p:txBody>
      </p:sp>
      <p:sp>
        <p:nvSpPr>
          <p:cNvPr id="13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849125"/>
              </p:ext>
            </p:extLst>
          </p:nvPr>
        </p:nvGraphicFramePr>
        <p:xfrm>
          <a:off x="940603" y="1596256"/>
          <a:ext cx="10200280" cy="4775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0140">
                  <a:extLst>
                    <a:ext uri="{9D8B030D-6E8A-4147-A177-3AD203B41FA5}">
                      <a16:colId xmlns:a16="http://schemas.microsoft.com/office/drawing/2014/main" val="1637837643"/>
                    </a:ext>
                  </a:extLst>
                </a:gridCol>
                <a:gridCol w="5100140">
                  <a:extLst>
                    <a:ext uri="{9D8B030D-6E8A-4147-A177-3AD203B41FA5}">
                      <a16:colId xmlns:a16="http://schemas.microsoft.com/office/drawing/2014/main" val="1295274119"/>
                    </a:ext>
                  </a:extLst>
                </a:gridCol>
              </a:tblGrid>
              <a:tr h="1351063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002512"/>
                  </a:ext>
                </a:extLst>
              </a:tr>
              <a:tr h="816159">
                <a:tc>
                  <a:txBody>
                    <a:bodyPr/>
                    <a:lstStyle/>
                    <a:p>
                      <a:endParaRPr lang="en-US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30493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574031"/>
                  </a:ext>
                </a:extLst>
              </a:tr>
              <a:tr h="1694046"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88594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54142" y="1785035"/>
            <a:ext cx="4792134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i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1.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điều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thích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54142" y="3006530"/>
            <a:ext cx="4792134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i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2.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điều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thích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54142" y="3910494"/>
            <a:ext cx="4792134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i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3.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xong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54142" y="4814458"/>
            <a:ext cx="4792134" cy="1039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vi-VN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4.</a:t>
            </a:r>
            <a:r>
              <a:rPr lang="vi-V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Hãy điền các nội dung cảnh báo nguy hiểm </a:t>
            </a:r>
            <a:r>
              <a:rPr lang="vi-VN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 độc, chất ăn mòn, chất độc sinh học, điện cao thế </a:t>
            </a:r>
            <a:r>
              <a:rPr lang="en-US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tương ứng với hình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bên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l="3559" t="7776" b="5417"/>
          <a:stretch/>
        </p:blipFill>
        <p:spPr>
          <a:xfrm>
            <a:off x="6139253" y="4814458"/>
            <a:ext cx="4950713" cy="994930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6040743" y="1596256"/>
            <a:ext cx="5147734" cy="1215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Mặc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phục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gàng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đeo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khẩu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găng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kính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mắt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bảo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vệ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chỉ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dẫn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nhận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biết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liệu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trước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095999" y="2941508"/>
            <a:ext cx="5092477" cy="653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uống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đùa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nghịch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ngửi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hóa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Mối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thễ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ứng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xử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phù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095999" y="3754293"/>
            <a:ext cx="5021178" cy="906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thải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nơi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quy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dọn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sạch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chỗ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sắp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xếp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gọn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gàng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rửa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bằng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xà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39253" y="5767491"/>
            <a:ext cx="1175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</a:t>
            </a:r>
            <a:r>
              <a:rPr lang="vi-VN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iện cao thế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7430641" y="5776030"/>
            <a:ext cx="1175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r>
              <a:rPr lang="en-US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mòn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8672329" y="5766201"/>
            <a:ext cx="1175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độc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9881147" y="5765556"/>
            <a:ext cx="1175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độc</a:t>
            </a:r>
            <a:r>
              <a:rPr lang="en-US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sinh</a:t>
            </a:r>
            <a:r>
              <a:rPr lang="en-US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324499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origami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5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5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5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5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21" grpId="0"/>
      <p:bldP spid="26" grpId="0"/>
      <p:bldP spid="28" grpId="0"/>
      <p:bldP spid="30" grpId="0"/>
      <p:bldP spid="31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6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8" name="Rectangle 7"/>
          <p:cNvSpPr/>
          <p:nvPr/>
        </p:nvSpPr>
        <p:spPr>
          <a:xfrm>
            <a:off x="3203924" y="2164161"/>
            <a:ext cx="575029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Lucky Number</a:t>
            </a:r>
            <a:endParaRPr lang="en-US" sz="6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Hexagon 8">
            <a:hlinkClick r:id="rId2" action="ppaction://hlinksldjump"/>
          </p:cNvPr>
          <p:cNvSpPr/>
          <p:nvPr/>
        </p:nvSpPr>
        <p:spPr>
          <a:xfrm>
            <a:off x="1612553" y="4097863"/>
            <a:ext cx="3542453" cy="1286934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Bắt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đầu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Hexagon 11">
            <a:hlinkClick r:id="rId3" action="ppaction://hlinksldjump"/>
          </p:cNvPr>
          <p:cNvSpPr/>
          <p:nvPr/>
        </p:nvSpPr>
        <p:spPr>
          <a:xfrm>
            <a:off x="6929620" y="4097863"/>
            <a:ext cx="3542453" cy="1286934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Luật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chơi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840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>
        <p15:prstTrans prst="prestige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7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12" name="Hexagon 11"/>
          <p:cNvSpPr/>
          <p:nvPr/>
        </p:nvSpPr>
        <p:spPr>
          <a:xfrm>
            <a:off x="1002953" y="3088940"/>
            <a:ext cx="3542453" cy="1286934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Luật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chơi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59867" y="1676400"/>
            <a:ext cx="63330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tổng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cộng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 ô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chữ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 ô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ô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Lucky Number.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lựa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ô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kì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ô Lucky Number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cộng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thêm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ô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nữa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trả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đúng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cộng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trả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cộng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nhường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cơ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hội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còn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4781740"/>
      </p:ext>
    </p:extLst>
  </p:cSld>
  <p:clrMapOvr>
    <a:masterClrMapping/>
  </p:clrMapOvr>
  <p:transition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8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3" name="5-Point Star 2">
            <a:hlinkClick r:id="rId3" action="ppaction://hlinksldjump"/>
          </p:cNvPr>
          <p:cNvSpPr/>
          <p:nvPr/>
        </p:nvSpPr>
        <p:spPr>
          <a:xfrm>
            <a:off x="1320800" y="1981200"/>
            <a:ext cx="1998133" cy="1727200"/>
          </a:xfrm>
          <a:prstGeom prst="star5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8" name="5-Point Star 7">
            <a:hlinkClick r:id="rId4" action="ppaction://hlinksldjump"/>
          </p:cNvPr>
          <p:cNvSpPr/>
          <p:nvPr/>
        </p:nvSpPr>
        <p:spPr>
          <a:xfrm>
            <a:off x="3759200" y="1981200"/>
            <a:ext cx="1998133" cy="1727200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9" name="5-Point Star 8">
            <a:hlinkClick r:id="rId5" action="ppaction://hlinksldjump"/>
          </p:cNvPr>
          <p:cNvSpPr/>
          <p:nvPr/>
        </p:nvSpPr>
        <p:spPr>
          <a:xfrm>
            <a:off x="6197600" y="1981200"/>
            <a:ext cx="1998133" cy="172720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0" name="5-Point Star 9">
            <a:hlinkClick r:id="rId6" action="ppaction://hlinksldjump"/>
          </p:cNvPr>
          <p:cNvSpPr/>
          <p:nvPr/>
        </p:nvSpPr>
        <p:spPr>
          <a:xfrm>
            <a:off x="8636000" y="1981200"/>
            <a:ext cx="1998133" cy="1727200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11" name="5-Point Star 10">
            <a:hlinkClick r:id="rId7" action="ppaction://hlinksldjump"/>
          </p:cNvPr>
          <p:cNvSpPr/>
          <p:nvPr/>
        </p:nvSpPr>
        <p:spPr>
          <a:xfrm>
            <a:off x="1320800" y="3996267"/>
            <a:ext cx="1998133" cy="1727200"/>
          </a:xfrm>
          <a:prstGeom prst="star5">
            <a:avLst/>
          </a:prstGeom>
          <a:solidFill>
            <a:srgbClr val="F49BD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sp>
        <p:nvSpPr>
          <p:cNvPr id="15" name="5-Point Star 14">
            <a:hlinkClick r:id="rId8" action="ppaction://hlinksldjump"/>
          </p:cNvPr>
          <p:cNvSpPr/>
          <p:nvPr/>
        </p:nvSpPr>
        <p:spPr>
          <a:xfrm>
            <a:off x="3759200" y="3996267"/>
            <a:ext cx="1998133" cy="1727200"/>
          </a:xfrm>
          <a:prstGeom prst="star5">
            <a:avLst/>
          </a:prstGeom>
          <a:solidFill>
            <a:srgbClr val="92CDE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</p:txBody>
      </p:sp>
      <p:sp>
        <p:nvSpPr>
          <p:cNvPr id="16" name="5-Point Star 15">
            <a:hlinkClick r:id="rId9" action="ppaction://hlinksldjump"/>
          </p:cNvPr>
          <p:cNvSpPr/>
          <p:nvPr/>
        </p:nvSpPr>
        <p:spPr>
          <a:xfrm>
            <a:off x="6197600" y="3996267"/>
            <a:ext cx="1998133" cy="1727200"/>
          </a:xfrm>
          <a:prstGeom prst="star5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</a:p>
        </p:txBody>
      </p:sp>
      <p:sp>
        <p:nvSpPr>
          <p:cNvPr id="17" name="5-Point Star 16">
            <a:hlinkClick r:id="rId10" action="ppaction://hlinksldjump"/>
          </p:cNvPr>
          <p:cNvSpPr/>
          <p:nvPr/>
        </p:nvSpPr>
        <p:spPr>
          <a:xfrm>
            <a:off x="8636000" y="3996267"/>
            <a:ext cx="1998133" cy="1727200"/>
          </a:xfrm>
          <a:prstGeom prst="star5">
            <a:avLst/>
          </a:prstGeom>
          <a:solidFill>
            <a:srgbClr val="00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5019192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982132" y="4236783"/>
            <a:ext cx="643466" cy="5588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45057" y="897148"/>
            <a:ext cx="3812876" cy="638354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LUYỆN TẬP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335492" y="6559550"/>
            <a:ext cx="480588" cy="316229"/>
          </a:xfrm>
        </p:spPr>
        <p:txBody>
          <a:bodyPr/>
          <a:lstStyle/>
          <a:p>
            <a:r>
              <a:rPr lang="en-US" dirty="0"/>
              <a:t>9</a:t>
            </a: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931332" y="1794933"/>
            <a:ext cx="10404159" cy="4436534"/>
          </a:xfrm>
          <a:prstGeom prst="foldedCorner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2267" y="2065869"/>
            <a:ext cx="10133224" cy="1211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1.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Việc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dưới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toàn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02267" y="3572936"/>
            <a:ext cx="9364133" cy="2411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Đeo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gang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lấy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ý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thí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sát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lối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thoát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hiểm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Rửa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trước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khỏi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825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1317</Words>
  <Application>Microsoft Office PowerPoint</Application>
  <PresentationFormat>Widescreen</PresentationFormat>
  <Paragraphs>157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172</cp:revision>
  <dcterms:created xsi:type="dcterms:W3CDTF">2022-08-04T05:40:57Z</dcterms:created>
  <dcterms:modified xsi:type="dcterms:W3CDTF">2023-08-03T03:04:34Z</dcterms:modified>
</cp:coreProperties>
</file>