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3E385-6C96-4CC7-8668-0F9F6899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FCBB98-6E14-4C5C-BFE0-0EF335C0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D8FE-6A8D-4E50-9603-B1255F8C77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CDD974-F61D-4E5E-9D68-D03D97F2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B139D-9633-477B-BBE0-88A6D3C9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291-F1A4-45F6-B256-551A6944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C79D85-8796-4BAF-A92B-E235E01D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4A794A-F50E-4B60-A514-98C30050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21CB3B-DF37-4107-8AB5-1A16D93E4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D8FE-6A8D-4E50-9603-B1255F8C77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807C0-F222-4DF6-A1E9-F4499BA6C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1FB719-7C4C-4D8B-88DA-E7E1AF738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E291-F1A4-45F6-B256-551A6944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4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2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BA5B65E-5D9F-4596-BCB3-E5B0CA15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5B0118-1165-43C9-8726-CBD1C3E99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04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202DA17-3222-4D37-B61F-B703EE71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994841-75A5-40FC-B0A0-C1CF6F47E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19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F96EDEB-0099-475B-8C93-C618D10F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84A3FB-1D49-47E9-89FE-EF1B099AA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43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B27E9BD-D983-457D-872A-204DFB36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EA93FB-A20D-45A5-8FE4-49C3D3B8B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60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34D9F7B-293A-4AF9-BB14-DC6B1DA7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FA8A12-4818-4508-9993-D80C9E851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0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E7DD8CB-77FB-4992-81FA-59536A2F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AD1609-F7CA-42D0-B776-58534C1C8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68540CD-03CE-483D-8E8F-563D8272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4277A6-6325-4DBE-BB95-616099D7B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3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A401304-3A94-4651-A265-47A9364D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F824D2-5496-4CF7-A71E-21393FDCE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74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2993500-530F-47FE-96D4-58B4DB54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285FEB-72D7-4026-B07F-ADE37ED03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4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4879B23-1959-415E-B6A2-163863A5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FD06AC-3073-465A-A8C0-714E4C26C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6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92FFC72-AA2A-48C9-A86D-CA92927C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B463B1-D6A5-4566-B969-96D903936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11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3694D61-7A86-47CF-8A2D-F4F9A3B7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4CDD23-30CD-4548-85F1-4223F034A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1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E1B75FA-BF04-43EB-AC07-9C6E70F6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5AEE8E-D284-461E-84AF-572DBBDCA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0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310A1D6-A54E-4545-8B33-2603D1A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1452F0-0FDC-41EB-A9B3-B2F0FB814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64754CD-C6E7-4033-8188-7049253D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C8A3E1-3193-46F4-BB07-4DA40945E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01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5D40AB8-DB79-4744-AAA2-2A910344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8D561B-152E-474F-BB84-B0AA57B1DF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46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8C4B126-0243-416B-9F8C-96CC0740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99101A-5880-4D98-B41C-8150AD266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8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BAF8DCF-E714-4CBC-9BD8-83EEC838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54E44D-7E2F-4C79-A9A3-04349A641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25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8442402-9A37-4CA6-96CA-14E4AE69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DC03AB-EA4A-40C0-B4F4-6DD1723A3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65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37EEA2F-5771-4E5A-836D-B9DF3ABC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CE46B5-20F4-435C-8A58-84CB16025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7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7299E69-301C-4F54-A39E-B1073EC6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69A2D7-FA8A-4F07-BD47-3D4C9B3B5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38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DAEF71E-C361-4E33-8BA3-A77AA64D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A641C4-3496-486A-825E-75B21CC45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56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405C08-6606-4958-A89F-AB1BAF8C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5011CB-D7BF-40E2-8BE9-CE28F6F19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7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67DDBA8-7267-4D1F-B9AD-97A7E437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985DD9-04CB-453D-9CAF-E7FC1B1BB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303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A5F3B8F-83AC-418A-B562-2366C7FE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98E31F-BAFA-420F-908B-73285421C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698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5282E56-6322-4184-85B3-01EF945F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99CF63-859B-450B-8C28-DF37D508FA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862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75FD3BD-0487-4766-8D26-31F3AAA0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B62C1F-8D27-48A9-AFFC-4AA715DC4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1857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4FE183A-299E-4BED-AD43-8A99B7C1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5A6537-222D-4E86-B111-E4091C776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7797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1E86404-1136-4C70-AB6C-F38DFF5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583FA7-CE7A-439A-A89E-57553A7D1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7909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F8F61E3-E224-4EA1-AC68-96DDDD03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0A2020-EC52-4630-A064-51184D36A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6116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C2B9F8A-5E93-45F7-BE87-39057276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91930C-329A-4589-AAA7-FE55021B5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24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9742074-EB0D-41EC-9B4C-6581F83C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140503-CA70-47AD-BF78-31CEFC4E0A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03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C33F66F-C30F-40D3-B89C-674A0207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FA4539-A894-4758-9069-1A5D75DD5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7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B99C158-1A9B-4BAB-A619-5FA467FF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7543C4-FE49-4862-A556-47E015C62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5052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24A86EA-4190-4945-A740-E21EF681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93DAF0-5189-4764-BC59-2DABC3D1D0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3648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B7A4311-2E17-47CB-8390-E06B90B2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098F43-0F41-4AFF-90CA-BF8023598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0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84DC722-9EF1-40A3-8BAD-7D1B1811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212AEE-7B49-4C47-BEAC-20B6F9BEF0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9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54DC5C8-CB34-4238-B87B-D7C4C429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5C360-94E9-4BEE-BFF4-40E3BC9F48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4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5DC8837-46D9-418C-A150-533C9FC9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84C7A7-576D-471A-A417-99D358A04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91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FD77792-E717-49F5-8C39-27387FCD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41901B-CBDD-47AB-8545-02C73101E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1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4130C99-8EC4-4277-998F-BB2B6C09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77C24E-FD1B-4918-945E-FA1ACCD85F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4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Custom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Admins</cp:lastModifiedBy>
  <cp:revision>6</cp:revision>
  <dcterms:created xsi:type="dcterms:W3CDTF">2021-09-09T19:59:30Z</dcterms:created>
  <dcterms:modified xsi:type="dcterms:W3CDTF">2021-10-19T01:12:05Z</dcterms:modified>
</cp:coreProperties>
</file>