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58" y="-35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a:t>
          </a:r>
          <a:r>
            <a:rPr lang="vi-VN" sz="1800" b="0" dirty="0" smtClean="0">
              <a:solidFill>
                <a:schemeClr val="tx1"/>
              </a:solidFill>
              <a:latin typeface="Cambria" pitchFamily="18" charset="0"/>
              <a:ea typeface="Cambria" pitchFamily="18" charset="0"/>
            </a:rPr>
            <a:t>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a:t>
          </a:r>
          <a:r>
            <a:rPr lang="vi-VN" sz="1700" dirty="0" smtClean="0">
              <a:solidFill>
                <a:schemeClr val="tx1"/>
              </a:solidFill>
              <a:latin typeface="Cambria" pitchFamily="18" charset="0"/>
              <a:ea typeface="Cambria" pitchFamily="18" charset="0"/>
            </a:rPr>
            <a:t>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a:t>
          </a:r>
          <a:r>
            <a:rPr lang="vi-VN" sz="1800" b="0" dirty="0" smtClean="0">
              <a:solidFill>
                <a:schemeClr val="tx1"/>
              </a:solidFill>
              <a:latin typeface="Cambria" pitchFamily="18" charset="0"/>
              <a:ea typeface="Cambria" pitchFamily="18" charset="0"/>
            </a:rPr>
            <a:t>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a:t>
          </a:r>
          <a:r>
            <a:rPr lang="vi-VN" sz="1800" b="0" kern="1200" dirty="0" smtClean="0">
              <a:solidFill>
                <a:schemeClr val="tx1"/>
              </a:solidFill>
              <a:latin typeface="Cambria" pitchFamily="18" charset="0"/>
              <a:ea typeface="Cambria" pitchFamily="18" charset="0"/>
            </a:rPr>
            <a:t>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a:t>
          </a:r>
          <a:r>
            <a:rPr lang="vi-VN" sz="1700" kern="1200" dirty="0" smtClean="0">
              <a:solidFill>
                <a:schemeClr val="tx1"/>
              </a:solidFill>
              <a:latin typeface="Cambria" pitchFamily="18" charset="0"/>
              <a:ea typeface="Cambria" pitchFamily="18" charset="0"/>
            </a:rPr>
            <a:t>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a:t>
          </a:r>
          <a:r>
            <a:rPr lang="vi-VN" sz="1800" b="0" kern="1200" dirty="0" smtClean="0">
              <a:solidFill>
                <a:schemeClr val="tx1"/>
              </a:solidFill>
              <a:latin typeface="Cambria" pitchFamily="18" charset="0"/>
              <a:ea typeface="Cambria" pitchFamily="18" charset="0"/>
            </a:rPr>
            <a:t>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5537</TotalTime>
  <Words>2011</Words>
  <Application>Microsoft Office PowerPoint</Application>
  <PresentationFormat>On-screen Show (4:3)</PresentationFormat>
  <Paragraphs>171</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416</cp:revision>
  <dcterms:created xsi:type="dcterms:W3CDTF">2016-02-15T14:28:12Z</dcterms:created>
  <dcterms:modified xsi:type="dcterms:W3CDTF">2023-06-27T11:44:53Z</dcterms:modified>
</cp:coreProperties>
</file>