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99" r:id="rId2"/>
    <p:sldMasterId id="2147483709" r:id="rId3"/>
    <p:sldMasterId id="2147483758" r:id="rId4"/>
    <p:sldMasterId id="2147483767" r:id="rId5"/>
  </p:sldMasterIdLst>
  <p:notesMasterIdLst>
    <p:notesMasterId r:id="rId19"/>
  </p:notesMasterIdLst>
  <p:sldIdLst>
    <p:sldId id="355" r:id="rId6"/>
    <p:sldId id="258" r:id="rId7"/>
    <p:sldId id="448" r:id="rId8"/>
    <p:sldId id="465" r:id="rId9"/>
    <p:sldId id="466" r:id="rId10"/>
    <p:sldId id="467" r:id="rId11"/>
    <p:sldId id="432" r:id="rId12"/>
    <p:sldId id="451" r:id="rId13"/>
    <p:sldId id="453" r:id="rId14"/>
    <p:sldId id="455" r:id="rId15"/>
    <p:sldId id="468" r:id="rId16"/>
    <p:sldId id="459" r:id="rId17"/>
    <p:sldId id="463" r:id="rId18"/>
  </p:sldIdLst>
  <p:sldSz cx="9144000" cy="5143500" type="screen16x9"/>
  <p:notesSz cx="6858000" cy="9144000"/>
  <p:embeddedFontLst>
    <p:embeddedFont>
      <p:font typeface="Merriweather Light" panose="020F0502020204030204" pitchFamily="2" charset="0"/>
      <p:regular r:id="rId20"/>
      <p:bold r:id="rId21"/>
      <p:italic r:id="rId22"/>
      <p:boldItalic r:id="rId23"/>
    </p:embeddedFont>
    <p:embeddedFont>
      <p:font typeface="Playfair Display" panose="000005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6F81"/>
    <a:srgbClr val="FFCCCC"/>
    <a:srgbClr val="FF999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9" d="100"/>
          <a:sy n="119" d="100"/>
        </p:scale>
        <p:origin x="67"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7217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17627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7845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9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3644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2349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7388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089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831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539918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470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HEDULE">
  <p:cSld name="SCHEDULE">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 name="Google Shape;26;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 name="Google Shape;29;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2" name="Google Shape;32;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46592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1" type="tx">
  <p:cSld name="HEADLINE 1">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6" name="Google Shape;36;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590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730463"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ubTitle" idx="1"/>
          </p:nvPr>
        </p:nvSpPr>
        <p:spPr>
          <a:xfrm>
            <a:off x="1730488"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4" name="Google Shape;44;p8"/>
          <p:cNvSpPr txBox="1">
            <a:spLocks noGrp="1"/>
          </p:cNvSpPr>
          <p:nvPr>
            <p:ph type="title" idx="2"/>
          </p:nvPr>
        </p:nvSpPr>
        <p:spPr>
          <a:xfrm>
            <a:off x="4842238"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 name="Google Shape;45;p8"/>
          <p:cNvSpPr txBox="1">
            <a:spLocks noGrp="1"/>
          </p:cNvSpPr>
          <p:nvPr>
            <p:ph type="subTitle" idx="3"/>
          </p:nvPr>
        </p:nvSpPr>
        <p:spPr>
          <a:xfrm>
            <a:off x="4842263"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6" name="Google Shape;46;p8"/>
          <p:cNvSpPr txBox="1">
            <a:spLocks noGrp="1"/>
          </p:cNvSpPr>
          <p:nvPr>
            <p:ph type="title" idx="4"/>
          </p:nvPr>
        </p:nvSpPr>
        <p:spPr>
          <a:xfrm>
            <a:off x="719525" y="5971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035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S 1">
  <p:cSld name="THREE COLUMS 1">
    <p:bg>
      <p:bgPr>
        <a:solidFill>
          <a:srgbClr val="F9C5BB"/>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32443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49" name="Google Shape;49;p9"/>
          <p:cNvSpPr txBox="1">
            <a:spLocks noGrp="1"/>
          </p:cNvSpPr>
          <p:nvPr>
            <p:ph type="subTitle" idx="1"/>
          </p:nvPr>
        </p:nvSpPr>
        <p:spPr>
          <a:xfrm>
            <a:off x="3504425"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0" name="Google Shape;50;p9"/>
          <p:cNvSpPr txBox="1">
            <a:spLocks noGrp="1"/>
          </p:cNvSpPr>
          <p:nvPr>
            <p:ph type="title" idx="2"/>
          </p:nvPr>
        </p:nvSpPr>
        <p:spPr>
          <a:xfrm>
            <a:off x="584738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1" name="Google Shape;51;p9"/>
          <p:cNvSpPr txBox="1">
            <a:spLocks noGrp="1"/>
          </p:cNvSpPr>
          <p:nvPr>
            <p:ph type="subTitle" idx="3"/>
          </p:nvPr>
        </p:nvSpPr>
        <p:spPr>
          <a:xfrm>
            <a:off x="6027388"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2" name="Google Shape;52;p9"/>
          <p:cNvSpPr txBox="1">
            <a:spLocks noGrp="1"/>
          </p:cNvSpPr>
          <p:nvPr>
            <p:ph type="title" idx="4"/>
          </p:nvPr>
        </p:nvSpPr>
        <p:spPr>
          <a:xfrm>
            <a:off x="720000" y="4422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53" name="Google Shape;53;p9"/>
          <p:cNvSpPr txBox="1">
            <a:spLocks noGrp="1"/>
          </p:cNvSpPr>
          <p:nvPr>
            <p:ph type="title" idx="5"/>
          </p:nvPr>
        </p:nvSpPr>
        <p:spPr>
          <a:xfrm>
            <a:off x="725313"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4" name="Google Shape;54;p9"/>
          <p:cNvSpPr txBox="1">
            <a:spLocks noGrp="1"/>
          </p:cNvSpPr>
          <p:nvPr>
            <p:ph type="subTitle" idx="6"/>
          </p:nvPr>
        </p:nvSpPr>
        <p:spPr>
          <a:xfrm>
            <a:off x="905300"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3445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 IMAGE ">
  <p:cSld name="TITLE + SUBTITLE + IMAGE ">
    <p:spTree>
      <p:nvGrpSpPr>
        <p:cNvPr id="1" name="Shape 55"/>
        <p:cNvGrpSpPr/>
        <p:nvPr/>
      </p:nvGrpSpPr>
      <p:grpSpPr>
        <a:xfrm>
          <a:off x="0" y="0"/>
          <a:ext cx="0" cy="0"/>
          <a:chOff x="0" y="0"/>
          <a:chExt cx="0" cy="0"/>
        </a:xfrm>
      </p:grpSpPr>
      <p:sp>
        <p:nvSpPr>
          <p:cNvPr id="56" name="Google Shape;56;p10"/>
          <p:cNvSpPr/>
          <p:nvPr/>
        </p:nvSpPr>
        <p:spPr>
          <a:xfrm>
            <a:off x="-60850" y="-1403550"/>
            <a:ext cx="5176500" cy="6569700"/>
          </a:xfrm>
          <a:prstGeom prst="rtTriangle">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722350" y="2376800"/>
            <a:ext cx="2280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8" name="Google Shape;58;p10"/>
          <p:cNvSpPr txBox="1">
            <a:spLocks noGrp="1"/>
          </p:cNvSpPr>
          <p:nvPr>
            <p:ph type="subTitle" idx="1"/>
          </p:nvPr>
        </p:nvSpPr>
        <p:spPr>
          <a:xfrm>
            <a:off x="722350" y="3408750"/>
            <a:ext cx="2280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4312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 SUBTITLE 1">
  <p:cSld name="BIG TITLE  + SUBTITLE 1">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04206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757975" y="390375"/>
            <a:ext cx="48999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64" name="Google Shape;64;p12"/>
          <p:cNvPicPr preferRelativeResize="0"/>
          <p:nvPr/>
        </p:nvPicPr>
        <p:blipFill>
          <a:blip r:embed="rId2">
            <a:alphaModFix/>
          </a:blip>
          <a:stretch>
            <a:fillRect/>
          </a:stretch>
        </p:blipFill>
        <p:spPr>
          <a:xfrm>
            <a:off x="7703807" y="-585950"/>
            <a:ext cx="3430624" cy="2299975"/>
          </a:xfrm>
          <a:prstGeom prst="rect">
            <a:avLst/>
          </a:prstGeom>
          <a:noFill/>
          <a:ln>
            <a:noFill/>
          </a:ln>
        </p:spPr>
      </p:pic>
      <p:pic>
        <p:nvPicPr>
          <p:cNvPr id="65" name="Google Shape;65;p12"/>
          <p:cNvPicPr preferRelativeResize="0"/>
          <p:nvPr/>
        </p:nvPicPr>
        <p:blipFill>
          <a:blip r:embed="rId2">
            <a:alphaModFix/>
          </a:blip>
          <a:stretch>
            <a:fillRect/>
          </a:stretch>
        </p:blipFill>
        <p:spPr>
          <a:xfrm>
            <a:off x="-1020943" y="3751750"/>
            <a:ext cx="3430624" cy="2299975"/>
          </a:xfrm>
          <a:prstGeom prst="rect">
            <a:avLst/>
          </a:prstGeom>
          <a:noFill/>
          <a:ln>
            <a:noFill/>
          </a:ln>
        </p:spPr>
      </p:pic>
      <p:sp>
        <p:nvSpPr>
          <p:cNvPr id="66" name="Google Shape;66;p12"/>
          <p:cNvSpPr txBox="1">
            <a:spLocks noGrp="1"/>
          </p:cNvSpPr>
          <p:nvPr>
            <p:ph type="subTitle" idx="1"/>
          </p:nvPr>
        </p:nvSpPr>
        <p:spPr>
          <a:xfrm>
            <a:off x="792075" y="10794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21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extLst>
      <p:ext uri="{BB962C8B-B14F-4D97-AF65-F5344CB8AC3E}">
        <p14:creationId xmlns:p14="http://schemas.microsoft.com/office/powerpoint/2010/main" val="369666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2" name="Google Shape;72;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04457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 SUBTITLE">
  <p:cSld name="BIG NUMBER + SUBTITLE">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160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 SUBTITLES">
  <p:cSld name="NUMBERS + SUBTITLES">
    <p:spTree>
      <p:nvGrpSpPr>
        <p:cNvPr id="1" name="Shape 76"/>
        <p:cNvGrpSpPr/>
        <p:nvPr/>
      </p:nvGrpSpPr>
      <p:grpSpPr>
        <a:xfrm>
          <a:off x="0" y="0"/>
          <a:ext cx="0" cy="0"/>
          <a:chOff x="0" y="0"/>
          <a:chExt cx="0" cy="0"/>
        </a:xfrm>
      </p:grpSpPr>
      <p:sp>
        <p:nvSpPr>
          <p:cNvPr id="77" name="Google Shape;77;p16"/>
          <p:cNvSpPr txBox="1">
            <a:spLocks noGrp="1"/>
          </p:cNvSpPr>
          <p:nvPr>
            <p:ph type="title" hasCustomPrompt="1"/>
          </p:nvPr>
        </p:nvSpPr>
        <p:spPr>
          <a:xfrm>
            <a:off x="268213" y="50045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6"/>
          <p:cNvSpPr txBox="1">
            <a:spLocks noGrp="1"/>
          </p:cNvSpPr>
          <p:nvPr>
            <p:ph type="subTitle" idx="1"/>
          </p:nvPr>
        </p:nvSpPr>
        <p:spPr>
          <a:xfrm>
            <a:off x="758263" y="147140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79" name="Google Shape;79;p16"/>
          <p:cNvSpPr txBox="1">
            <a:spLocks noGrp="1"/>
          </p:cNvSpPr>
          <p:nvPr>
            <p:ph type="title" idx="2" hasCustomPrompt="1"/>
          </p:nvPr>
        </p:nvSpPr>
        <p:spPr>
          <a:xfrm>
            <a:off x="268213" y="1916775"/>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6"/>
          <p:cNvSpPr txBox="1">
            <a:spLocks noGrp="1"/>
          </p:cNvSpPr>
          <p:nvPr>
            <p:ph type="subTitle" idx="3"/>
          </p:nvPr>
        </p:nvSpPr>
        <p:spPr>
          <a:xfrm>
            <a:off x="758263" y="288772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81" name="Google Shape;81;p16"/>
          <p:cNvSpPr txBox="1">
            <a:spLocks noGrp="1"/>
          </p:cNvSpPr>
          <p:nvPr>
            <p:ph type="title" idx="4" hasCustomPrompt="1"/>
          </p:nvPr>
        </p:nvSpPr>
        <p:spPr>
          <a:xfrm>
            <a:off x="355188" y="333310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2" name="Google Shape;82;p16"/>
          <p:cNvSpPr txBox="1">
            <a:spLocks noGrp="1"/>
          </p:cNvSpPr>
          <p:nvPr>
            <p:ph type="subTitle" idx="5"/>
          </p:nvPr>
        </p:nvSpPr>
        <p:spPr>
          <a:xfrm>
            <a:off x="845238" y="430405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3956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946209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S 2">
  <p:cSld name="THREE COLUMS 2">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38575" y="4543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8"/>
          <p:cNvSpPr txBox="1">
            <a:spLocks noGrp="1"/>
          </p:cNvSpPr>
          <p:nvPr>
            <p:ph type="title" idx="2"/>
          </p:nvPr>
        </p:nvSpPr>
        <p:spPr>
          <a:xfrm>
            <a:off x="1042325"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89" name="Google Shape;89;p18"/>
          <p:cNvSpPr txBox="1">
            <a:spLocks noGrp="1"/>
          </p:cNvSpPr>
          <p:nvPr>
            <p:ph type="subTitle" idx="1"/>
          </p:nvPr>
        </p:nvSpPr>
        <p:spPr>
          <a:xfrm>
            <a:off x="1177527"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0" name="Google Shape;90;p18"/>
          <p:cNvSpPr txBox="1">
            <a:spLocks noGrp="1"/>
          </p:cNvSpPr>
          <p:nvPr>
            <p:ph type="title" idx="3"/>
          </p:nvPr>
        </p:nvSpPr>
        <p:spPr>
          <a:xfrm>
            <a:off x="367388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1" name="Google Shape;91;p18"/>
          <p:cNvSpPr txBox="1">
            <a:spLocks noGrp="1"/>
          </p:cNvSpPr>
          <p:nvPr>
            <p:ph type="subTitle" idx="4"/>
          </p:nvPr>
        </p:nvSpPr>
        <p:spPr>
          <a:xfrm>
            <a:off x="380909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2" name="Google Shape;92;p18"/>
          <p:cNvSpPr txBox="1">
            <a:spLocks noGrp="1"/>
          </p:cNvSpPr>
          <p:nvPr>
            <p:ph type="title" idx="5"/>
          </p:nvPr>
        </p:nvSpPr>
        <p:spPr>
          <a:xfrm>
            <a:off x="625783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3" name="Google Shape;93;p18"/>
          <p:cNvSpPr txBox="1">
            <a:spLocks noGrp="1"/>
          </p:cNvSpPr>
          <p:nvPr>
            <p:ph type="subTitle" idx="6"/>
          </p:nvPr>
        </p:nvSpPr>
        <p:spPr>
          <a:xfrm>
            <a:off x="639304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761586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7" name="Google Shape;97;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0579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3">
  <p:cSld name="HEADLINE 3">
    <p:bg>
      <p:bgPr>
        <a:solidFill>
          <a:srgbClr val="F9C5BB"/>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00" name="Google Shape;100;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1" name="Google Shape;101;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extLst>
      <p:ext uri="{BB962C8B-B14F-4D97-AF65-F5344CB8AC3E}">
        <p14:creationId xmlns:p14="http://schemas.microsoft.com/office/powerpoint/2010/main" val="250955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4" name="Google Shape;104;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6920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6" name="Google Shape;116;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7" name="Google Shape;117;p23"/>
          <p:cNvSpPr/>
          <p:nvPr/>
        </p:nvSpPr>
        <p:spPr>
          <a:xfrm>
            <a:off x="4575125" y="0"/>
            <a:ext cx="4569000" cy="51435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9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5" name="Google Shape;125;p25"/>
          <p:cNvSpPr/>
          <p:nvPr/>
        </p:nvSpPr>
        <p:spPr>
          <a:xfrm>
            <a:off x="75" y="-58950"/>
            <a:ext cx="744300" cy="52026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79796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1/16/2024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54843590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14932400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99632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047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981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564"/>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091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4778569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96853899"/>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9" r:id="rId17"/>
    <p:sldLayoutId id="2147483730" r:id="rId18"/>
    <p:sldLayoutId id="2147483731" r:id="rId19"/>
    <p:sldLayoutId id="214748373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811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1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57239" y="0"/>
            <a:ext cx="6868954" cy="3901634"/>
          </a:xfrm>
          <a:prstGeom prst="rect">
            <a:avLst/>
          </a:prstGeom>
        </p:spPr>
      </p:pic>
    </p:spTree>
    <p:extLst>
      <p:ext uri="{BB962C8B-B14F-4D97-AF65-F5344CB8AC3E}">
        <p14:creationId xmlns:p14="http://schemas.microsoft.com/office/powerpoint/2010/main" val="175392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1116984" y="1193144"/>
            <a:ext cx="7533029" cy="461637"/>
          </a:xfrm>
          <a:prstGeom prst="rect">
            <a:avLst/>
          </a:prstGeom>
          <a:solidFill>
            <a:srgbClr val="EF6F81"/>
          </a:solidFill>
          <a:ln>
            <a:noFill/>
          </a:ln>
        </p:spPr>
        <p:txBody>
          <a:bodyPr wrap="square" lIns="91412" tIns="45706" rIns="91412" bIns="45706" rtlCol="0">
            <a:spAutoFit/>
          </a:bodyPr>
          <a:lstStyle/>
          <a:p>
            <a:pPr defTabSz="913414">
              <a:buClrTx/>
            </a:pPr>
            <a:r>
              <a:rPr lang="en-US" sz="2400" b="1" i="1" kern="1200" dirty="0" err="1">
                <a:solidFill>
                  <a:schemeClr val="bg1"/>
                </a:solidFill>
                <a:latin typeface="Times New Roman" pitchFamily="18" charset="0"/>
                <a:ea typeface="+mn-ea"/>
                <a:cs typeface="Times New Roman" pitchFamily="18" charset="0"/>
              </a:rPr>
              <a:t>Hãy</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đặt</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câu</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với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các</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từ</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sau</a:t>
            </a:r>
            <a:r>
              <a:rPr lang="en-US" sz="2400" b="1"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cốt</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lõi</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kiên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nhẫn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đơn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điệu</a:t>
            </a:r>
            <a:endParaRPr lang="en-US" sz="2400" i="1" kern="1200" dirty="0">
              <a:solidFill>
                <a:schemeClr val="bg1"/>
              </a:solidFill>
              <a:latin typeface="Times New Roman" pitchFamily="18" charset="0"/>
              <a:ea typeface="+mn-ea"/>
              <a:cs typeface="Times New Roman" pitchFamily="18" charset="0"/>
            </a:endParaRPr>
          </a:p>
        </p:txBody>
      </p:sp>
      <p:sp>
        <p:nvSpPr>
          <p:cNvPr id="69" name="Plaque 68"/>
          <p:cNvSpPr/>
          <p:nvPr/>
        </p:nvSpPr>
        <p:spPr>
          <a:xfrm>
            <a:off x="1801941" y="2061669"/>
            <a:ext cx="7342059" cy="10334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Điều</a:t>
            </a:r>
            <a:r>
              <a:rPr lang="en-US" sz="2400"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cốt</a:t>
            </a:r>
            <a:r>
              <a:rPr lang="en-US" sz="2400" b="1"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lõi</a:t>
            </a:r>
            <a:r>
              <a:rPr lang="en-US" sz="2400" b="1"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trân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trọng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yêu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thương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giúp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nhau</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sp>
        <p:nvSpPr>
          <p:cNvPr id="70" name="Plaque 69"/>
          <p:cNvSpPr/>
          <p:nvPr/>
        </p:nvSpPr>
        <p:spPr>
          <a:xfrm>
            <a:off x="1801941" y="3095132"/>
            <a:ext cx="7342059" cy="741362"/>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một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đức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tính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tốt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mỗi</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cần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trang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rèn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luyện</a:t>
            </a:r>
            <a:endParaRPr lang="en-US" sz="2000" dirty="0">
              <a:solidFill>
                <a:srgbClr val="FFFFFF"/>
              </a:solidFill>
              <a:latin typeface="Times New Roman" pitchFamily="18" charset="0"/>
              <a:cs typeface="Calibri" pitchFamily="34" charset="0"/>
            </a:endParaRPr>
          </a:p>
        </p:txBody>
      </p:sp>
      <p:sp>
        <p:nvSpPr>
          <p:cNvPr id="71" name="Plaque 70"/>
          <p:cNvSpPr/>
          <p:nvPr/>
        </p:nvSpPr>
        <p:spPr>
          <a:xfrm>
            <a:off x="1801940" y="4005189"/>
            <a:ext cx="7342059" cy="7413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Không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bè</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chúng</a:t>
            </a:r>
            <a:r>
              <a:rPr lang="en-US" sz="2400" dirty="0">
                <a:solidFill>
                  <a:srgbClr val="000000"/>
                </a:solidFill>
                <a:latin typeface="Times New Roman" pitchFamily="18" charset="0"/>
                <a:cs typeface="Calibri" pitchFamily="34" charset="0"/>
              </a:rPr>
              <a:t> ta </a:t>
            </a:r>
            <a:r>
              <a:rPr lang="en-US" sz="2400" dirty="0" err="1">
                <a:solidFill>
                  <a:srgbClr val="000000"/>
                </a:solidFill>
                <a:latin typeface="Times New Roman" pitchFamily="18" charset="0"/>
                <a:cs typeface="Calibri" pitchFamily="34" charset="0"/>
              </a:rPr>
              <a:t>thật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điệu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buồn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biết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bao</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pic>
        <p:nvPicPr>
          <p:cNvPr id="72" name="Picture 71">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10880" y="1942727"/>
            <a:ext cx="1060405" cy="1060405"/>
          </a:xfrm>
          <a:prstGeom prst="rect">
            <a:avLst/>
          </a:prstGeom>
        </p:spPr>
      </p:pic>
      <p:pic>
        <p:nvPicPr>
          <p:cNvPr id="73" name="Picture 7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6941" y="2820515"/>
            <a:ext cx="1060405" cy="1060405"/>
          </a:xfrm>
          <a:prstGeom prst="rect">
            <a:avLst/>
          </a:prstGeom>
        </p:spPr>
      </p:pic>
      <p:pic>
        <p:nvPicPr>
          <p:cNvPr id="74" name="Picture 73">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3001" y="3717896"/>
            <a:ext cx="1060405" cy="1060405"/>
          </a:xfrm>
          <a:prstGeom prst="rect">
            <a:avLst/>
          </a:prstGeom>
        </p:spPr>
      </p:pic>
      <p:pic>
        <p:nvPicPr>
          <p:cNvPr id="75" name="Google Shape;1278;p56"/>
          <p:cNvPicPr preferRelativeResize="0"/>
          <p:nvPr/>
        </p:nvPicPr>
        <p:blipFill>
          <a:blip r:embed="rId5">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sp>
        <p:nvSpPr>
          <p:cNvPr id="2" name="Rectangle 1"/>
          <p:cNvSpPr/>
          <p:nvPr/>
        </p:nvSpPr>
        <p:spPr>
          <a:xfrm>
            <a:off x="414671" y="1405836"/>
            <a:ext cx="8346557" cy="3046988"/>
          </a:xfrm>
          <a:prstGeom prst="rect">
            <a:avLst/>
          </a:prstGeom>
        </p:spPr>
        <p:txBody>
          <a:bodyPr wrap="square">
            <a:spAutoFit/>
          </a:bodyPr>
          <a:lstStyle/>
          <a:p>
            <a:pPr algn="just"/>
            <a:r>
              <a:rPr lang="vi-VN" sz="2400" b="1" dirty="0">
                <a:solidFill>
                  <a:srgbClr val="081C36"/>
                </a:solidFill>
                <a:latin typeface="+mj-lt"/>
              </a:rPr>
              <a:t>- Biện pháp so sánh: </a:t>
            </a:r>
            <a:r>
              <a:rPr lang="vi-VN" sz="2400" dirty="0">
                <a:solidFill>
                  <a:srgbClr val="081C36"/>
                </a:solidFill>
                <a:latin typeface="+mj-lt"/>
              </a:rPr>
              <a:t>Còn bước chân của bạn sẽ gọi mình ra khỏi hang như là tiếng nhạc.</a:t>
            </a:r>
          </a:p>
          <a:p>
            <a:pPr algn="just"/>
            <a:endParaRPr lang="vi-VN" sz="2400" dirty="0">
              <a:solidFill>
                <a:srgbClr val="081C36"/>
              </a:solidFill>
              <a:latin typeface="+mj-lt"/>
            </a:endParaRPr>
          </a:p>
          <a:p>
            <a:pPr algn="just"/>
            <a:r>
              <a:rPr lang="vi-VN" sz="2400" b="1" dirty="0">
                <a:solidFill>
                  <a:srgbClr val="081C36"/>
                </a:solidFill>
                <a:latin typeface="+mj-lt"/>
              </a:rPr>
              <a:t>- Tác dụng</a:t>
            </a:r>
            <a:r>
              <a:rPr lang="vi-VN" sz="2400" dirty="0">
                <a:solidFill>
                  <a:srgbClr val="081C36"/>
                </a:solidFill>
                <a:latin typeface="+mj-lt"/>
              </a:rPr>
              <a:t>: Hình ảnh so sánh giúp người đọc hình dung rõ hơn về sức mạnh của tiếng bước chân - giống như tiếng nhạc định hướng cho cáo bước ra khỏi hang. Qua đó tác giả khẳng định sức mạnh to lớn của tình bạn giúp con người cảm nhận được bằng trái tim, vượt qua mọi nỗi sợ hãi.</a:t>
            </a:r>
          </a:p>
        </p:txBody>
      </p:sp>
      <p:pic>
        <p:nvPicPr>
          <p:cNvPr id="4" name="Picture 3"/>
          <p:cNvPicPr>
            <a:picLocks noChangeAspect="1"/>
          </p:cNvPicPr>
          <p:nvPr/>
        </p:nvPicPr>
        <p:blipFill>
          <a:blip r:embed="rId4"/>
          <a:stretch>
            <a:fillRect/>
          </a:stretch>
        </p:blipFill>
        <p:spPr>
          <a:xfrm>
            <a:off x="2753833" y="-373554"/>
            <a:ext cx="3917469" cy="2183508"/>
          </a:xfrm>
          <a:prstGeom prst="rect">
            <a:avLst/>
          </a:prstGeom>
        </p:spPr>
      </p:pic>
    </p:spTree>
    <p:extLst>
      <p:ext uri="{BB962C8B-B14F-4D97-AF65-F5344CB8AC3E}">
        <p14:creationId xmlns:p14="http://schemas.microsoft.com/office/powerpoint/2010/main" val="31861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119743"/>
            <a:ext cx="8569842" cy="4877559"/>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 name="TextBox 24"/>
          <p:cNvSpPr txBox="1"/>
          <p:nvPr/>
        </p:nvSpPr>
        <p:spPr>
          <a:xfrm>
            <a:off x="3285363" y="300516"/>
            <a:ext cx="2573273" cy="461637"/>
          </a:xfrm>
          <a:prstGeom prst="rect">
            <a:avLst/>
          </a:prstGeom>
          <a:solidFill>
            <a:srgbClr val="EF6F81"/>
          </a:solidFill>
          <a:ln>
            <a:noFill/>
          </a:ln>
        </p:spPr>
        <p:txBody>
          <a:bodyPr wrap="square" lIns="91412" tIns="45706" rIns="91412" bIns="45706" rtlCol="0">
            <a:spAutoFit/>
          </a:bodyPr>
          <a:lstStyle/>
          <a:p>
            <a:pPr algn="ctr" defTabSz="913414">
              <a:buClrTx/>
            </a:pPr>
            <a:r>
              <a:rPr lang="en-US" sz="2400" b="1" i="1" kern="1200" dirty="0" err="1">
                <a:solidFill>
                  <a:schemeClr val="bg1"/>
                </a:solidFill>
                <a:latin typeface="Times New Roman" pitchFamily="18" charset="0"/>
                <a:ea typeface="+mn-ea"/>
                <a:cs typeface="Times New Roman" pitchFamily="18" charset="0"/>
              </a:rPr>
              <a:t>Bài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tập</a:t>
            </a:r>
            <a:r>
              <a:rPr lang="en-US" sz="2400" b="1" i="1" kern="1200" dirty="0">
                <a:solidFill>
                  <a:schemeClr val="bg1"/>
                </a:solidFill>
                <a:latin typeface="Times New Roman" pitchFamily="18" charset="0"/>
                <a:ea typeface="+mn-ea"/>
                <a:cs typeface="Times New Roman" pitchFamily="18" charset="0"/>
              </a:rPr>
              <a:t> 4</a:t>
            </a:r>
            <a:endParaRPr lang="en-US" sz="2400" i="1" kern="1200" dirty="0">
              <a:solidFill>
                <a:schemeClr val="bg1"/>
              </a:solidFill>
              <a:latin typeface="Times New Roman" pitchFamily="18" charset="0"/>
              <a:ea typeface="+mn-ea"/>
              <a:cs typeface="Times New Roman" pitchFamily="18" charset="0"/>
            </a:endParaRPr>
          </a:p>
        </p:txBody>
      </p:sp>
      <p:sp>
        <p:nvSpPr>
          <p:cNvPr id="3" name="Rectangle 2"/>
          <p:cNvSpPr/>
          <p:nvPr/>
        </p:nvSpPr>
        <p:spPr>
          <a:xfrm>
            <a:off x="620486"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1"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27523"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50038" y="1181100"/>
            <a:ext cx="381000" cy="381000"/>
          </a:xfrm>
          <a:prstGeom prst="ellipse">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67220"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89735" y="1181100"/>
            <a:ext cx="381000" cy="381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74257"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96772"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1294"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03809" y="1181100"/>
            <a:ext cx="381000" cy="381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7523" y="1783189"/>
            <a:ext cx="1447800" cy="400110"/>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Vĩnh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biệt</a:t>
            </a:r>
            <a:endParaRPr lang="en-US" sz="2000" b="1" dirty="0">
              <a:solidFill>
                <a:srgbClr val="EF6F81"/>
              </a:solidFill>
            </a:endParaRPr>
          </a:p>
        </p:txBody>
      </p:sp>
      <p:sp>
        <p:nvSpPr>
          <p:cNvPr id="5" name="Rectangle 4"/>
          <p:cNvSpPr/>
          <p:nvPr/>
        </p:nvSpPr>
        <p:spPr>
          <a:xfrm>
            <a:off x="3840005" y="1721634"/>
            <a:ext cx="1480460" cy="1323439"/>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Điều</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cốt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lõi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vô</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hình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trong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mắt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trần</a:t>
            </a:r>
            <a:endParaRPr lang="en-US" sz="2000" b="1" dirty="0">
              <a:solidFill>
                <a:srgbClr val="EF6F81"/>
              </a:solidFill>
            </a:endParaRPr>
          </a:p>
        </p:txBody>
      </p:sp>
      <p:sp>
        <p:nvSpPr>
          <p:cNvPr id="6" name="Rectangle 5"/>
          <p:cNvSpPr/>
          <p:nvPr/>
        </p:nvSpPr>
        <p:spPr>
          <a:xfrm>
            <a:off x="5496032" y="1675065"/>
            <a:ext cx="1426026" cy="1938992"/>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Chính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thời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gian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mà</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bỏ</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ra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cho</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hồng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13" name="Rectangle 12"/>
          <p:cNvSpPr/>
          <p:nvPr/>
        </p:nvSpPr>
        <p:spPr>
          <a:xfrm>
            <a:off x="7075849" y="1747810"/>
            <a:ext cx="1453245" cy="1631216"/>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có</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trách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nhiệm</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với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hỗng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38" name="Rectangle 37"/>
          <p:cNvSpPr/>
          <p:nvPr/>
        </p:nvSpPr>
        <p:spPr>
          <a:xfrm>
            <a:off x="620486" y="1783189"/>
            <a:ext cx="1453245" cy="400110"/>
          </a:xfrm>
          <a:prstGeom prst="rect">
            <a:avLst/>
          </a:prstGeom>
        </p:spPr>
        <p:txBody>
          <a:bodyPr wrap="square">
            <a:spAutoFit/>
          </a:bodyPr>
          <a:lstStyle/>
          <a:p>
            <a:pPr algn="ctr"/>
            <a:r>
              <a:rPr lang="en-US" sz="2000" b="1" kern="1200" dirty="0">
                <a:solidFill>
                  <a:srgbClr val="EF6F81"/>
                </a:solidFill>
                <a:latin typeface="Times New Roman" pitchFamily="18" charset="0"/>
                <a:cs typeface="Calibri" pitchFamily="34" charset="0"/>
              </a:rPr>
              <a:t>Xin </a:t>
            </a:r>
            <a:r>
              <a:rPr lang="en-US" sz="2000" b="1" kern="1200" dirty="0" err="1">
                <a:solidFill>
                  <a:srgbClr val="EF6F81"/>
                </a:solidFill>
                <a:latin typeface="Times New Roman" pitchFamily="18" charset="0"/>
                <a:cs typeface="Calibri" pitchFamily="34" charset="0"/>
              </a:rPr>
              <a:t>chào</a:t>
            </a:r>
            <a:endParaRPr lang="en-US" sz="2000" b="1" dirty="0">
              <a:solidFill>
                <a:srgbClr val="EF6F81"/>
              </a:solidFill>
            </a:endParaRPr>
          </a:p>
        </p:txBody>
      </p:sp>
      <p:sp>
        <p:nvSpPr>
          <p:cNvPr id="39" name="Rectangle 38"/>
          <p:cNvSpPr/>
          <p:nvPr/>
        </p:nvSpPr>
        <p:spPr>
          <a:xfrm>
            <a:off x="680356" y="3820171"/>
            <a:ext cx="7783285" cy="830997"/>
          </a:xfrm>
          <a:prstGeom prst="rect">
            <a:avLst/>
          </a:prstGeom>
          <a:solidFill>
            <a:srgbClr val="FF9999"/>
          </a:solidFill>
        </p:spPr>
        <p:txBody>
          <a:bodyPr wrap="square">
            <a:spAutoFit/>
          </a:bodyPr>
          <a:lstStyle/>
          <a:p>
            <a:pPr marL="48578" algn="just">
              <a:buClrTx/>
            </a:pP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8578" algn="just">
              <a:buClrTx/>
            </a:pPr>
            <a:r>
              <a:rPr lang="en-US" sz="2400" i="1" kern="1200" spc="-4" dirty="0">
                <a:solidFill>
                  <a:schemeClr val="tx1"/>
                </a:solidFill>
                <a:latin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cs typeface="Times New Roman" panose="02020603050405020304" pitchFamily="18" charset="0"/>
              </a:rPr>
              <a:t>Tạo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nhạc</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thơ</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văn</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bản</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950727" y="3974059"/>
            <a:ext cx="1632714" cy="523220"/>
          </a:xfrm>
          <a:prstGeom prst="rect">
            <a:avLst/>
          </a:prstGeom>
          <a:solidFill>
            <a:schemeClr val="bg1"/>
          </a:solidFill>
        </p:spPr>
        <p:txBody>
          <a:bodyPr wrap="square">
            <a:spAutoFit/>
          </a:bodyPr>
          <a:lstStyle/>
          <a:p>
            <a:pPr algn="ctr">
              <a:buClrTx/>
              <a:buFontTx/>
              <a:buNone/>
            </a:pPr>
            <a:r>
              <a:rPr lang="en-US" sz="2800" b="1" i="1" kern="1200" dirty="0" err="1">
                <a:solidFill>
                  <a:srgbClr val="FF0000"/>
                </a:solidFill>
                <a:latin typeface="Times New Roman" panose="02020603050405020304" pitchFamily="18" charset="0"/>
                <a:cs typeface="Times New Roman" panose="02020603050405020304" pitchFamily="18" charset="0"/>
              </a:rPr>
              <a:t>Tác</a:t>
            </a:r>
            <a:r>
              <a:rPr lang="en-US" sz="2800" b="1" i="1" kern="1200" dirty="0">
                <a:solidFill>
                  <a:srgbClr val="FF0000"/>
                </a:solidFill>
                <a:latin typeface="Times New Roman" panose="02020603050405020304" pitchFamily="18" charset="0"/>
                <a:cs typeface="Times New Roman" panose="02020603050405020304" pitchFamily="18" charset="0"/>
              </a:rPr>
              <a:t> </a:t>
            </a:r>
            <a:r>
              <a:rPr lang="en-US" sz="2800" b="1" i="1" kern="1200" dirty="0" err="1">
                <a:solidFill>
                  <a:srgbClr val="FF0000"/>
                </a:solidFill>
                <a:latin typeface="Times New Roman" panose="02020603050405020304" pitchFamily="18" charset="0"/>
                <a:cs typeface="Times New Roman" panose="02020603050405020304" pitchFamily="18" charset="0"/>
              </a:rPr>
              <a:t>dụng</a:t>
            </a:r>
            <a:endParaRPr lang="vi-VN" sz="2800" b="1" i="1" kern="1200" dirty="0">
              <a:solidFill>
                <a:srgbClr val="FF0000"/>
              </a:solidFill>
              <a:latin typeface="Times New Roman" panose="02020603050405020304" pitchFamily="18" charset="0"/>
              <a:cs typeface="Times New Roman" panose="02020603050405020304" pitchFamily="18" charset="0"/>
            </a:endParaRPr>
          </a:p>
        </p:txBody>
      </p:sp>
      <p:pic>
        <p:nvPicPr>
          <p:cNvPr id="41"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42"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1000" fill="hold"/>
                                        <p:tgtEl>
                                          <p:spTgt spid="33"/>
                                        </p:tgtEl>
                                        <p:attrNameLst>
                                          <p:attrName>ppt_w</p:attrName>
                                        </p:attrNameLst>
                                      </p:cBhvr>
                                      <p:tavLst>
                                        <p:tav tm="0">
                                          <p:val>
                                            <p:fltVal val="0"/>
                                          </p:val>
                                        </p:tav>
                                        <p:tav tm="100000">
                                          <p:val>
                                            <p:strVal val="#ppt_w"/>
                                          </p:val>
                                        </p:tav>
                                      </p:tavLst>
                                    </p:anim>
                                    <p:anim calcmode="lin" valueType="num">
                                      <p:cBhvr>
                                        <p:cTn id="52" dur="1000" fill="hold"/>
                                        <p:tgtEl>
                                          <p:spTgt spid="33"/>
                                        </p:tgtEl>
                                        <p:attrNameLst>
                                          <p:attrName>ppt_h</p:attrName>
                                        </p:attrNameLst>
                                      </p:cBhvr>
                                      <p:tavLst>
                                        <p:tav tm="0">
                                          <p:val>
                                            <p:fltVal val="0"/>
                                          </p:val>
                                        </p:tav>
                                        <p:tav tm="100000">
                                          <p:val>
                                            <p:strVal val="#ppt_h"/>
                                          </p:val>
                                        </p:tav>
                                      </p:tavLst>
                                    </p:anim>
                                    <p:anim calcmode="lin" valueType="num">
                                      <p:cBhvr>
                                        <p:cTn id="53" dur="1000" fill="hold"/>
                                        <p:tgtEl>
                                          <p:spTgt spid="33"/>
                                        </p:tgtEl>
                                        <p:attrNameLst>
                                          <p:attrName>style.rotation</p:attrName>
                                        </p:attrNameLst>
                                      </p:cBhvr>
                                      <p:tavLst>
                                        <p:tav tm="0">
                                          <p:val>
                                            <p:fltVal val="90"/>
                                          </p:val>
                                        </p:tav>
                                        <p:tav tm="100000">
                                          <p:val>
                                            <p:fltVal val="0"/>
                                          </p:val>
                                        </p:tav>
                                      </p:tavLst>
                                    </p:anim>
                                    <p:animEffect transition="in" filter="fade">
                                      <p:cBhvr>
                                        <p:cTn id="54" dur="10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90"/>
                                          </p:val>
                                        </p:tav>
                                        <p:tav tm="100000">
                                          <p:val>
                                            <p:fltVal val="0"/>
                                          </p:val>
                                        </p:tav>
                                      </p:tavLst>
                                    </p:anim>
                                    <p:animEffect transition="in" filter="fade">
                                      <p:cBhvr>
                                        <p:cTn id="66" dur="1000"/>
                                        <p:tgtEl>
                                          <p:spTgt spid="3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1000" fill="hold"/>
                                        <p:tgtEl>
                                          <p:spTgt spid="34"/>
                                        </p:tgtEl>
                                        <p:attrNameLst>
                                          <p:attrName>ppt_w</p:attrName>
                                        </p:attrNameLst>
                                      </p:cBhvr>
                                      <p:tavLst>
                                        <p:tav tm="0">
                                          <p:val>
                                            <p:fltVal val="0"/>
                                          </p:val>
                                        </p:tav>
                                        <p:tav tm="100000">
                                          <p:val>
                                            <p:strVal val="#ppt_w"/>
                                          </p:val>
                                        </p:tav>
                                      </p:tavLst>
                                    </p:anim>
                                    <p:anim calcmode="lin" valueType="num">
                                      <p:cBhvr>
                                        <p:cTn id="70" dur="1000" fill="hold"/>
                                        <p:tgtEl>
                                          <p:spTgt spid="34"/>
                                        </p:tgtEl>
                                        <p:attrNameLst>
                                          <p:attrName>ppt_h</p:attrName>
                                        </p:attrNameLst>
                                      </p:cBhvr>
                                      <p:tavLst>
                                        <p:tav tm="0">
                                          <p:val>
                                            <p:fltVal val="0"/>
                                          </p:val>
                                        </p:tav>
                                        <p:tav tm="100000">
                                          <p:val>
                                            <p:strVal val="#ppt_h"/>
                                          </p:val>
                                        </p:tav>
                                      </p:tavLst>
                                    </p:anim>
                                    <p:anim calcmode="lin" valueType="num">
                                      <p:cBhvr>
                                        <p:cTn id="71" dur="1000" fill="hold"/>
                                        <p:tgtEl>
                                          <p:spTgt spid="34"/>
                                        </p:tgtEl>
                                        <p:attrNameLst>
                                          <p:attrName>style.rotation</p:attrName>
                                        </p:attrNameLst>
                                      </p:cBhvr>
                                      <p:tavLst>
                                        <p:tav tm="0">
                                          <p:val>
                                            <p:fltVal val="90"/>
                                          </p:val>
                                        </p:tav>
                                        <p:tav tm="100000">
                                          <p:val>
                                            <p:fltVal val="0"/>
                                          </p:val>
                                        </p:tav>
                                      </p:tavLst>
                                    </p:anim>
                                    <p:animEffect transition="in" filter="fade">
                                      <p:cBhvr>
                                        <p:cTn id="72" dur="1000"/>
                                        <p:tgtEl>
                                          <p:spTgt spid="3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 calcmode="lin" valueType="num">
                                      <p:cBhvr>
                                        <p:cTn id="77" dur="1000" fill="hold"/>
                                        <p:tgtEl>
                                          <p:spTgt spid="35"/>
                                        </p:tgtEl>
                                        <p:attrNameLst>
                                          <p:attrName>style.rotation</p:attrName>
                                        </p:attrNameLst>
                                      </p:cBhvr>
                                      <p:tavLst>
                                        <p:tav tm="0">
                                          <p:val>
                                            <p:fltVal val="90"/>
                                          </p:val>
                                        </p:tav>
                                        <p:tav tm="100000">
                                          <p:val>
                                            <p:fltVal val="0"/>
                                          </p:val>
                                        </p:tav>
                                      </p:tavLst>
                                    </p:anim>
                                    <p:animEffect transition="in" filter="fade">
                                      <p:cBhvr>
                                        <p:cTn id="78" dur="1000"/>
                                        <p:tgtEl>
                                          <p:spTgt spid="35"/>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1000" fill="hold"/>
                                        <p:tgtEl>
                                          <p:spTgt spid="6"/>
                                        </p:tgtEl>
                                        <p:attrNameLst>
                                          <p:attrName>ppt_w</p:attrName>
                                        </p:attrNameLst>
                                      </p:cBhvr>
                                      <p:tavLst>
                                        <p:tav tm="0">
                                          <p:val>
                                            <p:fltVal val="0"/>
                                          </p:val>
                                        </p:tav>
                                        <p:tav tm="100000">
                                          <p:val>
                                            <p:strVal val="#ppt_w"/>
                                          </p:val>
                                        </p:tav>
                                      </p:tavLst>
                                    </p:anim>
                                    <p:anim calcmode="lin" valueType="num">
                                      <p:cBhvr>
                                        <p:cTn id="82" dur="1000" fill="hold"/>
                                        <p:tgtEl>
                                          <p:spTgt spid="6"/>
                                        </p:tgtEl>
                                        <p:attrNameLst>
                                          <p:attrName>ppt_h</p:attrName>
                                        </p:attrNameLst>
                                      </p:cBhvr>
                                      <p:tavLst>
                                        <p:tav tm="0">
                                          <p:val>
                                            <p:fltVal val="0"/>
                                          </p:val>
                                        </p:tav>
                                        <p:tav tm="100000">
                                          <p:val>
                                            <p:strVal val="#ppt_h"/>
                                          </p:val>
                                        </p:tav>
                                      </p:tavLst>
                                    </p:anim>
                                    <p:anim calcmode="lin" valueType="num">
                                      <p:cBhvr>
                                        <p:cTn id="83" dur="1000" fill="hold"/>
                                        <p:tgtEl>
                                          <p:spTgt spid="6"/>
                                        </p:tgtEl>
                                        <p:attrNameLst>
                                          <p:attrName>style.rotation</p:attrName>
                                        </p:attrNameLst>
                                      </p:cBhvr>
                                      <p:tavLst>
                                        <p:tav tm="0">
                                          <p:val>
                                            <p:fltVal val="90"/>
                                          </p:val>
                                        </p:tav>
                                        <p:tav tm="100000">
                                          <p:val>
                                            <p:fltVal val="0"/>
                                          </p:val>
                                        </p:tav>
                                      </p:tavLst>
                                    </p:anim>
                                    <p:animEffect transition="in" filter="fade">
                                      <p:cBhvr>
                                        <p:cTn id="84" dur="1000"/>
                                        <p:tgtEl>
                                          <p:spTgt spid="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1000" fill="hold"/>
                                        <p:tgtEl>
                                          <p:spTgt spid="37"/>
                                        </p:tgtEl>
                                        <p:attrNameLst>
                                          <p:attrName>ppt_w</p:attrName>
                                        </p:attrNameLst>
                                      </p:cBhvr>
                                      <p:tavLst>
                                        <p:tav tm="0">
                                          <p:val>
                                            <p:fltVal val="0"/>
                                          </p:val>
                                        </p:tav>
                                        <p:tav tm="100000">
                                          <p:val>
                                            <p:strVal val="#ppt_w"/>
                                          </p:val>
                                        </p:tav>
                                      </p:tavLst>
                                    </p:anim>
                                    <p:anim calcmode="lin" valueType="num">
                                      <p:cBhvr>
                                        <p:cTn id="88" dur="1000" fill="hold"/>
                                        <p:tgtEl>
                                          <p:spTgt spid="37"/>
                                        </p:tgtEl>
                                        <p:attrNameLst>
                                          <p:attrName>ppt_h</p:attrName>
                                        </p:attrNameLst>
                                      </p:cBhvr>
                                      <p:tavLst>
                                        <p:tav tm="0">
                                          <p:val>
                                            <p:fltVal val="0"/>
                                          </p:val>
                                        </p:tav>
                                        <p:tav tm="100000">
                                          <p:val>
                                            <p:strVal val="#ppt_h"/>
                                          </p:val>
                                        </p:tav>
                                      </p:tavLst>
                                    </p:anim>
                                    <p:anim calcmode="lin" valueType="num">
                                      <p:cBhvr>
                                        <p:cTn id="89" dur="1000" fill="hold"/>
                                        <p:tgtEl>
                                          <p:spTgt spid="37"/>
                                        </p:tgtEl>
                                        <p:attrNameLst>
                                          <p:attrName>style.rotation</p:attrName>
                                        </p:attrNameLst>
                                      </p:cBhvr>
                                      <p:tavLst>
                                        <p:tav tm="0">
                                          <p:val>
                                            <p:fltVal val="90"/>
                                          </p:val>
                                        </p:tav>
                                        <p:tav tm="100000">
                                          <p:val>
                                            <p:fltVal val="0"/>
                                          </p:val>
                                        </p:tav>
                                      </p:tavLst>
                                    </p:anim>
                                    <p:animEffect transition="in" filter="fade">
                                      <p:cBhvr>
                                        <p:cTn id="90" dur="1000"/>
                                        <p:tgtEl>
                                          <p:spTgt spid="37"/>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1000" fill="hold"/>
                                        <p:tgtEl>
                                          <p:spTgt spid="13"/>
                                        </p:tgtEl>
                                        <p:attrNameLst>
                                          <p:attrName>ppt_w</p:attrName>
                                        </p:attrNameLst>
                                      </p:cBhvr>
                                      <p:tavLst>
                                        <p:tav tm="0">
                                          <p:val>
                                            <p:fltVal val="0"/>
                                          </p:val>
                                        </p:tav>
                                        <p:tav tm="100000">
                                          <p:val>
                                            <p:strVal val="#ppt_w"/>
                                          </p:val>
                                        </p:tav>
                                      </p:tavLst>
                                    </p:anim>
                                    <p:anim calcmode="lin" valueType="num">
                                      <p:cBhvr>
                                        <p:cTn id="100" dur="1000" fill="hold"/>
                                        <p:tgtEl>
                                          <p:spTgt spid="13"/>
                                        </p:tgtEl>
                                        <p:attrNameLst>
                                          <p:attrName>ppt_h</p:attrName>
                                        </p:attrNameLst>
                                      </p:cBhvr>
                                      <p:tavLst>
                                        <p:tav tm="0">
                                          <p:val>
                                            <p:fltVal val="0"/>
                                          </p:val>
                                        </p:tav>
                                        <p:tav tm="100000">
                                          <p:val>
                                            <p:strVal val="#ppt_h"/>
                                          </p:val>
                                        </p:tav>
                                      </p:tavLst>
                                    </p:anim>
                                    <p:anim calcmode="lin" valueType="num">
                                      <p:cBhvr>
                                        <p:cTn id="101" dur="1000" fill="hold"/>
                                        <p:tgtEl>
                                          <p:spTgt spid="13"/>
                                        </p:tgtEl>
                                        <p:attrNameLst>
                                          <p:attrName>style.rotation</p:attrName>
                                        </p:attrNameLst>
                                      </p:cBhvr>
                                      <p:tavLst>
                                        <p:tav tm="0">
                                          <p:val>
                                            <p:fltVal val="90"/>
                                          </p:val>
                                        </p:tav>
                                        <p:tav tm="100000">
                                          <p:val>
                                            <p:fltVal val="0"/>
                                          </p:val>
                                        </p:tav>
                                      </p:tavLst>
                                    </p:anim>
                                    <p:animEffect transition="in" filter="fade">
                                      <p:cBhvr>
                                        <p:cTn id="102" dur="10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arn(inVertical)">
                                      <p:cBhvr>
                                        <p:cTn id="107" dur="500"/>
                                        <p:tgtEl>
                                          <p:spTgt spid="3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3" grpId="0" animBg="1"/>
      <p:bldP spid="27" grpId="0" animBg="1"/>
      <p:bldP spid="30" grpId="0" animBg="1"/>
      <p:bldP spid="31" grpId="0" animBg="1"/>
      <p:bldP spid="32" grpId="0" animBg="1"/>
      <p:bldP spid="33" grpId="0" animBg="1"/>
      <p:bldP spid="34" grpId="0" animBg="1"/>
      <p:bldP spid="35" grpId="0" animBg="1"/>
      <p:bldP spid="36" grpId="0" animBg="1"/>
      <p:bldP spid="37" grpId="0" animBg="1"/>
      <p:bldP spid="4" grpId="0"/>
      <p:bldP spid="5" grpId="0"/>
      <p:bldP spid="6" grpId="0"/>
      <p:bldP spid="13" grpId="0"/>
      <p:bldP spid="38" grpId="0"/>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descr="22858PICdbgea5Gz679dY_PIC2018.png"/>
          <p:cNvPicPr>
            <a:picLocks noChangeAspect="1"/>
          </p:cNvPicPr>
          <p:nvPr/>
        </p:nvPicPr>
        <p:blipFill>
          <a:blip r:embed="rId4" cstate="print"/>
          <a:stretch>
            <a:fillRect/>
          </a:stretch>
        </p:blipFill>
        <p:spPr>
          <a:xfrm flipH="1">
            <a:off x="96810" y="1061427"/>
            <a:ext cx="3716543" cy="3933349"/>
          </a:xfrm>
          <a:prstGeom prst="rect">
            <a:avLst/>
          </a:prstGeom>
        </p:spPr>
      </p:pic>
      <p:sp>
        <p:nvSpPr>
          <p:cNvPr id="8" name="Cloud Callout 7"/>
          <p:cNvSpPr/>
          <p:nvPr/>
        </p:nvSpPr>
        <p:spPr>
          <a:xfrm rot="351836">
            <a:off x="2280089" y="148709"/>
            <a:ext cx="3750144" cy="2508291"/>
          </a:xfrm>
          <a:prstGeom prst="cloudCallout">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572640" y="433358"/>
            <a:ext cx="3165042" cy="1938992"/>
          </a:xfrm>
          <a:prstGeom prst="rect">
            <a:avLst/>
          </a:prstGeom>
        </p:spPr>
        <p:txBody>
          <a:bodyPr wrap="square">
            <a:spAutoFit/>
          </a:bodyPr>
          <a:lstStyle/>
          <a:p>
            <a:pPr lvl="0" algn="ctr" fontAlgn="base">
              <a:spcBef>
                <a:spcPct val="0"/>
              </a:spcBef>
              <a:spcAft>
                <a:spcPct val="0"/>
              </a:spcAft>
              <a:tabLst>
                <a:tab pos="1385888" algn="l"/>
              </a:tabLst>
              <a:defRPr/>
            </a:pPr>
            <a:r>
              <a:rPr lang="en-US" sz="2000" dirty="0" err="1">
                <a:solidFill>
                  <a:schemeClr val="bg1"/>
                </a:solidFill>
                <a:latin typeface="Times New Roman" pitchFamily="18" charset="0"/>
                <a:ea typeface="MS Mincho" pitchFamily="49" charset="-128"/>
                <a:cs typeface="Arial" charset="0"/>
              </a:rPr>
              <a:t>Viết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khoảng</a:t>
            </a:r>
            <a:r>
              <a:rPr lang="en-US" sz="2000" dirty="0">
                <a:solidFill>
                  <a:schemeClr val="bg1"/>
                </a:solidFill>
                <a:latin typeface="Times New Roman" pitchFamily="18" charset="0"/>
                <a:ea typeface="MS Mincho" pitchFamily="49" charset="-128"/>
                <a:cs typeface="Arial" charset="0"/>
              </a:rPr>
              <a:t> 5-7 </a:t>
            </a:r>
            <a:r>
              <a:rPr lang="en-US" sz="2000" dirty="0" err="1">
                <a:solidFill>
                  <a:schemeClr val="bg1"/>
                </a:solidFill>
                <a:latin typeface="Times New Roman" pitchFamily="18" charset="0"/>
                <a:ea typeface="MS Mincho" pitchFamily="49" charset="-128"/>
                <a:cs typeface="Arial" charset="0"/>
              </a:rPr>
              <a:t>câu</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trình</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bày</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cảm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nhận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của</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em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về</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hoàng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bé</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hoặc</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cáo</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trong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có</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sử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dụng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nhất</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ghép</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và</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láy</a:t>
            </a:r>
            <a:endParaRPr lang="en-US" sz="2000" dirty="0">
              <a:solidFill>
                <a:schemeClr val="bg1"/>
              </a:solidFill>
              <a:latin typeface="Times New Roman" pitchFamily="18" charset="0"/>
              <a:cs typeface="Times New Roman" pitchFamily="18" charset="0"/>
            </a:endParaRPr>
          </a:p>
        </p:txBody>
      </p:sp>
      <p:grpSp>
        <p:nvGrpSpPr>
          <p:cNvPr id="10" name="Group 9"/>
          <p:cNvGrpSpPr/>
          <p:nvPr/>
        </p:nvGrpSpPr>
        <p:grpSpPr>
          <a:xfrm>
            <a:off x="937027" y="1282222"/>
            <a:ext cx="7676982" cy="3491757"/>
            <a:chOff x="285388" y="1674113"/>
            <a:chExt cx="1378565" cy="1267200"/>
          </a:xfrm>
        </p:grpSpPr>
        <p:sp>
          <p:nvSpPr>
            <p:cNvPr id="11" name="Rounded Rectangle 1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lvl="1" algn="just" defTabSz="977900">
                <a:lnSpc>
                  <a:spcPct val="90000"/>
                </a:lnSpc>
                <a:spcBef>
                  <a:spcPct val="0"/>
                </a:spcBef>
                <a:spcAft>
                  <a:spcPct val="15000"/>
                </a:spcAft>
              </a:pPr>
              <a:r>
                <a:rPr lang="en-US" sz="2200" kern="1200" dirty="0" err="1">
                  <a:latin typeface="Times New Roman" panose="02020603050405020304" pitchFamily="18" charset="0"/>
                  <a:cs typeface="Times New Roman" panose="02020603050405020304" pitchFamily="18" charset="0"/>
                </a:rPr>
                <a:t>Nhân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cuốn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truyện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cùng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toan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Xanh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tơ</a:t>
              </a:r>
              <a:r>
                <a:rPr lang="en-US" sz="2200" kern="1200" dirty="0">
                  <a:latin typeface="Times New Roman" panose="02020603050405020304" pitchFamily="18" charset="0"/>
                  <a:cs typeface="Times New Roman" panose="02020603050405020304" pitchFamily="18" charset="0"/>
                </a:rPr>
                <a:t> Ê-</a:t>
              </a:r>
              <a:r>
                <a:rPr lang="en-US" sz="2200" kern="1200" dirty="0" err="1">
                  <a:latin typeface="Times New Roman" panose="02020603050405020304" pitchFamily="18" charset="0"/>
                  <a:cs typeface="Times New Roman" panose="02020603050405020304" pitchFamily="18" charset="0"/>
                </a:rPr>
                <a:t>ru</a:t>
              </a:r>
              <a:r>
                <a:rPr lang="en-US" sz="2200" kern="1200" dirty="0">
                  <a:latin typeface="Times New Roman" panose="02020603050405020304" pitchFamily="18" charset="0"/>
                  <a:cs typeface="Times New Roman" panose="02020603050405020304" pitchFamily="18" charset="0"/>
                </a:rPr>
                <a:t>-</a:t>
              </a:r>
              <a:r>
                <a:rPr lang="en-US" sz="2200" kern="1200" dirty="0" err="1">
                  <a:latin typeface="Times New Roman" panose="02020603050405020304" pitchFamily="18" charset="0"/>
                  <a:cs typeface="Times New Roman" panose="02020603050405020304" pitchFamily="18" charset="0"/>
                </a:rPr>
                <a:t>pê-ri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nhỏ</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Dưới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mắt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mọi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hồn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Vượt</a:t>
              </a:r>
              <a:r>
                <a:rPr lang="en-US" sz="2200" kern="1200" dirty="0">
                  <a:latin typeface="Times New Roman" panose="02020603050405020304" pitchFamily="18" charset="0"/>
                  <a:cs typeface="Times New Roman" panose="02020603050405020304" pitchFamily="18" charset="0"/>
                </a:rPr>
                <a:t> qua </a:t>
              </a:r>
              <a:r>
                <a:rPr lang="en-US" sz="2200" kern="1200" dirty="0" err="1">
                  <a:latin typeface="Times New Roman" panose="02020603050405020304" pitchFamily="18" charset="0"/>
                  <a:cs typeface="Times New Roman" panose="02020603050405020304" pitchFamily="18" charset="0"/>
                </a:rPr>
                <a:t>khoảng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gặp</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ở </a:t>
              </a:r>
              <a:r>
                <a:rPr lang="en-US" sz="2200" kern="1200" dirty="0" err="1">
                  <a:latin typeface="Times New Roman" panose="02020603050405020304" pitchFamily="18" charset="0"/>
                  <a:cs typeface="Times New Roman" panose="02020603050405020304" pitchFamily="18" charset="0"/>
                </a:rPr>
                <a:t>trái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đẹp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Quá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them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người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biết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nhiệm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gũi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thấu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hiểu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chia </a:t>
              </a:r>
              <a:r>
                <a:rPr lang="en-US" sz="2200" kern="1200" dirty="0" err="1">
                  <a:latin typeface="Times New Roman" panose="02020603050405020304" pitchFamily="18" charset="0"/>
                  <a:cs typeface="Times New Roman" panose="02020603050405020304" pitchFamily="18" charset="0"/>
                </a:rPr>
                <a:t>sẻ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sẽ</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nhớ</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câu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nói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lời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nhở</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a:t>
              </a:r>
            </a:p>
          </p:txBody>
        </p:sp>
      </p:grpSp>
      <p:pic>
        <p:nvPicPr>
          <p:cNvPr id="3" name="Picture 2"/>
          <p:cNvPicPr>
            <a:picLocks noChangeAspect="1"/>
          </p:cNvPicPr>
          <p:nvPr/>
        </p:nvPicPr>
        <p:blipFill>
          <a:blip r:embed="rId5"/>
          <a:stretch>
            <a:fillRect/>
          </a:stretch>
        </p:blipFill>
        <p:spPr>
          <a:xfrm>
            <a:off x="4749469" y="207862"/>
            <a:ext cx="4480948" cy="1176630"/>
          </a:xfrm>
          <a:prstGeom prst="rect">
            <a:avLst/>
          </a:prstGeom>
        </p:spPr>
      </p:pic>
    </p:spTree>
    <p:extLst>
      <p:ext uri="{BB962C8B-B14F-4D97-AF65-F5344CB8AC3E}">
        <p14:creationId xmlns:p14="http://schemas.microsoft.com/office/powerpoint/2010/main" val="4982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4"/>
          <a:stretch>
            <a:fillRect/>
          </a:stretch>
        </p:blipFill>
        <p:spPr>
          <a:xfrm>
            <a:off x="1804176" y="1681657"/>
            <a:ext cx="5535648" cy="17801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 Box 21"/>
          <p:cNvSpPr txBox="1">
            <a:spLocks noChangeArrowheads="1"/>
          </p:cNvSpPr>
          <p:nvPr/>
        </p:nvSpPr>
        <p:spPr bwMode="auto">
          <a:xfrm>
            <a:off x="962494" y="1332995"/>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Có thể giải thích nghĩa của từ bằng hai cách chính:</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 </a:t>
            </a:r>
            <a:r>
              <a:rPr lang="pt-BR" altLang="en-US" sz="2400" i="1" kern="1200" dirty="0">
                <a:solidFill>
                  <a:srgbClr val="000000"/>
                </a:solidFill>
                <a:latin typeface="Times New Roman" panose="02020603050405020304" pitchFamily="18" charset="0"/>
                <a:cs typeface="Times New Roman" panose="02020603050405020304" pitchFamily="18" charset="0"/>
              </a:rPr>
              <a:t>Trình bày khái niệm mà từ biểu thị</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Đưa ra những từ đồng nghĩa hoặc trái nghĩa vơi từ cần giải thích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6" name="Text Box 29"/>
          <p:cNvSpPr txBox="1">
            <a:spLocks noChangeArrowheads="1"/>
          </p:cNvSpPr>
          <p:nvPr/>
        </p:nvSpPr>
        <p:spPr bwMode="auto">
          <a:xfrm>
            <a:off x="962494" y="3242291"/>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Phương tiện để giải thích nghĩa của từ:</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a:t>
            </a:r>
            <a:r>
              <a:rPr lang="pt-BR" altLang="en-US" sz="2400" i="1" kern="1200" dirty="0">
                <a:solidFill>
                  <a:srgbClr val="000000"/>
                </a:solidFill>
                <a:latin typeface="Times New Roman" panose="02020603050405020304" pitchFamily="18" charset="0"/>
                <a:cs typeface="Times New Roman" panose="02020603050405020304" pitchFamily="18" charset="0"/>
              </a:rPr>
              <a:t> Từ điển</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Đoán nghĩa của từ dựa vào câu, đoạn văn mà từ đó xuất hiện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02237" y="408584"/>
            <a:ext cx="3988993" cy="584775"/>
          </a:xfrm>
          <a:prstGeom prst="rect">
            <a:avLst/>
          </a:prstGeom>
        </p:spPr>
        <p:txBody>
          <a:bodyPr wrap="square">
            <a:spAutoFit/>
          </a:bodyPr>
          <a:lstStyle/>
          <a:p>
            <a:pPr algn="ct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1. </a:t>
            </a:r>
            <a:r>
              <a:rPr lang="en-US" sz="3200" b="1" kern="1200" dirty="0" err="1">
                <a:solidFill>
                  <a:srgbClr val="FF0000"/>
                </a:solidFill>
                <a:latin typeface="Times New Roman" panose="02020603050405020304" pitchFamily="18" charset="0"/>
                <a:cs typeface="Times New Roman" panose="02020603050405020304" pitchFamily="18" charset="0"/>
              </a:rPr>
              <a:t>Nghĩa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của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từ</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ngữ</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69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7435482" y="-299271"/>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8" name="Rectangle 7"/>
          <p:cNvSpPr/>
          <p:nvPr/>
        </p:nvSpPr>
        <p:spPr>
          <a:xfrm>
            <a:off x="327895" y="1086669"/>
            <a:ext cx="6720177" cy="3970318"/>
          </a:xfrm>
          <a:prstGeom prst="rect">
            <a:avLst/>
          </a:prstGeom>
        </p:spPr>
        <p:txBody>
          <a:bodyPr wrap="square">
            <a:spAutoFit/>
          </a:bodyPr>
          <a:lstStyle/>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Khái</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niệm</a:t>
            </a:r>
            <a:r>
              <a:rPr lang="en-US" sz="2400" b="1" kern="1200" dirty="0">
                <a:solidFill>
                  <a:schemeClr val="tx1"/>
                </a:solidFill>
                <a:latin typeface="Times New Roman" pitchFamily="18" charset="0"/>
                <a:ea typeface="微软雅黑"/>
                <a:cs typeface="Times New Roman" pitchFamily="18" charset="0"/>
              </a:rPr>
              <a:t>: </a:t>
            </a:r>
          </a:p>
          <a:p>
            <a:pPr algn="just" fontAlgn="base">
              <a:lnSpc>
                <a:spcPct val="150000"/>
              </a:lnSpc>
              <a:spcBef>
                <a:spcPct val="0"/>
              </a:spcBef>
              <a:spcAft>
                <a:spcPct val="0"/>
              </a:spcAft>
              <a:buClrTx/>
              <a:buFontTx/>
              <a:buNone/>
              <a:defRPr/>
            </a:pPr>
            <a:r>
              <a:rPr lang="en-US" sz="2400" kern="1200" dirty="0">
                <a:solidFill>
                  <a:schemeClr val="tx1"/>
                </a:solidFill>
                <a:latin typeface="Times New Roman" pitchFamily="18" charset="0"/>
                <a:ea typeface="微软雅黑"/>
                <a:cs typeface="Calibri" pitchFamily="34" charset="0"/>
              </a:rPr>
              <a:t>So </a:t>
            </a:r>
            <a:r>
              <a:rPr lang="en-US" sz="2400" kern="1200" dirty="0" err="1">
                <a:solidFill>
                  <a:schemeClr val="tx1"/>
                </a:solidFill>
                <a:latin typeface="Times New Roman" pitchFamily="18" charset="0"/>
                <a:ea typeface="微软雅黑"/>
                <a:cs typeface="Calibri" pitchFamily="34" charset="0"/>
              </a:rPr>
              <a:t>sánh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đối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chiếu</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này</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với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khác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dựa</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trên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những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điểm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tương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đồng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để</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tăng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sức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hình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cảm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cho</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diễn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đạt</a:t>
            </a:r>
            <a:r>
              <a:rPr lang="en-US" sz="2400" kern="1200" dirty="0">
                <a:solidFill>
                  <a:schemeClr val="tx1"/>
                </a:solidFill>
                <a:latin typeface="Times New Roman" pitchFamily="18" charset="0"/>
                <a:ea typeface="微软雅黑"/>
                <a:cs typeface="Calibri" pitchFamily="34" charset="0"/>
              </a:rPr>
              <a:t>.</a:t>
            </a:r>
          </a:p>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Các</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từ</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thường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dùng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để</a:t>
            </a:r>
            <a:r>
              <a:rPr lang="en-US" sz="2400" b="1" kern="1200" dirty="0">
                <a:solidFill>
                  <a:schemeClr val="tx1"/>
                </a:solidFill>
                <a:latin typeface="Times New Roman" pitchFamily="18" charset="0"/>
                <a:ea typeface="微软雅黑"/>
                <a:cs typeface="Times New Roman" pitchFamily="18" charset="0"/>
              </a:rPr>
              <a:t> so </a:t>
            </a:r>
            <a:r>
              <a:rPr lang="en-US" sz="2400" b="1" kern="1200" dirty="0" err="1">
                <a:solidFill>
                  <a:schemeClr val="tx1"/>
                </a:solidFill>
                <a:latin typeface="Times New Roman" pitchFamily="18" charset="0"/>
                <a:ea typeface="微软雅黑"/>
                <a:cs typeface="Times New Roman" pitchFamily="18" charset="0"/>
              </a:rPr>
              <a:t>sánh</a:t>
            </a:r>
            <a:r>
              <a:rPr lang="en-US" sz="2400" b="1" kern="1200" dirty="0">
                <a:solidFill>
                  <a:schemeClr val="tx1"/>
                </a:solidFill>
                <a:latin typeface="Times New Roman" pitchFamily="18" charset="0"/>
                <a:ea typeface="微软雅黑"/>
                <a:cs typeface="Times New Roman" pitchFamily="18" charset="0"/>
              </a:rPr>
              <a:t>:</a:t>
            </a:r>
          </a:p>
          <a:p>
            <a:pPr algn="just">
              <a:lnSpc>
                <a:spcPct val="150000"/>
              </a:lnSpc>
              <a:buClrTx/>
              <a:buFontTx/>
              <a:buNone/>
              <a:defRPr/>
            </a:pP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là</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tựa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hơn</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kém</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thua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bằng</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khác</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nào</a:t>
            </a:r>
            <a:r>
              <a:rPr lang="en-US" sz="2400" kern="1200" dirty="0">
                <a:solidFill>
                  <a:schemeClr val="tx1"/>
                </a:solidFill>
                <a:latin typeface="Times New Roman" pitchFamily="18" charset="0"/>
                <a:ea typeface="微软雅黑"/>
                <a:cs typeface="Times New Roman" pitchFamily="18" charset="0"/>
              </a:rPr>
              <a:t>….</a:t>
            </a:r>
            <a:endParaRPr lang="en-US" sz="2400" b="1" kern="1200" dirty="0">
              <a:solidFill>
                <a:schemeClr val="tx1"/>
              </a:solidFill>
              <a:latin typeface="Times New Roman" pitchFamily="18" charset="0"/>
              <a:ea typeface="微软雅黑"/>
              <a:cs typeface="Calibri" pitchFamily="34" charset="0"/>
            </a:endParaRPr>
          </a:p>
        </p:txBody>
      </p:sp>
      <p:sp>
        <p:nvSpPr>
          <p:cNvPr id="9" name="Rectangle 8"/>
          <p:cNvSpPr/>
          <p:nvPr/>
        </p:nvSpPr>
        <p:spPr>
          <a:xfrm>
            <a:off x="327895" y="352258"/>
            <a:ext cx="3988993" cy="584775"/>
          </a:xfrm>
          <a:prstGeom prst="rect">
            <a:avLst/>
          </a:prstGeom>
        </p:spPr>
        <p:txBody>
          <a:bodyPr wrap="square">
            <a:spAutoFit/>
          </a:bodyPr>
          <a:lstStyle/>
          <a:p>
            <a:pP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2. BPTT so </a:t>
            </a:r>
            <a:r>
              <a:rPr lang="en-US" sz="3200" b="1" kern="1200" dirty="0" err="1">
                <a:solidFill>
                  <a:srgbClr val="FF0000"/>
                </a:solidFill>
                <a:latin typeface="Times New Roman" panose="02020603050405020304" pitchFamily="18" charset="0"/>
                <a:cs typeface="Times New Roman" panose="02020603050405020304" pitchFamily="18" charset="0"/>
              </a:rPr>
              <a:t>sánh</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749123" y="710320"/>
            <a:ext cx="3381444" cy="523192"/>
          </a:xfrm>
          <a:prstGeom prst="rect">
            <a:avLst/>
          </a:prstGeom>
          <a:solidFill>
            <a:srgbClr val="EF6F81"/>
          </a:solidFill>
          <a:ln>
            <a:noFill/>
          </a:ln>
        </p:spPr>
        <p:txBody>
          <a:bodyPr wrap="square" lIns="91412" tIns="45706" rIns="91412" bIns="45706" rtlCol="0">
            <a:spAutoFit/>
          </a:bodyPr>
          <a:lstStyle/>
          <a:p>
            <a:pPr defTabSz="913414">
              <a:buClrTx/>
              <a:defRPr/>
            </a:pPr>
            <a:r>
              <a:rPr lang="en-US" sz="2800" b="1" i="1" kern="1200" dirty="0">
                <a:solidFill>
                  <a:srgbClr val="FFFFFF"/>
                </a:solidFill>
                <a:latin typeface="Times New Roman" pitchFamily="18" charset="0"/>
                <a:ea typeface="+mn-ea"/>
                <a:cs typeface="Times New Roman" pitchFamily="18" charset="0"/>
              </a:rPr>
              <a:t>3.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ghép</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và</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láy</a:t>
            </a:r>
            <a:endParaRPr lang="en-US" sz="2800" i="1" kern="1200" dirty="0">
              <a:solidFill>
                <a:srgbClr val="FFFFFF"/>
              </a:solidFill>
              <a:latin typeface="Times New Roman" pitchFamily="18" charset="0"/>
              <a:ea typeface="+mn-ea"/>
              <a:cs typeface="Times New Roman" pitchFamily="18" charset="0"/>
            </a:endParaRPr>
          </a:p>
        </p:txBody>
      </p:sp>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1224454" y="1612159"/>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p>
        </p:txBody>
      </p:sp>
      <p:sp>
        <p:nvSpPr>
          <p:cNvPr id="4" name="Rectangle 3"/>
          <p:cNvSpPr/>
          <p:nvPr/>
        </p:nvSpPr>
        <p:spPr>
          <a:xfrm>
            <a:off x="1224454" y="3250234"/>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láy</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lắng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08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4"/>
          <a:stretch>
            <a:fillRect/>
          </a:stretch>
        </p:blipFill>
        <p:spPr>
          <a:xfrm>
            <a:off x="2292348" y="1561770"/>
            <a:ext cx="4456562" cy="2139881"/>
          </a:xfrm>
          <a:prstGeom prst="rect">
            <a:avLst/>
          </a:prstGeom>
        </p:spPr>
      </p:pic>
    </p:spTree>
    <p:extLst>
      <p:ext uri="{BB962C8B-B14F-4D97-AF65-F5344CB8AC3E}">
        <p14:creationId xmlns:p14="http://schemas.microsoft.com/office/powerpoint/2010/main" val="2366015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9846" y="886337"/>
            <a:ext cx="8569842" cy="4180873"/>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grpSp>
        <p:nvGrpSpPr>
          <p:cNvPr id="8" name="Group 7"/>
          <p:cNvGrpSpPr/>
          <p:nvPr/>
        </p:nvGrpSpPr>
        <p:grpSpPr>
          <a:xfrm>
            <a:off x="3019783" y="598205"/>
            <a:ext cx="2494834"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err="1">
                  <a:solidFill>
                    <a:srgbClr val="FF0000"/>
                  </a:solidFill>
                  <a:latin typeface="Times New Roman" panose="02020603050405020304" pitchFamily="18" charset="0"/>
                  <a:ea typeface="Times New Roman" panose="02020603050405020304" pitchFamily="18" charset="0"/>
                </a:rPr>
                <a:t>Cảm</a:t>
              </a:r>
              <a:r>
                <a:rPr lang="en-US" sz="3000" b="1" kern="1200" dirty="0">
                  <a:solidFill>
                    <a:srgbClr val="FF0000"/>
                  </a:solidFill>
                  <a:latin typeface="Times New Roman" panose="02020603050405020304" pitchFamily="18" charset="0"/>
                  <a:ea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rPr>
                <a:t>hóa</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7" name="Rectangle 16"/>
          <p:cNvSpPr/>
          <p:nvPr/>
        </p:nvSpPr>
        <p:spPr>
          <a:xfrm>
            <a:off x="500814" y="1642048"/>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Cảm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xúc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tình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cảm</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80357" y="4230215"/>
            <a:ext cx="7783285" cy="461665"/>
          </a:xfrm>
          <a:prstGeom prst="rect">
            <a:avLst/>
          </a:prstGeom>
          <a:solidFill>
            <a:srgbClr val="FF9999"/>
          </a:solidFill>
        </p:spPr>
        <p:txBody>
          <a:bodyPr wrap="square">
            <a:spAutoFit/>
          </a:bodyPr>
          <a:lstStyle/>
          <a:p>
            <a:pPr marL="48578" algn="just">
              <a:buClrTx/>
            </a:pP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rcRect/>
          <a:stretch>
            <a:fillRect/>
          </a:stretch>
        </p:blipFill>
        <p:spPr bwMode="auto">
          <a:xfrm>
            <a:off x="2956361" y="1391153"/>
            <a:ext cx="2564734" cy="2622378"/>
          </a:xfrm>
          <a:prstGeom prst="ellipse">
            <a:avLst/>
          </a:prstGeom>
          <a:ln>
            <a:noFill/>
          </a:ln>
          <a:effectLst>
            <a:softEdge rad="112500"/>
          </a:effectLst>
        </p:spPr>
      </p:pic>
      <p:sp>
        <p:nvSpPr>
          <p:cNvPr id="15" name="Rectangle 14"/>
          <p:cNvSpPr/>
          <p:nvPr/>
        </p:nvSpPr>
        <p:spPr>
          <a:xfrm>
            <a:off x="6193133" y="1642047"/>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đổi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hóa</a:t>
            </a:r>
            <a:endParaRPr lang="en-US" sz="2400" i="1" kern="1200" dirty="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579602"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6979"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17171" y="1246759"/>
            <a:ext cx="2598763" cy="323860"/>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2289" y="1274283"/>
            <a:ext cx="2261454" cy="382379"/>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0814" y="2766100"/>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rung </a:t>
            </a:r>
            <a:r>
              <a:rPr lang="en-US" sz="2400" i="1" kern="1200" dirty="0" err="1">
                <a:solidFill>
                  <a:schemeClr val="tx1"/>
                </a:solidFill>
                <a:latin typeface="Times New Roman" panose="02020603050405020304" pitchFamily="18" charset="0"/>
                <a:cs typeface="Times New Roman" panose="02020603050405020304" pitchFamily="18" charset="0"/>
              </a:rPr>
              <a:t>động</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151976" y="2766100"/>
            <a:ext cx="3581790" cy="1200329"/>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hay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tính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chất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mà</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trước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chưa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a:t>
            </a:r>
          </a:p>
        </p:txBody>
      </p:sp>
      <p:cxnSp>
        <p:nvCxnSpPr>
          <p:cNvPr id="26" name="Straight Arrow Connector 25"/>
          <p:cNvCxnSpPr>
            <a:stCxn id="17" idx="2"/>
          </p:cNvCxnSpPr>
          <p:nvPr/>
        </p:nvCxnSpPr>
        <p:spPr>
          <a:xfrm>
            <a:off x="1317171" y="2473045"/>
            <a:ext cx="0" cy="444326"/>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p:cNvCxnSpPr>
          <p:nvPr/>
        </p:nvCxnSpPr>
        <p:spPr>
          <a:xfrm>
            <a:off x="7009490" y="2473044"/>
            <a:ext cx="0" cy="379013"/>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162909" y="-9052"/>
            <a:ext cx="2877561" cy="1176630"/>
          </a:xfrm>
          <a:prstGeom prst="rect">
            <a:avLst/>
          </a:prstGeom>
        </p:spPr>
      </p:pic>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5"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62909" y="-9052"/>
            <a:ext cx="2877561" cy="1176630"/>
          </a:xfrm>
          <a:prstGeom prst="rect">
            <a:avLst/>
          </a:prstGeom>
        </p:spPr>
      </p:pic>
      <p:sp>
        <p:nvSpPr>
          <p:cNvPr id="30" name="Quad Arrow 29"/>
          <p:cNvSpPr/>
          <p:nvPr/>
        </p:nvSpPr>
        <p:spPr>
          <a:xfrm>
            <a:off x="2657173" y="1006064"/>
            <a:ext cx="3436172" cy="3436172"/>
          </a:xfrm>
          <a:prstGeom prst="quadArrow">
            <a:avLst>
              <a:gd name="adj1" fmla="val 2000"/>
              <a:gd name="adj2" fmla="val 4000"/>
              <a:gd name="adj3" fmla="val 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31" name="Group 30"/>
          <p:cNvGrpSpPr/>
          <p:nvPr/>
        </p:nvGrpSpPr>
        <p:grpSpPr>
          <a:xfrm>
            <a:off x="2880525" y="1229415"/>
            <a:ext cx="1374468" cy="1374468"/>
            <a:chOff x="1172265" y="223351"/>
            <a:chExt cx="1374468" cy="1374468"/>
          </a:xfrm>
        </p:grpSpPr>
        <p:sp>
          <p:nvSpPr>
            <p:cNvPr id="41" name="Rounded Rectangle 40"/>
            <p:cNvSpPr/>
            <p:nvPr/>
          </p:nvSpPr>
          <p:spPr>
            <a:xfrm>
              <a:off x="1172265" y="223351"/>
              <a:ext cx="1374468" cy="137446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Rounded Rectangle 5"/>
            <p:cNvSpPr txBox="1"/>
            <p:nvPr/>
          </p:nvSpPr>
          <p:spPr>
            <a:xfrm>
              <a:off x="1239361"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2" name="Group 31"/>
          <p:cNvGrpSpPr/>
          <p:nvPr/>
        </p:nvGrpSpPr>
        <p:grpSpPr>
          <a:xfrm>
            <a:off x="4495526" y="1229415"/>
            <a:ext cx="1374468" cy="1374468"/>
            <a:chOff x="2787266" y="223351"/>
            <a:chExt cx="1374468" cy="1374468"/>
          </a:xfrm>
        </p:grpSpPr>
        <p:sp>
          <p:nvSpPr>
            <p:cNvPr id="39" name="Rounded Rectangle 38"/>
            <p:cNvSpPr/>
            <p:nvPr/>
          </p:nvSpPr>
          <p:spPr>
            <a:xfrm>
              <a:off x="2787266" y="223351"/>
              <a:ext cx="1374468" cy="1374468"/>
            </a:xfrm>
            <a:prstGeom prst="round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40" name="Rounded Rectangle 7"/>
            <p:cNvSpPr txBox="1"/>
            <p:nvPr/>
          </p:nvSpPr>
          <p:spPr>
            <a:xfrm>
              <a:off x="2854362"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3" name="Group 32"/>
          <p:cNvGrpSpPr/>
          <p:nvPr/>
        </p:nvGrpSpPr>
        <p:grpSpPr>
          <a:xfrm>
            <a:off x="2880525" y="2844416"/>
            <a:ext cx="1374468" cy="1374468"/>
            <a:chOff x="1172265" y="1838352"/>
            <a:chExt cx="1374468" cy="1374468"/>
          </a:xfrm>
        </p:grpSpPr>
        <p:sp>
          <p:nvSpPr>
            <p:cNvPr id="37" name="Rounded Rectangle 36"/>
            <p:cNvSpPr/>
            <p:nvPr/>
          </p:nvSpPr>
          <p:spPr>
            <a:xfrm>
              <a:off x="1172265" y="1838352"/>
              <a:ext cx="1374468" cy="1374468"/>
            </a:xfrm>
            <a:prstGeom prst="round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8" name="Rounded Rectangle 9"/>
            <p:cNvSpPr txBox="1"/>
            <p:nvPr/>
          </p:nvSpPr>
          <p:spPr>
            <a:xfrm>
              <a:off x="1239361"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4" name="Group 33"/>
          <p:cNvGrpSpPr/>
          <p:nvPr/>
        </p:nvGrpSpPr>
        <p:grpSpPr>
          <a:xfrm>
            <a:off x="4495526" y="2844416"/>
            <a:ext cx="1374468" cy="1374468"/>
            <a:chOff x="2787266" y="1838352"/>
            <a:chExt cx="1374468" cy="1374468"/>
          </a:xfrm>
        </p:grpSpPr>
        <p:sp>
          <p:nvSpPr>
            <p:cNvPr id="35" name="Rounded Rectangle 34"/>
            <p:cNvSpPr/>
            <p:nvPr/>
          </p:nvSpPr>
          <p:spPr>
            <a:xfrm>
              <a:off x="2787266" y="1838352"/>
              <a:ext cx="1374468" cy="1374468"/>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6" name="Rounded Rectangle 11"/>
            <p:cNvSpPr txBox="1"/>
            <p:nvPr/>
          </p:nvSpPr>
          <p:spPr>
            <a:xfrm>
              <a:off x="2854362"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sp>
        <p:nvSpPr>
          <p:cNvPr id="43" name="Rectangle 42"/>
          <p:cNvSpPr/>
          <p:nvPr/>
        </p:nvSpPr>
        <p:spPr>
          <a:xfrm>
            <a:off x="2725098" y="1579911"/>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Tha</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44184" y="1477654"/>
            <a:ext cx="1477152" cy="830997"/>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Nhân</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cách</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725098" y="3156112"/>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Đồng</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427448" y="3181044"/>
            <a:ext cx="1477152"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Trẻ</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53873" y="1087468"/>
            <a:ext cx="2484476"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Biến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khác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mang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đặc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điểm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ngược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xuống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với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vốn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13805" y="3181044"/>
            <a:ext cx="2338838" cy="1107996"/>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thay</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đổi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giống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như</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của</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mình</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44687" y="1087468"/>
            <a:ext cx="2787219" cy="1446550"/>
          </a:xfrm>
          <a:prstGeom prst="rect">
            <a:avLst/>
          </a:prstGeom>
        </p:spPr>
        <p:txBody>
          <a:bodyPr wrap="square">
            <a:spAutoFit/>
          </a:bodyPr>
          <a:lstStyle/>
          <a:p>
            <a:pPr algn="just"/>
            <a:r>
              <a:rPr lang="en-US" sz="2200" dirty="0" err="1">
                <a:latin typeface="Times New Roman" pitchFamily="18" charset="0"/>
                <a:cs typeface="Calibri" pitchFamily="34" charset="0"/>
              </a:rPr>
              <a:t>Gán</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cho</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loài</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hoặc</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vô</a:t>
            </a:r>
            <a:r>
              <a:rPr lang="en-US" sz="2200" dirty="0">
                <a:latin typeface="Times New Roman" pitchFamily="18" charset="0"/>
                <a:cs typeface="Calibri" pitchFamily="34" charset="0"/>
              </a:rPr>
              <a:t> tri </a:t>
            </a:r>
            <a:r>
              <a:rPr lang="en-US" sz="2200" dirty="0" err="1">
                <a:latin typeface="Times New Roman" pitchFamily="18" charset="0"/>
                <a:cs typeface="Calibri" pitchFamily="34" charset="0"/>
              </a:rPr>
              <a:t>hình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dáng</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tính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cách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như</a:t>
            </a:r>
            <a:r>
              <a:rPr lang="en-US" sz="2200" dirty="0">
                <a:latin typeface="Times New Roman" pitchFamily="18" charset="0"/>
                <a:cs typeface="Calibri" pitchFamily="34" charset="0"/>
              </a:rPr>
              <a:t> con </a:t>
            </a:r>
            <a:r>
              <a:rPr lang="en-US" sz="2200" dirty="0" err="1">
                <a:latin typeface="Times New Roman" pitchFamily="18" charset="0"/>
                <a:cs typeface="Calibri" pitchFamily="34" charset="0"/>
              </a:rPr>
              <a:t>người</a:t>
            </a:r>
            <a:endParaRPr lang="en-US" sz="2200" dirty="0">
              <a:latin typeface="Times New Roman" pitchFamily="18" charset="0"/>
              <a:cs typeface="Calibri" pitchFamily="34" charset="0"/>
            </a:endParaRPr>
          </a:p>
        </p:txBody>
      </p:sp>
      <p:sp>
        <p:nvSpPr>
          <p:cNvPr id="49" name="Rectangle 48"/>
          <p:cNvSpPr/>
          <p:nvPr/>
        </p:nvSpPr>
        <p:spPr>
          <a:xfrm>
            <a:off x="6197875" y="2995686"/>
            <a:ext cx="2586370"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phần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gồm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người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trẻ</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để</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nhân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tố</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tích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cực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endParaRPr lang="vi-VN" sz="2200" kern="1200" dirty="0">
              <a:solidFill>
                <a:schemeClr val="tx1"/>
              </a:solidFill>
              <a:latin typeface="Times New Roman" panose="02020603050405020304" pitchFamily="18" charset="0"/>
              <a:cs typeface="Times New Roman" panose="02020603050405020304" pitchFamily="18" charset="0"/>
            </a:endParaRPr>
          </a:p>
        </p:txBody>
      </p:sp>
      <p:pic>
        <p:nvPicPr>
          <p:cNvPr id="51" name="Google Shape;263;p32"/>
          <p:cNvPicPr preferRelativeResize="0"/>
          <p:nvPr/>
        </p:nvPicPr>
        <p:blipFill>
          <a:blip r:embed="rId4">
            <a:alphaModFix/>
          </a:blip>
          <a:stretch>
            <a:fillRect/>
          </a:stretch>
        </p:blipFill>
        <p:spPr>
          <a:xfrm>
            <a:off x="8261918" y="4364283"/>
            <a:ext cx="1698848" cy="946298"/>
          </a:xfrm>
          <a:prstGeom prst="rect">
            <a:avLst/>
          </a:prstGeom>
          <a:noFill/>
          <a:ln>
            <a:noFill/>
          </a:ln>
        </p:spPr>
      </p:pic>
    </p:spTree>
    <p:extLst>
      <p:ext uri="{BB962C8B-B14F-4D97-AF65-F5344CB8AC3E}">
        <p14:creationId xmlns:p14="http://schemas.microsoft.com/office/powerpoint/2010/main" val="35701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inVertical)">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barn(inVertical)">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3"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923826" y="-368206"/>
            <a:ext cx="965483" cy="1912057"/>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355835" y="51046"/>
            <a:ext cx="6832463" cy="1343534"/>
          </a:xfrm>
          <a:prstGeom prst="rect">
            <a:avLst/>
          </a:prstGeom>
        </p:spPr>
      </p:pic>
      <p:sp>
        <p:nvSpPr>
          <p:cNvPr id="5" name="Rectangle 4"/>
          <p:cNvSpPr/>
          <p:nvPr/>
        </p:nvSpPr>
        <p:spPr>
          <a:xfrm>
            <a:off x="727231" y="1027113"/>
            <a:ext cx="4334841" cy="461665"/>
          </a:xfrm>
          <a:prstGeom prst="rect">
            <a:avLst/>
          </a:prstGeom>
          <a:solidFill>
            <a:srgbClr val="FF9999"/>
          </a:solidFill>
        </p:spPr>
        <p:txBody>
          <a:bodyPr wrap="non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nghĩa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794067" y="1641416"/>
            <a:ext cx="1378565" cy="950400"/>
            <a:chOff x="3031" y="1122686"/>
            <a:chExt cx="1378565" cy="950400"/>
          </a:xfrm>
        </p:grpSpPr>
        <p:sp>
          <p:nvSpPr>
            <p:cNvPr id="27" name="Rounded Rectangle 26"/>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24" name="Group 23"/>
          <p:cNvGrpSpPr/>
          <p:nvPr/>
        </p:nvGrpSpPr>
        <p:grpSpPr>
          <a:xfrm>
            <a:off x="962521" y="2267912"/>
            <a:ext cx="1428973" cy="2482764"/>
            <a:chOff x="285388" y="1674113"/>
            <a:chExt cx="1378565" cy="1267200"/>
          </a:xfrm>
        </p:grpSpPr>
        <p:sp>
          <p:nvSpPr>
            <p:cNvPr id="25" name="Rounded Rectangle 2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29" name="Group 28"/>
          <p:cNvGrpSpPr/>
          <p:nvPr/>
        </p:nvGrpSpPr>
        <p:grpSpPr>
          <a:xfrm>
            <a:off x="2497628" y="1626215"/>
            <a:ext cx="1378565" cy="950400"/>
            <a:chOff x="3031" y="1122686"/>
            <a:chExt cx="1378565" cy="950400"/>
          </a:xfrm>
        </p:grpSpPr>
        <p:sp>
          <p:nvSpPr>
            <p:cNvPr id="30" name="Rounded Rectangle 29"/>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2" name="Group 31"/>
          <p:cNvGrpSpPr/>
          <p:nvPr/>
        </p:nvGrpSpPr>
        <p:grpSpPr>
          <a:xfrm>
            <a:off x="2666082" y="2252711"/>
            <a:ext cx="1428973" cy="2482764"/>
            <a:chOff x="285388" y="1674113"/>
            <a:chExt cx="1378565" cy="1267200"/>
          </a:xfrm>
        </p:grpSpPr>
        <p:sp>
          <p:nvSpPr>
            <p:cNvPr id="33" name="Rounded Rectangle 32"/>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35" name="Group 34"/>
          <p:cNvGrpSpPr/>
          <p:nvPr/>
        </p:nvGrpSpPr>
        <p:grpSpPr>
          <a:xfrm>
            <a:off x="4169661" y="1657351"/>
            <a:ext cx="1378565" cy="950400"/>
            <a:chOff x="3031" y="1122686"/>
            <a:chExt cx="1378565" cy="950400"/>
          </a:xfrm>
        </p:grpSpPr>
        <p:sp>
          <p:nvSpPr>
            <p:cNvPr id="36" name="Rounded Rectangle 35"/>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8" name="Group 37"/>
          <p:cNvGrpSpPr/>
          <p:nvPr/>
        </p:nvGrpSpPr>
        <p:grpSpPr>
          <a:xfrm>
            <a:off x="4338116" y="2283847"/>
            <a:ext cx="1430890" cy="2482764"/>
            <a:chOff x="285388" y="1674113"/>
            <a:chExt cx="1378565" cy="1267200"/>
          </a:xfrm>
        </p:grpSpPr>
        <p:sp>
          <p:nvSpPr>
            <p:cNvPr id="39" name="Rounded Rectangle 38"/>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1" name="Group 40"/>
          <p:cNvGrpSpPr/>
          <p:nvPr/>
        </p:nvGrpSpPr>
        <p:grpSpPr>
          <a:xfrm>
            <a:off x="5861747" y="1628203"/>
            <a:ext cx="1378565" cy="950400"/>
            <a:chOff x="3031" y="1122686"/>
            <a:chExt cx="1378565" cy="950400"/>
          </a:xfrm>
        </p:grpSpPr>
        <p:sp>
          <p:nvSpPr>
            <p:cNvPr id="42" name="Rounded Rectangle 41"/>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44" name="Group 43"/>
          <p:cNvGrpSpPr/>
          <p:nvPr/>
        </p:nvGrpSpPr>
        <p:grpSpPr>
          <a:xfrm>
            <a:off x="6030201" y="2254699"/>
            <a:ext cx="1378565" cy="2482764"/>
            <a:chOff x="285388" y="1674113"/>
            <a:chExt cx="1378565" cy="1267200"/>
          </a:xfrm>
        </p:grpSpPr>
        <p:sp>
          <p:nvSpPr>
            <p:cNvPr id="45" name="Rounded Rectangle 4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7" name="Group 46"/>
          <p:cNvGrpSpPr/>
          <p:nvPr/>
        </p:nvGrpSpPr>
        <p:grpSpPr>
          <a:xfrm>
            <a:off x="7491737" y="1659339"/>
            <a:ext cx="1378565" cy="950400"/>
            <a:chOff x="3031" y="1122686"/>
            <a:chExt cx="1378565" cy="950400"/>
          </a:xfrm>
        </p:grpSpPr>
        <p:sp>
          <p:nvSpPr>
            <p:cNvPr id="48" name="Rounded Rectangle 47"/>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50" name="Group 49"/>
          <p:cNvGrpSpPr/>
          <p:nvPr/>
        </p:nvGrpSpPr>
        <p:grpSpPr>
          <a:xfrm>
            <a:off x="7660192" y="2285835"/>
            <a:ext cx="1420762" cy="2482764"/>
            <a:chOff x="285388" y="1674113"/>
            <a:chExt cx="1378565" cy="1267200"/>
          </a:xfrm>
        </p:grpSpPr>
        <p:sp>
          <p:nvSpPr>
            <p:cNvPr id="51" name="Rounded Rectangle 5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sp>
        <p:nvSpPr>
          <p:cNvPr id="53" name="Rectangle 52"/>
          <p:cNvSpPr/>
          <p:nvPr/>
        </p:nvSpPr>
        <p:spPr>
          <a:xfrm>
            <a:off x="692513" y="1702231"/>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Sửa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soạn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11235" y="1718619"/>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Cốt</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lõi</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050284" y="1747208"/>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Đơn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điệu</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726966" y="1763596"/>
            <a:ext cx="1632714" cy="430887"/>
          </a:xfrm>
          <a:prstGeom prst="rect">
            <a:avLst/>
          </a:prstGeom>
        </p:spPr>
        <p:txBody>
          <a:bodyPr wrap="square">
            <a:spAutoFit/>
          </a:bodyPr>
          <a:lstStyle/>
          <a:p>
            <a:pPr algn="ctr">
              <a:buClrTx/>
              <a:buFontTx/>
              <a:buNone/>
            </a:pPr>
            <a:r>
              <a:rPr lang="en-US" sz="2200" b="1" i="1" kern="1200" dirty="0" err="1">
                <a:solidFill>
                  <a:schemeClr val="tx1"/>
                </a:solidFill>
                <a:latin typeface="Times New Roman" panose="02020603050405020304" pitchFamily="18" charset="0"/>
                <a:cs typeface="Times New Roman" panose="02020603050405020304" pitchFamily="18" charset="0"/>
              </a:rPr>
              <a:t>Trống</a:t>
            </a:r>
            <a:r>
              <a:rPr lang="en-US" sz="2200" b="1" i="1" kern="1200" dirty="0">
                <a:solidFill>
                  <a:schemeClr val="tx1"/>
                </a:solidFill>
                <a:latin typeface="Times New Roman" panose="02020603050405020304" pitchFamily="18" charset="0"/>
                <a:cs typeface="Times New Roman" panose="02020603050405020304" pitchFamily="18" charset="0"/>
              </a:rPr>
              <a:t> </a:t>
            </a:r>
            <a:r>
              <a:rPr lang="en-US" sz="2200" b="1" i="1" kern="1200" dirty="0" err="1">
                <a:solidFill>
                  <a:schemeClr val="tx1"/>
                </a:solidFill>
                <a:latin typeface="Times New Roman" panose="02020603050405020304" pitchFamily="18" charset="0"/>
                <a:cs typeface="Times New Roman" panose="02020603050405020304" pitchFamily="18" charset="0"/>
              </a:rPr>
              <a:t>rỗng</a:t>
            </a:r>
            <a:endParaRPr lang="vi-VN" sz="2200" b="1" i="1" kern="1200" dirty="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71941" y="1799954"/>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Kiên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nhẫn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2470" y="2416843"/>
            <a:ext cx="1388911"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p>
        </p:txBody>
      </p:sp>
      <p:sp>
        <p:nvSpPr>
          <p:cNvPr id="9" name="Rectangle 8"/>
          <p:cNvSpPr/>
          <p:nvPr/>
        </p:nvSpPr>
        <p:spPr>
          <a:xfrm>
            <a:off x="2716490" y="2418354"/>
            <a:ext cx="1390315"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4346480" y="2417862"/>
            <a:ext cx="1420899" cy="2123658"/>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a:t>
            </a:r>
          </a:p>
        </p:txBody>
      </p:sp>
      <p:sp>
        <p:nvSpPr>
          <p:cNvPr id="13" name="Rectangle 12"/>
          <p:cNvSpPr/>
          <p:nvPr/>
        </p:nvSpPr>
        <p:spPr>
          <a:xfrm>
            <a:off x="6018804" y="2413252"/>
            <a:ext cx="1389962"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endParaRPr lang="en-US" sz="2200" dirty="0"/>
          </a:p>
        </p:txBody>
      </p:sp>
      <p:sp>
        <p:nvSpPr>
          <p:cNvPr id="14" name="Rectangle 13"/>
          <p:cNvSpPr/>
          <p:nvPr/>
        </p:nvSpPr>
        <p:spPr>
          <a:xfrm>
            <a:off x="7669960" y="2470437"/>
            <a:ext cx="1410993"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bền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ngại</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7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80">
                                          <p:stCondLst>
                                            <p:cond delay="0"/>
                                          </p:stCondLst>
                                        </p:cTn>
                                        <p:tgtEl>
                                          <p:spTgt spid="53"/>
                                        </p:tgtEl>
                                      </p:cBhvr>
                                    </p:animEffect>
                                    <p:anim calcmode="lin" valueType="num">
                                      <p:cBhvr>
                                        <p:cTn id="2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7" dur="26">
                                          <p:stCondLst>
                                            <p:cond delay="650"/>
                                          </p:stCondLst>
                                        </p:cTn>
                                        <p:tgtEl>
                                          <p:spTgt spid="53"/>
                                        </p:tgtEl>
                                      </p:cBhvr>
                                      <p:to x="100000" y="60000"/>
                                    </p:animScale>
                                    <p:animScale>
                                      <p:cBhvr>
                                        <p:cTn id="28" dur="166" decel="50000">
                                          <p:stCondLst>
                                            <p:cond delay="676"/>
                                          </p:stCondLst>
                                        </p:cTn>
                                        <p:tgtEl>
                                          <p:spTgt spid="53"/>
                                        </p:tgtEl>
                                      </p:cBhvr>
                                      <p:to x="100000" y="100000"/>
                                    </p:animScale>
                                    <p:animScale>
                                      <p:cBhvr>
                                        <p:cTn id="29" dur="26">
                                          <p:stCondLst>
                                            <p:cond delay="1312"/>
                                          </p:stCondLst>
                                        </p:cTn>
                                        <p:tgtEl>
                                          <p:spTgt spid="53"/>
                                        </p:tgtEl>
                                      </p:cBhvr>
                                      <p:to x="100000" y="80000"/>
                                    </p:animScale>
                                    <p:animScale>
                                      <p:cBhvr>
                                        <p:cTn id="30" dur="166" decel="50000">
                                          <p:stCondLst>
                                            <p:cond delay="1338"/>
                                          </p:stCondLst>
                                        </p:cTn>
                                        <p:tgtEl>
                                          <p:spTgt spid="53"/>
                                        </p:tgtEl>
                                      </p:cBhvr>
                                      <p:to x="100000" y="100000"/>
                                    </p:animScale>
                                    <p:animScale>
                                      <p:cBhvr>
                                        <p:cTn id="31" dur="26">
                                          <p:stCondLst>
                                            <p:cond delay="1642"/>
                                          </p:stCondLst>
                                        </p:cTn>
                                        <p:tgtEl>
                                          <p:spTgt spid="53"/>
                                        </p:tgtEl>
                                      </p:cBhvr>
                                      <p:to x="100000" y="90000"/>
                                    </p:animScale>
                                    <p:animScale>
                                      <p:cBhvr>
                                        <p:cTn id="32" dur="166" decel="50000">
                                          <p:stCondLst>
                                            <p:cond delay="1668"/>
                                          </p:stCondLst>
                                        </p:cTn>
                                        <p:tgtEl>
                                          <p:spTgt spid="53"/>
                                        </p:tgtEl>
                                      </p:cBhvr>
                                      <p:to x="100000" y="100000"/>
                                    </p:animScale>
                                    <p:animScale>
                                      <p:cBhvr>
                                        <p:cTn id="33" dur="26">
                                          <p:stCondLst>
                                            <p:cond delay="1808"/>
                                          </p:stCondLst>
                                        </p:cTn>
                                        <p:tgtEl>
                                          <p:spTgt spid="53"/>
                                        </p:tgtEl>
                                      </p:cBhvr>
                                      <p:to x="100000" y="95000"/>
                                    </p:animScale>
                                    <p:animScale>
                                      <p:cBhvr>
                                        <p:cTn id="34" dur="166" decel="50000">
                                          <p:stCondLst>
                                            <p:cond delay="1834"/>
                                          </p:stCondLst>
                                        </p:cTn>
                                        <p:tgtEl>
                                          <p:spTgt spid="5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80">
                                          <p:stCondLst>
                                            <p:cond delay="0"/>
                                          </p:stCondLst>
                                        </p:cTn>
                                        <p:tgtEl>
                                          <p:spTgt spid="54"/>
                                        </p:tgtEl>
                                      </p:cBhvr>
                                    </p:animEffect>
                                    <p:anim calcmode="lin" valueType="num">
                                      <p:cBhvr>
                                        <p:cTn id="5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9" dur="26">
                                          <p:stCondLst>
                                            <p:cond delay="650"/>
                                          </p:stCondLst>
                                        </p:cTn>
                                        <p:tgtEl>
                                          <p:spTgt spid="54"/>
                                        </p:tgtEl>
                                      </p:cBhvr>
                                      <p:to x="100000" y="60000"/>
                                    </p:animScale>
                                    <p:animScale>
                                      <p:cBhvr>
                                        <p:cTn id="60" dur="166" decel="50000">
                                          <p:stCondLst>
                                            <p:cond delay="676"/>
                                          </p:stCondLst>
                                        </p:cTn>
                                        <p:tgtEl>
                                          <p:spTgt spid="54"/>
                                        </p:tgtEl>
                                      </p:cBhvr>
                                      <p:to x="100000" y="100000"/>
                                    </p:animScale>
                                    <p:animScale>
                                      <p:cBhvr>
                                        <p:cTn id="61" dur="26">
                                          <p:stCondLst>
                                            <p:cond delay="1312"/>
                                          </p:stCondLst>
                                        </p:cTn>
                                        <p:tgtEl>
                                          <p:spTgt spid="54"/>
                                        </p:tgtEl>
                                      </p:cBhvr>
                                      <p:to x="100000" y="80000"/>
                                    </p:animScale>
                                    <p:animScale>
                                      <p:cBhvr>
                                        <p:cTn id="62" dur="166" decel="50000">
                                          <p:stCondLst>
                                            <p:cond delay="1338"/>
                                          </p:stCondLst>
                                        </p:cTn>
                                        <p:tgtEl>
                                          <p:spTgt spid="54"/>
                                        </p:tgtEl>
                                      </p:cBhvr>
                                      <p:to x="100000" y="100000"/>
                                    </p:animScale>
                                    <p:animScale>
                                      <p:cBhvr>
                                        <p:cTn id="63" dur="26">
                                          <p:stCondLst>
                                            <p:cond delay="1642"/>
                                          </p:stCondLst>
                                        </p:cTn>
                                        <p:tgtEl>
                                          <p:spTgt spid="54"/>
                                        </p:tgtEl>
                                      </p:cBhvr>
                                      <p:to x="100000" y="90000"/>
                                    </p:animScale>
                                    <p:animScale>
                                      <p:cBhvr>
                                        <p:cTn id="64" dur="166" decel="50000">
                                          <p:stCondLst>
                                            <p:cond delay="1668"/>
                                          </p:stCondLst>
                                        </p:cTn>
                                        <p:tgtEl>
                                          <p:spTgt spid="54"/>
                                        </p:tgtEl>
                                      </p:cBhvr>
                                      <p:to x="100000" y="100000"/>
                                    </p:animScale>
                                    <p:animScale>
                                      <p:cBhvr>
                                        <p:cTn id="65" dur="26">
                                          <p:stCondLst>
                                            <p:cond delay="1808"/>
                                          </p:stCondLst>
                                        </p:cTn>
                                        <p:tgtEl>
                                          <p:spTgt spid="54"/>
                                        </p:tgtEl>
                                      </p:cBhvr>
                                      <p:to x="100000" y="95000"/>
                                    </p:animScale>
                                    <p:animScale>
                                      <p:cBhvr>
                                        <p:cTn id="66" dur="166" decel="50000">
                                          <p:stCondLst>
                                            <p:cond delay="1834"/>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80">
                                          <p:stCondLst>
                                            <p:cond delay="0"/>
                                          </p:stCondLst>
                                        </p:cTn>
                                        <p:tgtEl>
                                          <p:spTgt spid="55"/>
                                        </p:tgtEl>
                                      </p:cBhvr>
                                    </p:animEffect>
                                    <p:anim calcmode="lin" valueType="num">
                                      <p:cBhvr>
                                        <p:cTn id="8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91" dur="26">
                                          <p:stCondLst>
                                            <p:cond delay="650"/>
                                          </p:stCondLst>
                                        </p:cTn>
                                        <p:tgtEl>
                                          <p:spTgt spid="55"/>
                                        </p:tgtEl>
                                      </p:cBhvr>
                                      <p:to x="100000" y="60000"/>
                                    </p:animScale>
                                    <p:animScale>
                                      <p:cBhvr>
                                        <p:cTn id="92" dur="166" decel="50000">
                                          <p:stCondLst>
                                            <p:cond delay="676"/>
                                          </p:stCondLst>
                                        </p:cTn>
                                        <p:tgtEl>
                                          <p:spTgt spid="55"/>
                                        </p:tgtEl>
                                      </p:cBhvr>
                                      <p:to x="100000" y="100000"/>
                                    </p:animScale>
                                    <p:animScale>
                                      <p:cBhvr>
                                        <p:cTn id="93" dur="26">
                                          <p:stCondLst>
                                            <p:cond delay="1312"/>
                                          </p:stCondLst>
                                        </p:cTn>
                                        <p:tgtEl>
                                          <p:spTgt spid="55"/>
                                        </p:tgtEl>
                                      </p:cBhvr>
                                      <p:to x="100000" y="80000"/>
                                    </p:animScale>
                                    <p:animScale>
                                      <p:cBhvr>
                                        <p:cTn id="94" dur="166" decel="50000">
                                          <p:stCondLst>
                                            <p:cond delay="1338"/>
                                          </p:stCondLst>
                                        </p:cTn>
                                        <p:tgtEl>
                                          <p:spTgt spid="55"/>
                                        </p:tgtEl>
                                      </p:cBhvr>
                                      <p:to x="100000" y="100000"/>
                                    </p:animScale>
                                    <p:animScale>
                                      <p:cBhvr>
                                        <p:cTn id="95" dur="26">
                                          <p:stCondLst>
                                            <p:cond delay="1642"/>
                                          </p:stCondLst>
                                        </p:cTn>
                                        <p:tgtEl>
                                          <p:spTgt spid="55"/>
                                        </p:tgtEl>
                                      </p:cBhvr>
                                      <p:to x="100000" y="90000"/>
                                    </p:animScale>
                                    <p:animScale>
                                      <p:cBhvr>
                                        <p:cTn id="96" dur="166" decel="50000">
                                          <p:stCondLst>
                                            <p:cond delay="1668"/>
                                          </p:stCondLst>
                                        </p:cTn>
                                        <p:tgtEl>
                                          <p:spTgt spid="55"/>
                                        </p:tgtEl>
                                      </p:cBhvr>
                                      <p:to x="100000" y="100000"/>
                                    </p:animScale>
                                    <p:animScale>
                                      <p:cBhvr>
                                        <p:cTn id="97" dur="26">
                                          <p:stCondLst>
                                            <p:cond delay="1808"/>
                                          </p:stCondLst>
                                        </p:cTn>
                                        <p:tgtEl>
                                          <p:spTgt spid="55"/>
                                        </p:tgtEl>
                                      </p:cBhvr>
                                      <p:to x="100000" y="95000"/>
                                    </p:animScale>
                                    <p:animScale>
                                      <p:cBhvr>
                                        <p:cTn id="98" dur="166" decel="50000">
                                          <p:stCondLst>
                                            <p:cond delay="1834"/>
                                          </p:stCondLst>
                                        </p:cTn>
                                        <p:tgtEl>
                                          <p:spTgt spid="5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80">
                                          <p:stCondLst>
                                            <p:cond delay="0"/>
                                          </p:stCondLst>
                                        </p:cTn>
                                        <p:tgtEl>
                                          <p:spTgt spid="56"/>
                                        </p:tgtEl>
                                      </p:cBhvr>
                                    </p:animEffect>
                                    <p:anim calcmode="lin" valueType="num">
                                      <p:cBhvr>
                                        <p:cTn id="11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23" dur="26">
                                          <p:stCondLst>
                                            <p:cond delay="650"/>
                                          </p:stCondLst>
                                        </p:cTn>
                                        <p:tgtEl>
                                          <p:spTgt spid="56"/>
                                        </p:tgtEl>
                                      </p:cBhvr>
                                      <p:to x="100000" y="60000"/>
                                    </p:animScale>
                                    <p:animScale>
                                      <p:cBhvr>
                                        <p:cTn id="124" dur="166" decel="50000">
                                          <p:stCondLst>
                                            <p:cond delay="676"/>
                                          </p:stCondLst>
                                        </p:cTn>
                                        <p:tgtEl>
                                          <p:spTgt spid="56"/>
                                        </p:tgtEl>
                                      </p:cBhvr>
                                      <p:to x="100000" y="100000"/>
                                    </p:animScale>
                                    <p:animScale>
                                      <p:cBhvr>
                                        <p:cTn id="125" dur="26">
                                          <p:stCondLst>
                                            <p:cond delay="1312"/>
                                          </p:stCondLst>
                                        </p:cTn>
                                        <p:tgtEl>
                                          <p:spTgt spid="56"/>
                                        </p:tgtEl>
                                      </p:cBhvr>
                                      <p:to x="100000" y="80000"/>
                                    </p:animScale>
                                    <p:animScale>
                                      <p:cBhvr>
                                        <p:cTn id="126" dur="166" decel="50000">
                                          <p:stCondLst>
                                            <p:cond delay="1338"/>
                                          </p:stCondLst>
                                        </p:cTn>
                                        <p:tgtEl>
                                          <p:spTgt spid="56"/>
                                        </p:tgtEl>
                                      </p:cBhvr>
                                      <p:to x="100000" y="100000"/>
                                    </p:animScale>
                                    <p:animScale>
                                      <p:cBhvr>
                                        <p:cTn id="127" dur="26">
                                          <p:stCondLst>
                                            <p:cond delay="1642"/>
                                          </p:stCondLst>
                                        </p:cTn>
                                        <p:tgtEl>
                                          <p:spTgt spid="56"/>
                                        </p:tgtEl>
                                      </p:cBhvr>
                                      <p:to x="100000" y="90000"/>
                                    </p:animScale>
                                    <p:animScale>
                                      <p:cBhvr>
                                        <p:cTn id="128" dur="166" decel="50000">
                                          <p:stCondLst>
                                            <p:cond delay="1668"/>
                                          </p:stCondLst>
                                        </p:cTn>
                                        <p:tgtEl>
                                          <p:spTgt spid="56"/>
                                        </p:tgtEl>
                                      </p:cBhvr>
                                      <p:to x="100000" y="100000"/>
                                    </p:animScale>
                                    <p:animScale>
                                      <p:cBhvr>
                                        <p:cTn id="129" dur="26">
                                          <p:stCondLst>
                                            <p:cond delay="1808"/>
                                          </p:stCondLst>
                                        </p:cTn>
                                        <p:tgtEl>
                                          <p:spTgt spid="56"/>
                                        </p:tgtEl>
                                      </p:cBhvr>
                                      <p:to x="100000" y="95000"/>
                                    </p:animScale>
                                    <p:animScale>
                                      <p:cBhvr>
                                        <p:cTn id="130" dur="166" decel="50000">
                                          <p:stCondLst>
                                            <p:cond delay="1834"/>
                                          </p:stCondLst>
                                        </p:cTn>
                                        <p:tgtEl>
                                          <p:spTgt spid="56"/>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80">
                                          <p:stCondLst>
                                            <p:cond delay="0"/>
                                          </p:stCondLst>
                                        </p:cTn>
                                        <p:tgtEl>
                                          <p:spTgt spid="41"/>
                                        </p:tgtEl>
                                      </p:cBhvr>
                                    </p:animEffect>
                                    <p:anim calcmode="lin" valueType="num">
                                      <p:cBhvr>
                                        <p:cTn id="13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9" dur="26">
                                          <p:stCondLst>
                                            <p:cond delay="650"/>
                                          </p:stCondLst>
                                        </p:cTn>
                                        <p:tgtEl>
                                          <p:spTgt spid="41"/>
                                        </p:tgtEl>
                                      </p:cBhvr>
                                      <p:to x="100000" y="60000"/>
                                    </p:animScale>
                                    <p:animScale>
                                      <p:cBhvr>
                                        <p:cTn id="140" dur="166" decel="50000">
                                          <p:stCondLst>
                                            <p:cond delay="676"/>
                                          </p:stCondLst>
                                        </p:cTn>
                                        <p:tgtEl>
                                          <p:spTgt spid="41"/>
                                        </p:tgtEl>
                                      </p:cBhvr>
                                      <p:to x="100000" y="100000"/>
                                    </p:animScale>
                                    <p:animScale>
                                      <p:cBhvr>
                                        <p:cTn id="141" dur="26">
                                          <p:stCondLst>
                                            <p:cond delay="1312"/>
                                          </p:stCondLst>
                                        </p:cTn>
                                        <p:tgtEl>
                                          <p:spTgt spid="41"/>
                                        </p:tgtEl>
                                      </p:cBhvr>
                                      <p:to x="100000" y="80000"/>
                                    </p:animScale>
                                    <p:animScale>
                                      <p:cBhvr>
                                        <p:cTn id="142" dur="166" decel="50000">
                                          <p:stCondLst>
                                            <p:cond delay="1338"/>
                                          </p:stCondLst>
                                        </p:cTn>
                                        <p:tgtEl>
                                          <p:spTgt spid="41"/>
                                        </p:tgtEl>
                                      </p:cBhvr>
                                      <p:to x="100000" y="100000"/>
                                    </p:animScale>
                                    <p:animScale>
                                      <p:cBhvr>
                                        <p:cTn id="143" dur="26">
                                          <p:stCondLst>
                                            <p:cond delay="1642"/>
                                          </p:stCondLst>
                                        </p:cTn>
                                        <p:tgtEl>
                                          <p:spTgt spid="41"/>
                                        </p:tgtEl>
                                      </p:cBhvr>
                                      <p:to x="100000" y="90000"/>
                                    </p:animScale>
                                    <p:animScale>
                                      <p:cBhvr>
                                        <p:cTn id="144" dur="166" decel="50000">
                                          <p:stCondLst>
                                            <p:cond delay="1668"/>
                                          </p:stCondLst>
                                        </p:cTn>
                                        <p:tgtEl>
                                          <p:spTgt spid="41"/>
                                        </p:tgtEl>
                                      </p:cBhvr>
                                      <p:to x="100000" y="100000"/>
                                    </p:animScale>
                                    <p:animScale>
                                      <p:cBhvr>
                                        <p:cTn id="145" dur="26">
                                          <p:stCondLst>
                                            <p:cond delay="1808"/>
                                          </p:stCondLst>
                                        </p:cTn>
                                        <p:tgtEl>
                                          <p:spTgt spid="41"/>
                                        </p:tgtEl>
                                      </p:cBhvr>
                                      <p:to x="100000" y="95000"/>
                                    </p:animScale>
                                    <p:animScale>
                                      <p:cBhvr>
                                        <p:cTn id="146" dur="166" decel="50000">
                                          <p:stCondLst>
                                            <p:cond delay="1834"/>
                                          </p:stCondLst>
                                        </p:cTn>
                                        <p:tgtEl>
                                          <p:spTgt spid="41"/>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80">
                                          <p:stCondLst>
                                            <p:cond delay="0"/>
                                          </p:stCondLst>
                                        </p:cTn>
                                        <p:tgtEl>
                                          <p:spTgt spid="57"/>
                                        </p:tgtEl>
                                      </p:cBhvr>
                                    </p:animEffect>
                                    <p:anim calcmode="lin" valueType="num">
                                      <p:cBhvr>
                                        <p:cTn id="15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55" dur="26">
                                          <p:stCondLst>
                                            <p:cond delay="650"/>
                                          </p:stCondLst>
                                        </p:cTn>
                                        <p:tgtEl>
                                          <p:spTgt spid="57"/>
                                        </p:tgtEl>
                                      </p:cBhvr>
                                      <p:to x="100000" y="60000"/>
                                    </p:animScale>
                                    <p:animScale>
                                      <p:cBhvr>
                                        <p:cTn id="156" dur="166" decel="50000">
                                          <p:stCondLst>
                                            <p:cond delay="676"/>
                                          </p:stCondLst>
                                        </p:cTn>
                                        <p:tgtEl>
                                          <p:spTgt spid="57"/>
                                        </p:tgtEl>
                                      </p:cBhvr>
                                      <p:to x="100000" y="100000"/>
                                    </p:animScale>
                                    <p:animScale>
                                      <p:cBhvr>
                                        <p:cTn id="157" dur="26">
                                          <p:stCondLst>
                                            <p:cond delay="1312"/>
                                          </p:stCondLst>
                                        </p:cTn>
                                        <p:tgtEl>
                                          <p:spTgt spid="57"/>
                                        </p:tgtEl>
                                      </p:cBhvr>
                                      <p:to x="100000" y="80000"/>
                                    </p:animScale>
                                    <p:animScale>
                                      <p:cBhvr>
                                        <p:cTn id="158" dur="166" decel="50000">
                                          <p:stCondLst>
                                            <p:cond delay="1338"/>
                                          </p:stCondLst>
                                        </p:cTn>
                                        <p:tgtEl>
                                          <p:spTgt spid="57"/>
                                        </p:tgtEl>
                                      </p:cBhvr>
                                      <p:to x="100000" y="100000"/>
                                    </p:animScale>
                                    <p:animScale>
                                      <p:cBhvr>
                                        <p:cTn id="159" dur="26">
                                          <p:stCondLst>
                                            <p:cond delay="1642"/>
                                          </p:stCondLst>
                                        </p:cTn>
                                        <p:tgtEl>
                                          <p:spTgt spid="57"/>
                                        </p:tgtEl>
                                      </p:cBhvr>
                                      <p:to x="100000" y="90000"/>
                                    </p:animScale>
                                    <p:animScale>
                                      <p:cBhvr>
                                        <p:cTn id="160" dur="166" decel="50000">
                                          <p:stCondLst>
                                            <p:cond delay="1668"/>
                                          </p:stCondLst>
                                        </p:cTn>
                                        <p:tgtEl>
                                          <p:spTgt spid="57"/>
                                        </p:tgtEl>
                                      </p:cBhvr>
                                      <p:to x="100000" y="100000"/>
                                    </p:animScale>
                                    <p:animScale>
                                      <p:cBhvr>
                                        <p:cTn id="161" dur="26">
                                          <p:stCondLst>
                                            <p:cond delay="1808"/>
                                          </p:stCondLst>
                                        </p:cTn>
                                        <p:tgtEl>
                                          <p:spTgt spid="57"/>
                                        </p:tgtEl>
                                      </p:cBhvr>
                                      <p:to x="100000" y="95000"/>
                                    </p:animScale>
                                    <p:animScale>
                                      <p:cBhvr>
                                        <p:cTn id="162" dur="166" decel="50000">
                                          <p:stCondLst>
                                            <p:cond delay="1834"/>
                                          </p:stCondLst>
                                        </p:cTn>
                                        <p:tgtEl>
                                          <p:spTgt spid="57"/>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47"/>
                                        </p:tgtEl>
                                        <p:attrNameLst>
                                          <p:attrName>style.visibility</p:attrName>
                                        </p:attrNameLst>
                                      </p:cBhvr>
                                      <p:to>
                                        <p:strVal val="visible"/>
                                      </p:to>
                                    </p:set>
                                    <p:animEffect transition="in" filter="wipe(down)">
                                      <p:cBhvr>
                                        <p:cTn id="165" dur="580">
                                          <p:stCondLst>
                                            <p:cond delay="0"/>
                                          </p:stCondLst>
                                        </p:cTn>
                                        <p:tgtEl>
                                          <p:spTgt spid="47"/>
                                        </p:tgtEl>
                                      </p:cBhvr>
                                    </p:animEffect>
                                    <p:anim calcmode="lin" valueType="num">
                                      <p:cBhvr>
                                        <p:cTn id="16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71" dur="26">
                                          <p:stCondLst>
                                            <p:cond delay="650"/>
                                          </p:stCondLst>
                                        </p:cTn>
                                        <p:tgtEl>
                                          <p:spTgt spid="47"/>
                                        </p:tgtEl>
                                      </p:cBhvr>
                                      <p:to x="100000" y="60000"/>
                                    </p:animScale>
                                    <p:animScale>
                                      <p:cBhvr>
                                        <p:cTn id="172" dur="166" decel="50000">
                                          <p:stCondLst>
                                            <p:cond delay="676"/>
                                          </p:stCondLst>
                                        </p:cTn>
                                        <p:tgtEl>
                                          <p:spTgt spid="47"/>
                                        </p:tgtEl>
                                      </p:cBhvr>
                                      <p:to x="100000" y="100000"/>
                                    </p:animScale>
                                    <p:animScale>
                                      <p:cBhvr>
                                        <p:cTn id="173" dur="26">
                                          <p:stCondLst>
                                            <p:cond delay="1312"/>
                                          </p:stCondLst>
                                        </p:cTn>
                                        <p:tgtEl>
                                          <p:spTgt spid="47"/>
                                        </p:tgtEl>
                                      </p:cBhvr>
                                      <p:to x="100000" y="80000"/>
                                    </p:animScale>
                                    <p:animScale>
                                      <p:cBhvr>
                                        <p:cTn id="174" dur="166" decel="50000">
                                          <p:stCondLst>
                                            <p:cond delay="1338"/>
                                          </p:stCondLst>
                                        </p:cTn>
                                        <p:tgtEl>
                                          <p:spTgt spid="47"/>
                                        </p:tgtEl>
                                      </p:cBhvr>
                                      <p:to x="100000" y="100000"/>
                                    </p:animScale>
                                    <p:animScale>
                                      <p:cBhvr>
                                        <p:cTn id="175" dur="26">
                                          <p:stCondLst>
                                            <p:cond delay="1642"/>
                                          </p:stCondLst>
                                        </p:cTn>
                                        <p:tgtEl>
                                          <p:spTgt spid="47"/>
                                        </p:tgtEl>
                                      </p:cBhvr>
                                      <p:to x="100000" y="90000"/>
                                    </p:animScale>
                                    <p:animScale>
                                      <p:cBhvr>
                                        <p:cTn id="176" dur="166" decel="50000">
                                          <p:stCondLst>
                                            <p:cond delay="1668"/>
                                          </p:stCondLst>
                                        </p:cTn>
                                        <p:tgtEl>
                                          <p:spTgt spid="47"/>
                                        </p:tgtEl>
                                      </p:cBhvr>
                                      <p:to x="100000" y="100000"/>
                                    </p:animScale>
                                    <p:animScale>
                                      <p:cBhvr>
                                        <p:cTn id="177" dur="26">
                                          <p:stCondLst>
                                            <p:cond delay="1808"/>
                                          </p:stCondLst>
                                        </p:cTn>
                                        <p:tgtEl>
                                          <p:spTgt spid="47"/>
                                        </p:tgtEl>
                                      </p:cBhvr>
                                      <p:to x="100000" y="95000"/>
                                    </p:animScale>
                                    <p:animScale>
                                      <p:cBhvr>
                                        <p:cTn id="178" dur="166" decel="50000">
                                          <p:stCondLst>
                                            <p:cond delay="1834"/>
                                          </p:stCondLst>
                                        </p:cTn>
                                        <p:tgtEl>
                                          <p:spTgt spid="47"/>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1000"/>
                                        <p:tgtEl>
                                          <p:spTgt spid="8"/>
                                        </p:tgtEl>
                                      </p:cBhvr>
                                    </p:animEffect>
                                    <p:anim calcmode="lin" valueType="num">
                                      <p:cBhvr>
                                        <p:cTn id="184" dur="1000" fill="hold"/>
                                        <p:tgtEl>
                                          <p:spTgt spid="8"/>
                                        </p:tgtEl>
                                        <p:attrNameLst>
                                          <p:attrName>ppt_x</p:attrName>
                                        </p:attrNameLst>
                                      </p:cBhvr>
                                      <p:tavLst>
                                        <p:tav tm="0">
                                          <p:val>
                                            <p:strVal val="#ppt_x"/>
                                          </p:val>
                                        </p:tav>
                                        <p:tav tm="100000">
                                          <p:val>
                                            <p:strVal val="#ppt_x"/>
                                          </p:val>
                                        </p:tav>
                                      </p:tavLst>
                                    </p:anim>
                                    <p:anim calcmode="lin" valueType="num">
                                      <p:cBhvr>
                                        <p:cTn id="185" dur="1000" fill="hold"/>
                                        <p:tgtEl>
                                          <p:spTgt spid="8"/>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4"/>
                                        </p:tgtEl>
                                        <p:attrNameLst>
                                          <p:attrName>style.visibility</p:attrName>
                                        </p:attrNameLst>
                                      </p:cBhvr>
                                      <p:to>
                                        <p:strVal val="visible"/>
                                      </p:to>
                                    </p:set>
                                    <p:animEffect transition="in" filter="fade">
                                      <p:cBhvr>
                                        <p:cTn id="188" dur="1000"/>
                                        <p:tgtEl>
                                          <p:spTgt spid="24"/>
                                        </p:tgtEl>
                                      </p:cBhvr>
                                    </p:animEffect>
                                    <p:anim calcmode="lin" valueType="num">
                                      <p:cBhvr>
                                        <p:cTn id="189" dur="1000" fill="hold"/>
                                        <p:tgtEl>
                                          <p:spTgt spid="24"/>
                                        </p:tgtEl>
                                        <p:attrNameLst>
                                          <p:attrName>ppt_x</p:attrName>
                                        </p:attrNameLst>
                                      </p:cBhvr>
                                      <p:tavLst>
                                        <p:tav tm="0">
                                          <p:val>
                                            <p:strVal val="#ppt_x"/>
                                          </p:val>
                                        </p:tav>
                                        <p:tav tm="100000">
                                          <p:val>
                                            <p:strVal val="#ppt_x"/>
                                          </p:val>
                                        </p:tav>
                                      </p:tavLst>
                                    </p:anim>
                                    <p:anim calcmode="lin" valueType="num">
                                      <p:cBhvr>
                                        <p:cTn id="1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1000"/>
                                        <p:tgtEl>
                                          <p:spTgt spid="9"/>
                                        </p:tgtEl>
                                      </p:cBhvr>
                                    </p:animEffect>
                                    <p:anim calcmode="lin" valueType="num">
                                      <p:cBhvr>
                                        <p:cTn id="196" dur="1000" fill="hold"/>
                                        <p:tgtEl>
                                          <p:spTgt spid="9"/>
                                        </p:tgtEl>
                                        <p:attrNameLst>
                                          <p:attrName>ppt_x</p:attrName>
                                        </p:attrNameLst>
                                      </p:cBhvr>
                                      <p:tavLst>
                                        <p:tav tm="0">
                                          <p:val>
                                            <p:strVal val="#ppt_x"/>
                                          </p:val>
                                        </p:tav>
                                        <p:tav tm="100000">
                                          <p:val>
                                            <p:strVal val="#ppt_x"/>
                                          </p:val>
                                        </p:tav>
                                      </p:tavLst>
                                    </p:anim>
                                    <p:anim calcmode="lin" valueType="num">
                                      <p:cBhvr>
                                        <p:cTn id="197" dur="1000" fill="hold"/>
                                        <p:tgtEl>
                                          <p:spTgt spid="9"/>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1000"/>
                                        <p:tgtEl>
                                          <p:spTgt spid="11"/>
                                        </p:tgtEl>
                                      </p:cBhvr>
                                    </p:animEffect>
                                    <p:anim calcmode="lin" valueType="num">
                                      <p:cBhvr>
                                        <p:cTn id="208" dur="1000" fill="hold"/>
                                        <p:tgtEl>
                                          <p:spTgt spid="11"/>
                                        </p:tgtEl>
                                        <p:attrNameLst>
                                          <p:attrName>ppt_x</p:attrName>
                                        </p:attrNameLst>
                                      </p:cBhvr>
                                      <p:tavLst>
                                        <p:tav tm="0">
                                          <p:val>
                                            <p:strVal val="#ppt_x"/>
                                          </p:val>
                                        </p:tav>
                                        <p:tav tm="100000">
                                          <p:val>
                                            <p:strVal val="#ppt_x"/>
                                          </p:val>
                                        </p:tav>
                                      </p:tavLst>
                                    </p:anim>
                                    <p:anim calcmode="lin" valueType="num">
                                      <p:cBhvr>
                                        <p:cTn id="209" dur="1000" fill="hold"/>
                                        <p:tgtEl>
                                          <p:spTgt spid="11"/>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fade">
                                      <p:cBhvr>
                                        <p:cTn id="212" dur="1000"/>
                                        <p:tgtEl>
                                          <p:spTgt spid="38"/>
                                        </p:tgtEl>
                                      </p:cBhvr>
                                    </p:animEffect>
                                    <p:anim calcmode="lin" valueType="num">
                                      <p:cBhvr>
                                        <p:cTn id="213" dur="1000" fill="hold"/>
                                        <p:tgtEl>
                                          <p:spTgt spid="38"/>
                                        </p:tgtEl>
                                        <p:attrNameLst>
                                          <p:attrName>ppt_x</p:attrName>
                                        </p:attrNameLst>
                                      </p:cBhvr>
                                      <p:tavLst>
                                        <p:tav tm="0">
                                          <p:val>
                                            <p:strVal val="#ppt_x"/>
                                          </p:val>
                                        </p:tav>
                                        <p:tav tm="100000">
                                          <p:val>
                                            <p:strVal val="#ppt_x"/>
                                          </p:val>
                                        </p:tav>
                                      </p:tavLst>
                                    </p:anim>
                                    <p:anim calcmode="lin" valueType="num">
                                      <p:cBhvr>
                                        <p:cTn id="2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1000"/>
                                        <p:tgtEl>
                                          <p:spTgt spid="13"/>
                                        </p:tgtEl>
                                      </p:cBhvr>
                                    </p:animEffect>
                                    <p:anim calcmode="lin" valueType="num">
                                      <p:cBhvr>
                                        <p:cTn id="220" dur="1000" fill="hold"/>
                                        <p:tgtEl>
                                          <p:spTgt spid="13"/>
                                        </p:tgtEl>
                                        <p:attrNameLst>
                                          <p:attrName>ppt_x</p:attrName>
                                        </p:attrNameLst>
                                      </p:cBhvr>
                                      <p:tavLst>
                                        <p:tav tm="0">
                                          <p:val>
                                            <p:strVal val="#ppt_x"/>
                                          </p:val>
                                        </p:tav>
                                        <p:tav tm="100000">
                                          <p:val>
                                            <p:strVal val="#ppt_x"/>
                                          </p:val>
                                        </p:tav>
                                      </p:tavLst>
                                    </p:anim>
                                    <p:anim calcmode="lin" valueType="num">
                                      <p:cBhvr>
                                        <p:cTn id="221" dur="1000" fill="hold"/>
                                        <p:tgtEl>
                                          <p:spTgt spid="13"/>
                                        </p:tgtEl>
                                        <p:attrNameLst>
                                          <p:attrName>ppt_y</p:attrName>
                                        </p:attrNameLst>
                                      </p:cBhvr>
                                      <p:tavLst>
                                        <p:tav tm="0">
                                          <p:val>
                                            <p:strVal val="#ppt_y+.1"/>
                                          </p:val>
                                        </p:tav>
                                        <p:tav tm="100000">
                                          <p:val>
                                            <p:strVal val="#ppt_y"/>
                                          </p:val>
                                        </p:tav>
                                      </p:tavLst>
                                    </p:anim>
                                  </p:childTnLst>
                                </p:cTn>
                              </p:par>
                              <p:par>
                                <p:cTn id="222" presetID="42" presetClass="entr" presetSubtype="0" fill="hold" nodeType="withEffect">
                                  <p:stCondLst>
                                    <p:cond delay="0"/>
                                  </p:stCondLst>
                                  <p:childTnLst>
                                    <p:set>
                                      <p:cBhvr>
                                        <p:cTn id="223" dur="1" fill="hold">
                                          <p:stCondLst>
                                            <p:cond delay="0"/>
                                          </p:stCondLst>
                                        </p:cTn>
                                        <p:tgtEl>
                                          <p:spTgt spid="44"/>
                                        </p:tgtEl>
                                        <p:attrNameLst>
                                          <p:attrName>style.visibility</p:attrName>
                                        </p:attrNameLst>
                                      </p:cBhvr>
                                      <p:to>
                                        <p:strVal val="visible"/>
                                      </p:to>
                                    </p:set>
                                    <p:animEffect transition="in" filter="fade">
                                      <p:cBhvr>
                                        <p:cTn id="224" dur="1000"/>
                                        <p:tgtEl>
                                          <p:spTgt spid="44"/>
                                        </p:tgtEl>
                                      </p:cBhvr>
                                    </p:animEffect>
                                    <p:anim calcmode="lin" valueType="num">
                                      <p:cBhvr>
                                        <p:cTn id="225" dur="1000" fill="hold"/>
                                        <p:tgtEl>
                                          <p:spTgt spid="44"/>
                                        </p:tgtEl>
                                        <p:attrNameLst>
                                          <p:attrName>ppt_x</p:attrName>
                                        </p:attrNameLst>
                                      </p:cBhvr>
                                      <p:tavLst>
                                        <p:tav tm="0">
                                          <p:val>
                                            <p:strVal val="#ppt_x"/>
                                          </p:val>
                                        </p:tav>
                                        <p:tav tm="100000">
                                          <p:val>
                                            <p:strVal val="#ppt_x"/>
                                          </p:val>
                                        </p:tav>
                                      </p:tavLst>
                                    </p:anim>
                                    <p:anim calcmode="lin" valueType="num">
                                      <p:cBhvr>
                                        <p:cTn id="2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fade">
                                      <p:cBhvr>
                                        <p:cTn id="231" dur="1000"/>
                                        <p:tgtEl>
                                          <p:spTgt spid="14"/>
                                        </p:tgtEl>
                                      </p:cBhvr>
                                    </p:animEffect>
                                    <p:anim calcmode="lin" valueType="num">
                                      <p:cBhvr>
                                        <p:cTn id="232" dur="1000" fill="hold"/>
                                        <p:tgtEl>
                                          <p:spTgt spid="14"/>
                                        </p:tgtEl>
                                        <p:attrNameLst>
                                          <p:attrName>ppt_x</p:attrName>
                                        </p:attrNameLst>
                                      </p:cBhvr>
                                      <p:tavLst>
                                        <p:tav tm="0">
                                          <p:val>
                                            <p:strVal val="#ppt_x"/>
                                          </p:val>
                                        </p:tav>
                                        <p:tav tm="100000">
                                          <p:val>
                                            <p:strVal val="#ppt_x"/>
                                          </p:val>
                                        </p:tav>
                                      </p:tavLst>
                                    </p:anim>
                                    <p:anim calcmode="lin" valueType="num">
                                      <p:cBhvr>
                                        <p:cTn id="233" dur="1000" fill="hold"/>
                                        <p:tgtEl>
                                          <p:spTgt spid="14"/>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50"/>
                                        </p:tgtEl>
                                        <p:attrNameLst>
                                          <p:attrName>style.visibility</p:attrName>
                                        </p:attrNameLst>
                                      </p:cBhvr>
                                      <p:to>
                                        <p:strVal val="visible"/>
                                      </p:to>
                                    </p:set>
                                    <p:animEffect transition="in" filter="fade">
                                      <p:cBhvr>
                                        <p:cTn id="236" dur="1000"/>
                                        <p:tgtEl>
                                          <p:spTgt spid="50"/>
                                        </p:tgtEl>
                                      </p:cBhvr>
                                    </p:animEffect>
                                    <p:anim calcmode="lin" valueType="num">
                                      <p:cBhvr>
                                        <p:cTn id="237" dur="1000" fill="hold"/>
                                        <p:tgtEl>
                                          <p:spTgt spid="50"/>
                                        </p:tgtEl>
                                        <p:attrNameLst>
                                          <p:attrName>ppt_x</p:attrName>
                                        </p:attrNameLst>
                                      </p:cBhvr>
                                      <p:tavLst>
                                        <p:tav tm="0">
                                          <p:val>
                                            <p:strVal val="#ppt_x"/>
                                          </p:val>
                                        </p:tav>
                                        <p:tav tm="100000">
                                          <p:val>
                                            <p:strVal val="#ppt_x"/>
                                          </p:val>
                                        </p:tav>
                                      </p:tavLst>
                                    </p:anim>
                                    <p:anim calcmode="lin" valueType="num">
                                      <p:cBhvr>
                                        <p:cTn id="2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P spid="54" grpId="0"/>
      <p:bldP spid="55" grpId="0"/>
      <p:bldP spid="56" grpId="0"/>
      <p:bldP spid="57" grpId="0"/>
      <p:bldP spid="8" grpId="0"/>
      <p:bldP spid="9" grpId="0"/>
      <p:bldP spid="11" grpId="0"/>
      <p:bldP spid="13" grpId="0"/>
      <p:bldP spid="14" grpId="0"/>
    </p:bldLst>
  </p:timing>
</p:sld>
</file>

<file path=ppt/theme/theme1.xml><?xml version="1.0" encoding="utf-8"?>
<a:theme xmlns:a="http://schemas.openxmlformats.org/drawingml/2006/main" name="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823</Words>
  <Application>Microsoft Office PowerPoint</Application>
  <PresentationFormat>On-screen Show (16:9)</PresentationFormat>
  <Paragraphs>58</Paragraphs>
  <Slides>13</Slides>
  <Notes>13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13</vt:i4>
      </vt:variant>
    </vt:vector>
  </HeadingPairs>
  <TitlesOfParts>
    <vt:vector size="23" baseType="lpstr">
      <vt:lpstr>Arial</vt:lpstr>
      <vt:lpstr>Times New Roman</vt:lpstr>
      <vt:lpstr>Calibri</vt:lpstr>
      <vt:lpstr>Merriweather Light</vt:lpstr>
      <vt:lpstr>Playfair Display</vt:lpstr>
      <vt:lpstr>Floral Wedding</vt:lpstr>
      <vt:lpstr>3_Office Theme</vt:lpstr>
      <vt:lpstr>1_Floral Wedding</vt:lpstr>
      <vt:lpstr>https://www.freeppt7.com</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Trần Thị Thúy</cp:lastModifiedBy>
  <cp:revision>290</cp:revision>
  <dcterms:modified xsi:type="dcterms:W3CDTF">2024-01-16T14:21:35Z</dcterms:modified>
</cp:coreProperties>
</file>