
<file path=[Content_Types].xml><?xml version="1.0" encoding="utf-8"?>
<Types xmlns="http://schemas.openxmlformats.org/package/2006/content-types">
  <Default Extension="png" ContentType="image/png"/>
  <Default Extension="tmp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3" r:id="rId1"/>
    <p:sldMasterId id="2147483700" r:id="rId2"/>
    <p:sldMasterId id="2147483752" r:id="rId3"/>
    <p:sldMasterId id="2147483921" r:id="rId4"/>
  </p:sldMasterIdLst>
  <p:notesMasterIdLst>
    <p:notesMasterId r:id="rId30"/>
  </p:notesMasterIdLst>
  <p:sldIdLst>
    <p:sldId id="722" r:id="rId5"/>
    <p:sldId id="724" r:id="rId6"/>
    <p:sldId id="640" r:id="rId7"/>
    <p:sldId id="714" r:id="rId8"/>
    <p:sldId id="713" r:id="rId9"/>
    <p:sldId id="712" r:id="rId10"/>
    <p:sldId id="707" r:id="rId11"/>
    <p:sldId id="715" r:id="rId12"/>
    <p:sldId id="716" r:id="rId13"/>
    <p:sldId id="717" r:id="rId14"/>
    <p:sldId id="718" r:id="rId15"/>
    <p:sldId id="719" r:id="rId16"/>
    <p:sldId id="721" r:id="rId17"/>
    <p:sldId id="678" r:id="rId18"/>
    <p:sldId id="688" r:id="rId19"/>
    <p:sldId id="723" r:id="rId20"/>
    <p:sldId id="256" r:id="rId21"/>
    <p:sldId id="704" r:id="rId22"/>
    <p:sldId id="261" r:id="rId23"/>
    <p:sldId id="260" r:id="rId24"/>
    <p:sldId id="679" r:id="rId25"/>
    <p:sldId id="682" r:id="rId26"/>
    <p:sldId id="725" r:id="rId27"/>
    <p:sldId id="324" r:id="rId28"/>
    <p:sldId id="726" r:id="rId29"/>
  </p:sldIdLst>
  <p:sldSz cx="9144000" cy="5143500" type="screen16x9"/>
  <p:notesSz cx="6858000" cy="9144000"/>
  <p:custDataLst>
    <p:tags r:id="rId3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48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E3"/>
    <a:srgbClr val="EFED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1140E64-4373-4C8D-BCBB-07256B65901B}">
  <a:tblStyle styleId="{B1140E64-4373-4C8D-BCBB-07256B65901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21"/>
    <p:restoredTop sz="94580"/>
  </p:normalViewPr>
  <p:slideViewPr>
    <p:cSldViewPr>
      <p:cViewPr varScale="1">
        <p:scale>
          <a:sx n="110" d="100"/>
          <a:sy n="110" d="100"/>
        </p:scale>
        <p:origin x="259" y="62"/>
      </p:cViewPr>
      <p:guideLst>
        <p:guide orient="horz" pos="214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189438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3495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76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6857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940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138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5197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6"/>
            <a:ext cx="4040188" cy="47982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7" indent="0">
              <a:buNone/>
              <a:defRPr sz="2024" b="1"/>
            </a:lvl2pPr>
            <a:lvl3pPr marL="914134" indent="0">
              <a:buNone/>
              <a:defRPr sz="1800" b="1"/>
            </a:lvl3pPr>
            <a:lvl4pPr marL="1371200" indent="0">
              <a:buNone/>
              <a:defRPr sz="1650" b="1"/>
            </a:lvl4pPr>
            <a:lvl5pPr marL="1828267" indent="0">
              <a:buNone/>
              <a:defRPr sz="1650" b="1"/>
            </a:lvl5pPr>
            <a:lvl6pPr marL="2285333" indent="0">
              <a:buNone/>
              <a:defRPr sz="1650" b="1"/>
            </a:lvl6pPr>
            <a:lvl7pPr marL="2742400" indent="0">
              <a:buNone/>
              <a:defRPr sz="1650" b="1"/>
            </a:lvl7pPr>
            <a:lvl8pPr marL="3199466" indent="0">
              <a:buNone/>
              <a:defRPr sz="1650" b="1"/>
            </a:lvl8pPr>
            <a:lvl9pPr marL="3656533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8"/>
            <a:ext cx="4040188" cy="2963466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6"/>
            <a:ext cx="4041775" cy="47982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7" indent="0">
              <a:buNone/>
              <a:defRPr sz="2024" b="1"/>
            </a:lvl2pPr>
            <a:lvl3pPr marL="914134" indent="0">
              <a:buNone/>
              <a:defRPr sz="1800" b="1"/>
            </a:lvl3pPr>
            <a:lvl4pPr marL="1371200" indent="0">
              <a:buNone/>
              <a:defRPr sz="1650" b="1"/>
            </a:lvl4pPr>
            <a:lvl5pPr marL="1828267" indent="0">
              <a:buNone/>
              <a:defRPr sz="1650" b="1"/>
            </a:lvl5pPr>
            <a:lvl6pPr marL="2285333" indent="0">
              <a:buNone/>
              <a:defRPr sz="1650" b="1"/>
            </a:lvl6pPr>
            <a:lvl7pPr marL="2742400" indent="0">
              <a:buNone/>
              <a:defRPr sz="1650" b="1"/>
            </a:lvl7pPr>
            <a:lvl8pPr marL="3199466" indent="0">
              <a:buNone/>
              <a:defRPr sz="1650" b="1"/>
            </a:lvl8pPr>
            <a:lvl9pPr marL="3656533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8"/>
            <a:ext cx="4041775" cy="2963466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0A4318BD-B3C6-4D4B-B871-C29490A2E55A}" type="datetime1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685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01EE9E8-4134-49B0-9AA7-3089E6521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1675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14CAFC4-799C-4CDE-B92B-8C262F06CF3E}" type="datetime1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685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01EE9E8-4134-49B0-9AA7-3089E6521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97719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5" y="773443"/>
            <a:ext cx="7434551" cy="3216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1" rIns="68561" bIns="34281" rtlCol="0" anchor="ctr"/>
          <a:lstStyle/>
          <a:p>
            <a:pPr marL="0" marR="0" lvl="0" indent="0" algn="ctr" defTabSz="685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4838925"/>
            <a:ext cx="293917" cy="1650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1" rIns="68561" bIns="34281" rtlCol="0" anchor="ctr"/>
          <a:lstStyle/>
          <a:p>
            <a:pPr marL="0" marR="0" lvl="0" indent="0" algn="ctr" defTabSz="685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3E729073-8FFE-4F18-B513-07581FC6638E}" type="datetime1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685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0" y="4797170"/>
            <a:ext cx="2133600" cy="273844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marL="0" marR="0" lvl="0" indent="0" algn="ctr" defTabSz="685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01EE9E8-4134-49B0-9AA7-3089E6521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Arial"/>
                <a:sym typeface="Arial"/>
              </a:rPr>
              <a:pPr marL="0" marR="0" lvl="0" indent="0" algn="ctr" defTabSz="685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0055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0103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24"/>
            </a:lvl1pPr>
            <a:lvl2pPr>
              <a:defRPr sz="2849"/>
            </a:lvl2pPr>
            <a:lvl3pPr>
              <a:defRPr sz="2399"/>
            </a:lvl3pPr>
            <a:lvl4pPr>
              <a:defRPr sz="2024"/>
            </a:lvl4pPr>
            <a:lvl5pPr>
              <a:defRPr sz="2024"/>
            </a:lvl5pPr>
            <a:lvl6pPr>
              <a:defRPr sz="2024"/>
            </a:lvl6pPr>
            <a:lvl7pPr>
              <a:defRPr sz="2024"/>
            </a:lvl7pPr>
            <a:lvl8pPr>
              <a:defRPr sz="2024"/>
            </a:lvl8pPr>
            <a:lvl9pPr>
              <a:defRPr sz="20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9"/>
            <a:ext cx="3008313" cy="3518297"/>
          </a:xfrm>
        </p:spPr>
        <p:txBody>
          <a:bodyPr/>
          <a:lstStyle>
            <a:lvl1pPr marL="0" indent="0">
              <a:buNone/>
              <a:defRPr sz="1425"/>
            </a:lvl1pPr>
            <a:lvl2pPr marL="457067" indent="0">
              <a:buNone/>
              <a:defRPr sz="1200"/>
            </a:lvl2pPr>
            <a:lvl3pPr marL="914134" indent="0">
              <a:buNone/>
              <a:defRPr sz="1050"/>
            </a:lvl3pPr>
            <a:lvl4pPr marL="1371200" indent="0">
              <a:buNone/>
              <a:defRPr sz="900"/>
            </a:lvl4pPr>
            <a:lvl5pPr marL="1828267" indent="0">
              <a:buNone/>
              <a:defRPr sz="900"/>
            </a:lvl5pPr>
            <a:lvl6pPr marL="2285333" indent="0">
              <a:buNone/>
              <a:defRPr sz="900"/>
            </a:lvl6pPr>
            <a:lvl7pPr marL="2742400" indent="0">
              <a:buNone/>
              <a:defRPr sz="900"/>
            </a:lvl7pPr>
            <a:lvl8pPr marL="3199466" indent="0">
              <a:buNone/>
              <a:defRPr sz="900"/>
            </a:lvl8pPr>
            <a:lvl9pPr marL="365653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3C7FCF6-76BD-4495-B08F-4C059D2BA31F}" type="datetime1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685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01EE9E8-4134-49B0-9AA7-3089E6521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17834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2"/>
            <a:ext cx="5486400" cy="425054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3"/>
            <a:ext cx="5486400" cy="3086100"/>
          </a:xfrm>
        </p:spPr>
        <p:txBody>
          <a:bodyPr/>
          <a:lstStyle>
            <a:lvl1pPr marL="0" indent="0">
              <a:buNone/>
              <a:defRPr sz="3224"/>
            </a:lvl1pPr>
            <a:lvl2pPr marL="457067" indent="0">
              <a:buNone/>
              <a:defRPr sz="2849"/>
            </a:lvl2pPr>
            <a:lvl3pPr marL="914134" indent="0">
              <a:buNone/>
              <a:defRPr sz="2399"/>
            </a:lvl3pPr>
            <a:lvl4pPr marL="1371200" indent="0">
              <a:buNone/>
              <a:defRPr sz="2024"/>
            </a:lvl4pPr>
            <a:lvl5pPr marL="1828267" indent="0">
              <a:buNone/>
              <a:defRPr sz="2024"/>
            </a:lvl5pPr>
            <a:lvl6pPr marL="2285333" indent="0">
              <a:buNone/>
              <a:defRPr sz="2024"/>
            </a:lvl6pPr>
            <a:lvl7pPr marL="2742400" indent="0">
              <a:buNone/>
              <a:defRPr sz="2024"/>
            </a:lvl7pPr>
            <a:lvl8pPr marL="3199466" indent="0">
              <a:buNone/>
              <a:defRPr sz="2024"/>
            </a:lvl8pPr>
            <a:lvl9pPr marL="3656533" indent="0">
              <a:buNone/>
              <a:defRPr sz="2024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25"/>
            </a:lvl1pPr>
            <a:lvl2pPr marL="457067" indent="0">
              <a:buNone/>
              <a:defRPr sz="1200"/>
            </a:lvl2pPr>
            <a:lvl3pPr marL="914134" indent="0">
              <a:buNone/>
              <a:defRPr sz="1050"/>
            </a:lvl3pPr>
            <a:lvl4pPr marL="1371200" indent="0">
              <a:buNone/>
              <a:defRPr sz="900"/>
            </a:lvl4pPr>
            <a:lvl5pPr marL="1828267" indent="0">
              <a:buNone/>
              <a:defRPr sz="900"/>
            </a:lvl5pPr>
            <a:lvl6pPr marL="2285333" indent="0">
              <a:buNone/>
              <a:defRPr sz="900"/>
            </a:lvl6pPr>
            <a:lvl7pPr marL="2742400" indent="0">
              <a:buNone/>
              <a:defRPr sz="900"/>
            </a:lvl7pPr>
            <a:lvl8pPr marL="3199466" indent="0">
              <a:buNone/>
              <a:defRPr sz="900"/>
            </a:lvl8pPr>
            <a:lvl9pPr marL="365653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E257577C-F53D-4BB9-9408-EB84DEB3CD80}" type="datetime1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685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01EE9E8-4134-49B0-9AA7-3089E6521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74815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7D58058-BD14-4845-947D-4A9B79A00D09}" type="datetime1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685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01EE9E8-4134-49B0-9AA7-3089E6521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7773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18ECB469-C949-4E3F-B0CB-0C15DA7B7F92}" type="datetime1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685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01EE9E8-4134-49B0-9AA7-3089E6521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76338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3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3137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12;p4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" name="Google Shape;113;p4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685800" y="1152475"/>
            <a:ext cx="7772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4645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76374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5699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841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6988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354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0076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887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0385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7887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4631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858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685800" y="1152475"/>
            <a:ext cx="7772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38400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472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6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500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1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1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" name="Google Shape;176;p11"/>
          <p:cNvGrpSpPr/>
          <p:nvPr/>
        </p:nvGrpSpPr>
        <p:grpSpPr>
          <a:xfrm>
            <a:off x="664005" y="536350"/>
            <a:ext cx="7453562" cy="4147729"/>
            <a:chOff x="677150" y="1466675"/>
            <a:chExt cx="4997025" cy="2780725"/>
          </a:xfrm>
        </p:grpSpPr>
        <p:sp>
          <p:nvSpPr>
            <p:cNvPr id="177" name="Google Shape;177;p11"/>
            <p:cNvSpPr/>
            <p:nvPr/>
          </p:nvSpPr>
          <p:spPr>
            <a:xfrm>
              <a:off x="932550" y="4033075"/>
              <a:ext cx="186350" cy="152125"/>
            </a:xfrm>
            <a:custGeom>
              <a:avLst/>
              <a:gdLst/>
              <a:ahLst/>
              <a:cxnLst/>
              <a:rect l="l" t="t" r="r" b="b"/>
              <a:pathLst>
                <a:path w="7454" h="6085" extrusionOk="0">
                  <a:moveTo>
                    <a:pt x="7061" y="0"/>
                  </a:moveTo>
                  <a:lnTo>
                    <a:pt x="6692" y="191"/>
                  </a:lnTo>
                  <a:lnTo>
                    <a:pt x="6644" y="191"/>
                  </a:lnTo>
                  <a:lnTo>
                    <a:pt x="6453" y="226"/>
                  </a:lnTo>
                  <a:lnTo>
                    <a:pt x="5799" y="131"/>
                  </a:lnTo>
                  <a:lnTo>
                    <a:pt x="5418" y="274"/>
                  </a:lnTo>
                  <a:lnTo>
                    <a:pt x="5299" y="357"/>
                  </a:lnTo>
                  <a:lnTo>
                    <a:pt x="5096" y="429"/>
                  </a:lnTo>
                  <a:lnTo>
                    <a:pt x="5084" y="453"/>
                  </a:lnTo>
                  <a:lnTo>
                    <a:pt x="5072" y="453"/>
                  </a:lnTo>
                  <a:lnTo>
                    <a:pt x="4858" y="512"/>
                  </a:lnTo>
                  <a:lnTo>
                    <a:pt x="4656" y="715"/>
                  </a:lnTo>
                  <a:lnTo>
                    <a:pt x="4584" y="929"/>
                  </a:lnTo>
                  <a:lnTo>
                    <a:pt x="4346" y="1143"/>
                  </a:lnTo>
                  <a:lnTo>
                    <a:pt x="4227" y="1286"/>
                  </a:lnTo>
                  <a:lnTo>
                    <a:pt x="4191" y="1322"/>
                  </a:lnTo>
                  <a:lnTo>
                    <a:pt x="3751" y="1667"/>
                  </a:lnTo>
                  <a:lnTo>
                    <a:pt x="3703" y="1667"/>
                  </a:lnTo>
                  <a:lnTo>
                    <a:pt x="3298" y="1846"/>
                  </a:lnTo>
                  <a:lnTo>
                    <a:pt x="3179" y="1905"/>
                  </a:lnTo>
                  <a:lnTo>
                    <a:pt x="3155" y="1917"/>
                  </a:lnTo>
                  <a:lnTo>
                    <a:pt x="3036" y="1953"/>
                  </a:lnTo>
                  <a:lnTo>
                    <a:pt x="2632" y="1953"/>
                  </a:lnTo>
                  <a:lnTo>
                    <a:pt x="2084" y="2072"/>
                  </a:lnTo>
                  <a:lnTo>
                    <a:pt x="1465" y="2191"/>
                  </a:lnTo>
                  <a:lnTo>
                    <a:pt x="1393" y="2191"/>
                  </a:lnTo>
                  <a:lnTo>
                    <a:pt x="1215" y="2203"/>
                  </a:lnTo>
                  <a:lnTo>
                    <a:pt x="1203" y="2191"/>
                  </a:lnTo>
                  <a:lnTo>
                    <a:pt x="989" y="2155"/>
                  </a:lnTo>
                  <a:lnTo>
                    <a:pt x="631" y="2096"/>
                  </a:lnTo>
                  <a:lnTo>
                    <a:pt x="369" y="2239"/>
                  </a:lnTo>
                  <a:lnTo>
                    <a:pt x="191" y="2310"/>
                  </a:lnTo>
                  <a:lnTo>
                    <a:pt x="119" y="2322"/>
                  </a:lnTo>
                  <a:lnTo>
                    <a:pt x="0" y="2393"/>
                  </a:lnTo>
                  <a:lnTo>
                    <a:pt x="0" y="2429"/>
                  </a:lnTo>
                  <a:lnTo>
                    <a:pt x="0" y="2548"/>
                  </a:lnTo>
                  <a:lnTo>
                    <a:pt x="155" y="2715"/>
                  </a:lnTo>
                  <a:lnTo>
                    <a:pt x="191" y="2727"/>
                  </a:lnTo>
                  <a:lnTo>
                    <a:pt x="310" y="2834"/>
                  </a:lnTo>
                  <a:lnTo>
                    <a:pt x="322" y="2858"/>
                  </a:lnTo>
                  <a:lnTo>
                    <a:pt x="357" y="2905"/>
                  </a:lnTo>
                  <a:lnTo>
                    <a:pt x="429" y="3024"/>
                  </a:lnTo>
                  <a:lnTo>
                    <a:pt x="441" y="3048"/>
                  </a:lnTo>
                  <a:lnTo>
                    <a:pt x="631" y="3429"/>
                  </a:lnTo>
                  <a:lnTo>
                    <a:pt x="655" y="3703"/>
                  </a:lnTo>
                  <a:lnTo>
                    <a:pt x="679" y="3822"/>
                  </a:lnTo>
                  <a:lnTo>
                    <a:pt x="869" y="4108"/>
                  </a:lnTo>
                  <a:lnTo>
                    <a:pt x="917" y="4120"/>
                  </a:lnTo>
                  <a:lnTo>
                    <a:pt x="1108" y="4417"/>
                  </a:lnTo>
                  <a:lnTo>
                    <a:pt x="1108" y="4465"/>
                  </a:lnTo>
                  <a:lnTo>
                    <a:pt x="1155" y="4536"/>
                  </a:lnTo>
                  <a:lnTo>
                    <a:pt x="1548" y="5013"/>
                  </a:lnTo>
                  <a:lnTo>
                    <a:pt x="1631" y="5156"/>
                  </a:lnTo>
                  <a:lnTo>
                    <a:pt x="1739" y="5346"/>
                  </a:lnTo>
                  <a:lnTo>
                    <a:pt x="1881" y="5548"/>
                  </a:lnTo>
                  <a:lnTo>
                    <a:pt x="2024" y="5989"/>
                  </a:lnTo>
                  <a:lnTo>
                    <a:pt x="2060" y="6060"/>
                  </a:lnTo>
                  <a:lnTo>
                    <a:pt x="2155" y="6084"/>
                  </a:lnTo>
                  <a:lnTo>
                    <a:pt x="2632" y="5989"/>
                  </a:lnTo>
                  <a:lnTo>
                    <a:pt x="2894" y="5846"/>
                  </a:lnTo>
                  <a:lnTo>
                    <a:pt x="3275" y="5751"/>
                  </a:lnTo>
                  <a:lnTo>
                    <a:pt x="3656" y="5596"/>
                  </a:lnTo>
                  <a:lnTo>
                    <a:pt x="3989" y="5227"/>
                  </a:lnTo>
                  <a:lnTo>
                    <a:pt x="4144" y="4989"/>
                  </a:lnTo>
                  <a:lnTo>
                    <a:pt x="4346" y="4703"/>
                  </a:lnTo>
                  <a:lnTo>
                    <a:pt x="4358" y="4703"/>
                  </a:lnTo>
                  <a:lnTo>
                    <a:pt x="4584" y="4501"/>
                  </a:lnTo>
                  <a:lnTo>
                    <a:pt x="4620" y="4346"/>
                  </a:lnTo>
                  <a:lnTo>
                    <a:pt x="4727" y="3929"/>
                  </a:lnTo>
                  <a:lnTo>
                    <a:pt x="4739" y="3905"/>
                  </a:lnTo>
                  <a:lnTo>
                    <a:pt x="4894" y="3501"/>
                  </a:lnTo>
                  <a:lnTo>
                    <a:pt x="4906" y="3465"/>
                  </a:lnTo>
                  <a:lnTo>
                    <a:pt x="5013" y="3262"/>
                  </a:lnTo>
                  <a:lnTo>
                    <a:pt x="5084" y="3108"/>
                  </a:lnTo>
                  <a:lnTo>
                    <a:pt x="5215" y="2905"/>
                  </a:lnTo>
                  <a:lnTo>
                    <a:pt x="5215" y="2608"/>
                  </a:lnTo>
                  <a:lnTo>
                    <a:pt x="5203" y="2512"/>
                  </a:lnTo>
                  <a:lnTo>
                    <a:pt x="5453" y="2072"/>
                  </a:lnTo>
                  <a:lnTo>
                    <a:pt x="5965" y="1596"/>
                  </a:lnTo>
                  <a:lnTo>
                    <a:pt x="6049" y="1500"/>
                  </a:lnTo>
                  <a:lnTo>
                    <a:pt x="6251" y="1310"/>
                  </a:lnTo>
                  <a:lnTo>
                    <a:pt x="7227" y="786"/>
                  </a:lnTo>
                  <a:lnTo>
                    <a:pt x="7239" y="726"/>
                  </a:lnTo>
                  <a:lnTo>
                    <a:pt x="7454" y="357"/>
                  </a:lnTo>
                  <a:lnTo>
                    <a:pt x="7454" y="334"/>
                  </a:lnTo>
                  <a:lnTo>
                    <a:pt x="7323" y="12"/>
                  </a:lnTo>
                  <a:lnTo>
                    <a:pt x="706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552275" y="3990200"/>
              <a:ext cx="99725" cy="145275"/>
            </a:xfrm>
            <a:custGeom>
              <a:avLst/>
              <a:gdLst/>
              <a:ahLst/>
              <a:cxnLst/>
              <a:rect l="l" t="t" r="r" b="b"/>
              <a:pathLst>
                <a:path w="3989" h="5811" extrusionOk="0">
                  <a:moveTo>
                    <a:pt x="3560" y="1"/>
                  </a:moveTo>
                  <a:lnTo>
                    <a:pt x="2893" y="36"/>
                  </a:lnTo>
                  <a:lnTo>
                    <a:pt x="2417" y="274"/>
                  </a:lnTo>
                  <a:lnTo>
                    <a:pt x="2215" y="596"/>
                  </a:lnTo>
                  <a:lnTo>
                    <a:pt x="2119" y="1072"/>
                  </a:lnTo>
                  <a:lnTo>
                    <a:pt x="2072" y="1191"/>
                  </a:lnTo>
                  <a:lnTo>
                    <a:pt x="2000" y="1632"/>
                  </a:lnTo>
                  <a:lnTo>
                    <a:pt x="1917" y="1715"/>
                  </a:lnTo>
                  <a:lnTo>
                    <a:pt x="1441" y="2549"/>
                  </a:lnTo>
                  <a:lnTo>
                    <a:pt x="1357" y="2715"/>
                  </a:lnTo>
                  <a:lnTo>
                    <a:pt x="1238" y="2918"/>
                  </a:lnTo>
                  <a:lnTo>
                    <a:pt x="881" y="3680"/>
                  </a:lnTo>
                  <a:lnTo>
                    <a:pt x="810" y="3846"/>
                  </a:lnTo>
                  <a:lnTo>
                    <a:pt x="762" y="3870"/>
                  </a:lnTo>
                  <a:lnTo>
                    <a:pt x="750" y="3989"/>
                  </a:lnTo>
                  <a:lnTo>
                    <a:pt x="595" y="4215"/>
                  </a:lnTo>
                  <a:lnTo>
                    <a:pt x="405" y="4632"/>
                  </a:lnTo>
                  <a:lnTo>
                    <a:pt x="405" y="4668"/>
                  </a:lnTo>
                  <a:lnTo>
                    <a:pt x="369" y="5204"/>
                  </a:lnTo>
                  <a:lnTo>
                    <a:pt x="357" y="5263"/>
                  </a:lnTo>
                  <a:lnTo>
                    <a:pt x="238" y="5418"/>
                  </a:lnTo>
                  <a:lnTo>
                    <a:pt x="0" y="5704"/>
                  </a:lnTo>
                  <a:lnTo>
                    <a:pt x="536" y="5811"/>
                  </a:lnTo>
                  <a:lnTo>
                    <a:pt x="822" y="5775"/>
                  </a:lnTo>
                  <a:lnTo>
                    <a:pt x="965" y="5799"/>
                  </a:lnTo>
                  <a:lnTo>
                    <a:pt x="965" y="5573"/>
                  </a:lnTo>
                  <a:lnTo>
                    <a:pt x="1262" y="5418"/>
                  </a:lnTo>
                  <a:lnTo>
                    <a:pt x="2131" y="5085"/>
                  </a:lnTo>
                  <a:lnTo>
                    <a:pt x="3620" y="3573"/>
                  </a:lnTo>
                  <a:lnTo>
                    <a:pt x="3679" y="3501"/>
                  </a:lnTo>
                  <a:lnTo>
                    <a:pt x="3679" y="3239"/>
                  </a:lnTo>
                  <a:lnTo>
                    <a:pt x="3679" y="2953"/>
                  </a:lnTo>
                  <a:lnTo>
                    <a:pt x="3846" y="2430"/>
                  </a:lnTo>
                  <a:lnTo>
                    <a:pt x="3965" y="2001"/>
                  </a:lnTo>
                  <a:lnTo>
                    <a:pt x="3989" y="1810"/>
                  </a:lnTo>
                  <a:lnTo>
                    <a:pt x="3989" y="1715"/>
                  </a:lnTo>
                  <a:lnTo>
                    <a:pt x="3989" y="1525"/>
                  </a:lnTo>
                  <a:lnTo>
                    <a:pt x="3870" y="441"/>
                  </a:lnTo>
                  <a:lnTo>
                    <a:pt x="3798" y="274"/>
                  </a:lnTo>
                  <a:lnTo>
                    <a:pt x="3786" y="274"/>
                  </a:lnTo>
                  <a:lnTo>
                    <a:pt x="3632" y="120"/>
                  </a:lnTo>
                  <a:lnTo>
                    <a:pt x="3560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1185850" y="4136950"/>
              <a:ext cx="105700" cy="110450"/>
            </a:xfrm>
            <a:custGeom>
              <a:avLst/>
              <a:gdLst/>
              <a:ahLst/>
              <a:cxnLst/>
              <a:rect l="l" t="t" r="r" b="b"/>
              <a:pathLst>
                <a:path w="4228" h="4418" extrusionOk="0">
                  <a:moveTo>
                    <a:pt x="3751" y="0"/>
                  </a:moveTo>
                  <a:lnTo>
                    <a:pt x="3584" y="72"/>
                  </a:lnTo>
                  <a:lnTo>
                    <a:pt x="3584" y="143"/>
                  </a:lnTo>
                  <a:lnTo>
                    <a:pt x="3620" y="262"/>
                  </a:lnTo>
                  <a:lnTo>
                    <a:pt x="3620" y="346"/>
                  </a:lnTo>
                  <a:lnTo>
                    <a:pt x="3060" y="358"/>
                  </a:lnTo>
                  <a:lnTo>
                    <a:pt x="2798" y="262"/>
                  </a:lnTo>
                  <a:lnTo>
                    <a:pt x="2263" y="310"/>
                  </a:lnTo>
                  <a:lnTo>
                    <a:pt x="1620" y="131"/>
                  </a:lnTo>
                  <a:lnTo>
                    <a:pt x="1429" y="108"/>
                  </a:lnTo>
                  <a:lnTo>
                    <a:pt x="1310" y="108"/>
                  </a:lnTo>
                  <a:lnTo>
                    <a:pt x="1096" y="143"/>
                  </a:lnTo>
                  <a:lnTo>
                    <a:pt x="1084" y="143"/>
                  </a:lnTo>
                  <a:lnTo>
                    <a:pt x="1013" y="786"/>
                  </a:lnTo>
                  <a:lnTo>
                    <a:pt x="667" y="1322"/>
                  </a:lnTo>
                  <a:lnTo>
                    <a:pt x="489" y="1489"/>
                  </a:lnTo>
                  <a:lnTo>
                    <a:pt x="262" y="1620"/>
                  </a:lnTo>
                  <a:lnTo>
                    <a:pt x="60" y="1739"/>
                  </a:lnTo>
                  <a:lnTo>
                    <a:pt x="24" y="2084"/>
                  </a:lnTo>
                  <a:lnTo>
                    <a:pt x="1" y="2584"/>
                  </a:lnTo>
                  <a:lnTo>
                    <a:pt x="24" y="2786"/>
                  </a:lnTo>
                  <a:lnTo>
                    <a:pt x="143" y="3048"/>
                  </a:lnTo>
                  <a:lnTo>
                    <a:pt x="227" y="3215"/>
                  </a:lnTo>
                  <a:lnTo>
                    <a:pt x="239" y="3239"/>
                  </a:lnTo>
                  <a:lnTo>
                    <a:pt x="346" y="3465"/>
                  </a:lnTo>
                  <a:lnTo>
                    <a:pt x="501" y="3584"/>
                  </a:lnTo>
                  <a:lnTo>
                    <a:pt x="655" y="3703"/>
                  </a:lnTo>
                  <a:lnTo>
                    <a:pt x="739" y="3858"/>
                  </a:lnTo>
                  <a:lnTo>
                    <a:pt x="989" y="4013"/>
                  </a:lnTo>
                  <a:lnTo>
                    <a:pt x="1382" y="4334"/>
                  </a:lnTo>
                  <a:lnTo>
                    <a:pt x="1429" y="4346"/>
                  </a:lnTo>
                  <a:lnTo>
                    <a:pt x="1786" y="4370"/>
                  </a:lnTo>
                  <a:lnTo>
                    <a:pt x="1953" y="4418"/>
                  </a:lnTo>
                  <a:lnTo>
                    <a:pt x="2560" y="4287"/>
                  </a:lnTo>
                  <a:lnTo>
                    <a:pt x="3179" y="4049"/>
                  </a:lnTo>
                  <a:lnTo>
                    <a:pt x="3465" y="3977"/>
                  </a:lnTo>
                  <a:lnTo>
                    <a:pt x="3620" y="3894"/>
                  </a:lnTo>
                  <a:lnTo>
                    <a:pt x="4180" y="3227"/>
                  </a:lnTo>
                  <a:lnTo>
                    <a:pt x="4227" y="3096"/>
                  </a:lnTo>
                  <a:lnTo>
                    <a:pt x="4120" y="2941"/>
                  </a:lnTo>
                  <a:lnTo>
                    <a:pt x="4180" y="2548"/>
                  </a:lnTo>
                  <a:lnTo>
                    <a:pt x="4227" y="2346"/>
                  </a:lnTo>
                  <a:lnTo>
                    <a:pt x="4227" y="1846"/>
                  </a:lnTo>
                  <a:lnTo>
                    <a:pt x="4168" y="1596"/>
                  </a:lnTo>
                  <a:lnTo>
                    <a:pt x="3894" y="905"/>
                  </a:lnTo>
                  <a:lnTo>
                    <a:pt x="3811" y="596"/>
                  </a:lnTo>
                  <a:lnTo>
                    <a:pt x="3930" y="191"/>
                  </a:lnTo>
                  <a:lnTo>
                    <a:pt x="3751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1638875" y="3864900"/>
              <a:ext cx="105100" cy="100625"/>
            </a:xfrm>
            <a:custGeom>
              <a:avLst/>
              <a:gdLst/>
              <a:ahLst/>
              <a:cxnLst/>
              <a:rect l="l" t="t" r="r" b="b"/>
              <a:pathLst>
                <a:path w="4204" h="4025" extrusionOk="0">
                  <a:moveTo>
                    <a:pt x="3918" y="0"/>
                  </a:moveTo>
                  <a:lnTo>
                    <a:pt x="3549" y="167"/>
                  </a:lnTo>
                  <a:lnTo>
                    <a:pt x="3442" y="393"/>
                  </a:lnTo>
                  <a:lnTo>
                    <a:pt x="3442" y="417"/>
                  </a:lnTo>
                  <a:lnTo>
                    <a:pt x="3370" y="631"/>
                  </a:lnTo>
                  <a:lnTo>
                    <a:pt x="3239" y="988"/>
                  </a:lnTo>
                  <a:lnTo>
                    <a:pt x="2858" y="1107"/>
                  </a:lnTo>
                  <a:lnTo>
                    <a:pt x="2561" y="1024"/>
                  </a:lnTo>
                  <a:lnTo>
                    <a:pt x="2477" y="1060"/>
                  </a:lnTo>
                  <a:lnTo>
                    <a:pt x="2323" y="1143"/>
                  </a:lnTo>
                  <a:lnTo>
                    <a:pt x="2287" y="1143"/>
                  </a:lnTo>
                  <a:lnTo>
                    <a:pt x="1846" y="1346"/>
                  </a:lnTo>
                  <a:lnTo>
                    <a:pt x="1787" y="1417"/>
                  </a:lnTo>
                  <a:lnTo>
                    <a:pt x="1370" y="1584"/>
                  </a:lnTo>
                  <a:lnTo>
                    <a:pt x="1180" y="1596"/>
                  </a:lnTo>
                  <a:lnTo>
                    <a:pt x="989" y="1667"/>
                  </a:lnTo>
                  <a:lnTo>
                    <a:pt x="953" y="1679"/>
                  </a:lnTo>
                  <a:lnTo>
                    <a:pt x="1001" y="1703"/>
                  </a:lnTo>
                  <a:lnTo>
                    <a:pt x="656" y="2024"/>
                  </a:lnTo>
                  <a:lnTo>
                    <a:pt x="632" y="2072"/>
                  </a:lnTo>
                  <a:lnTo>
                    <a:pt x="465" y="2310"/>
                  </a:lnTo>
                  <a:lnTo>
                    <a:pt x="382" y="2536"/>
                  </a:lnTo>
                  <a:lnTo>
                    <a:pt x="382" y="2953"/>
                  </a:lnTo>
                  <a:lnTo>
                    <a:pt x="382" y="2965"/>
                  </a:lnTo>
                  <a:lnTo>
                    <a:pt x="382" y="2977"/>
                  </a:lnTo>
                  <a:lnTo>
                    <a:pt x="358" y="3143"/>
                  </a:lnTo>
                  <a:lnTo>
                    <a:pt x="96" y="3489"/>
                  </a:lnTo>
                  <a:lnTo>
                    <a:pt x="1" y="3572"/>
                  </a:lnTo>
                  <a:lnTo>
                    <a:pt x="215" y="3929"/>
                  </a:lnTo>
                  <a:lnTo>
                    <a:pt x="572" y="3941"/>
                  </a:lnTo>
                  <a:lnTo>
                    <a:pt x="775" y="3977"/>
                  </a:lnTo>
                  <a:lnTo>
                    <a:pt x="882" y="4024"/>
                  </a:lnTo>
                  <a:lnTo>
                    <a:pt x="1001" y="4001"/>
                  </a:lnTo>
                  <a:lnTo>
                    <a:pt x="1287" y="3560"/>
                  </a:lnTo>
                  <a:lnTo>
                    <a:pt x="1406" y="3405"/>
                  </a:lnTo>
                  <a:lnTo>
                    <a:pt x="1846" y="3286"/>
                  </a:lnTo>
                  <a:lnTo>
                    <a:pt x="1882" y="3310"/>
                  </a:lnTo>
                  <a:lnTo>
                    <a:pt x="2120" y="3310"/>
                  </a:lnTo>
                  <a:lnTo>
                    <a:pt x="2239" y="3262"/>
                  </a:lnTo>
                  <a:lnTo>
                    <a:pt x="2596" y="3012"/>
                  </a:lnTo>
                  <a:lnTo>
                    <a:pt x="2715" y="2929"/>
                  </a:lnTo>
                  <a:lnTo>
                    <a:pt x="3085" y="2893"/>
                  </a:lnTo>
                  <a:lnTo>
                    <a:pt x="3358" y="2679"/>
                  </a:lnTo>
                  <a:lnTo>
                    <a:pt x="3477" y="2608"/>
                  </a:lnTo>
                  <a:lnTo>
                    <a:pt x="3597" y="2536"/>
                  </a:lnTo>
                  <a:lnTo>
                    <a:pt x="3620" y="2489"/>
                  </a:lnTo>
                  <a:lnTo>
                    <a:pt x="3787" y="2215"/>
                  </a:lnTo>
                  <a:lnTo>
                    <a:pt x="3799" y="2179"/>
                  </a:lnTo>
                  <a:lnTo>
                    <a:pt x="3870" y="1703"/>
                  </a:lnTo>
                  <a:lnTo>
                    <a:pt x="3906" y="1655"/>
                  </a:lnTo>
                  <a:lnTo>
                    <a:pt x="3918" y="1429"/>
                  </a:lnTo>
                  <a:lnTo>
                    <a:pt x="3870" y="1262"/>
                  </a:lnTo>
                  <a:lnTo>
                    <a:pt x="3870" y="1107"/>
                  </a:lnTo>
                  <a:lnTo>
                    <a:pt x="3906" y="1012"/>
                  </a:lnTo>
                  <a:lnTo>
                    <a:pt x="4085" y="881"/>
                  </a:lnTo>
                  <a:lnTo>
                    <a:pt x="4108" y="869"/>
                  </a:lnTo>
                  <a:lnTo>
                    <a:pt x="4192" y="631"/>
                  </a:lnTo>
                  <a:lnTo>
                    <a:pt x="4204" y="512"/>
                  </a:lnTo>
                  <a:lnTo>
                    <a:pt x="4156" y="191"/>
                  </a:lnTo>
                  <a:lnTo>
                    <a:pt x="3918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677150" y="3964900"/>
              <a:ext cx="67600" cy="96175"/>
            </a:xfrm>
            <a:custGeom>
              <a:avLst/>
              <a:gdLst/>
              <a:ahLst/>
              <a:cxnLst/>
              <a:rect l="l" t="t" r="r" b="b"/>
              <a:pathLst>
                <a:path w="2704" h="3847" extrusionOk="0">
                  <a:moveTo>
                    <a:pt x="1001" y="1"/>
                  </a:moveTo>
                  <a:lnTo>
                    <a:pt x="894" y="24"/>
                  </a:lnTo>
                  <a:lnTo>
                    <a:pt x="846" y="60"/>
                  </a:lnTo>
                  <a:lnTo>
                    <a:pt x="763" y="96"/>
                  </a:lnTo>
                  <a:lnTo>
                    <a:pt x="751" y="96"/>
                  </a:lnTo>
                  <a:lnTo>
                    <a:pt x="656" y="120"/>
                  </a:lnTo>
                  <a:lnTo>
                    <a:pt x="596" y="215"/>
                  </a:lnTo>
                  <a:lnTo>
                    <a:pt x="715" y="382"/>
                  </a:lnTo>
                  <a:lnTo>
                    <a:pt x="251" y="739"/>
                  </a:lnTo>
                  <a:lnTo>
                    <a:pt x="120" y="739"/>
                  </a:lnTo>
                  <a:lnTo>
                    <a:pt x="120" y="703"/>
                  </a:lnTo>
                  <a:lnTo>
                    <a:pt x="108" y="703"/>
                  </a:lnTo>
                  <a:lnTo>
                    <a:pt x="1" y="822"/>
                  </a:lnTo>
                  <a:lnTo>
                    <a:pt x="48" y="1001"/>
                  </a:lnTo>
                  <a:lnTo>
                    <a:pt x="48" y="1013"/>
                  </a:lnTo>
                  <a:lnTo>
                    <a:pt x="286" y="1215"/>
                  </a:lnTo>
                  <a:lnTo>
                    <a:pt x="596" y="1894"/>
                  </a:lnTo>
                  <a:lnTo>
                    <a:pt x="644" y="1989"/>
                  </a:lnTo>
                  <a:lnTo>
                    <a:pt x="894" y="2489"/>
                  </a:lnTo>
                  <a:lnTo>
                    <a:pt x="1048" y="2787"/>
                  </a:lnTo>
                  <a:lnTo>
                    <a:pt x="1263" y="3275"/>
                  </a:lnTo>
                  <a:lnTo>
                    <a:pt x="1346" y="3608"/>
                  </a:lnTo>
                  <a:lnTo>
                    <a:pt x="1596" y="3834"/>
                  </a:lnTo>
                  <a:lnTo>
                    <a:pt x="1715" y="3846"/>
                  </a:lnTo>
                  <a:lnTo>
                    <a:pt x="1739" y="3846"/>
                  </a:lnTo>
                  <a:lnTo>
                    <a:pt x="1953" y="3608"/>
                  </a:lnTo>
                  <a:lnTo>
                    <a:pt x="2108" y="3275"/>
                  </a:lnTo>
                  <a:lnTo>
                    <a:pt x="2180" y="3132"/>
                  </a:lnTo>
                  <a:lnTo>
                    <a:pt x="2477" y="2560"/>
                  </a:lnTo>
                  <a:lnTo>
                    <a:pt x="2477" y="2525"/>
                  </a:lnTo>
                  <a:lnTo>
                    <a:pt x="2489" y="2287"/>
                  </a:lnTo>
                  <a:lnTo>
                    <a:pt x="2430" y="2084"/>
                  </a:lnTo>
                  <a:lnTo>
                    <a:pt x="2382" y="1965"/>
                  </a:lnTo>
                  <a:lnTo>
                    <a:pt x="2442" y="1537"/>
                  </a:lnTo>
                  <a:lnTo>
                    <a:pt x="2549" y="1358"/>
                  </a:lnTo>
                  <a:lnTo>
                    <a:pt x="2656" y="1239"/>
                  </a:lnTo>
                  <a:lnTo>
                    <a:pt x="2703" y="1048"/>
                  </a:lnTo>
                  <a:lnTo>
                    <a:pt x="2501" y="810"/>
                  </a:lnTo>
                  <a:lnTo>
                    <a:pt x="2430" y="620"/>
                  </a:lnTo>
                  <a:lnTo>
                    <a:pt x="2239" y="167"/>
                  </a:lnTo>
                  <a:lnTo>
                    <a:pt x="2156" y="96"/>
                  </a:lnTo>
                  <a:lnTo>
                    <a:pt x="1894" y="24"/>
                  </a:lnTo>
                  <a:lnTo>
                    <a:pt x="1763" y="48"/>
                  </a:lnTo>
                  <a:lnTo>
                    <a:pt x="1072" y="24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40275" y="4134575"/>
              <a:ext cx="50625" cy="44075"/>
            </a:xfrm>
            <a:custGeom>
              <a:avLst/>
              <a:gdLst/>
              <a:ahLst/>
              <a:cxnLst/>
              <a:rect l="l" t="t" r="r" b="b"/>
              <a:pathLst>
                <a:path w="2025" h="1763" extrusionOk="0">
                  <a:moveTo>
                    <a:pt x="1096" y="0"/>
                  </a:moveTo>
                  <a:lnTo>
                    <a:pt x="512" y="322"/>
                  </a:lnTo>
                  <a:lnTo>
                    <a:pt x="12" y="834"/>
                  </a:lnTo>
                  <a:lnTo>
                    <a:pt x="0" y="1119"/>
                  </a:lnTo>
                  <a:lnTo>
                    <a:pt x="12" y="1286"/>
                  </a:lnTo>
                  <a:lnTo>
                    <a:pt x="536" y="1762"/>
                  </a:lnTo>
                  <a:lnTo>
                    <a:pt x="858" y="1727"/>
                  </a:lnTo>
                  <a:lnTo>
                    <a:pt x="929" y="1715"/>
                  </a:lnTo>
                  <a:lnTo>
                    <a:pt x="1334" y="1667"/>
                  </a:lnTo>
                  <a:lnTo>
                    <a:pt x="1393" y="1643"/>
                  </a:lnTo>
                  <a:lnTo>
                    <a:pt x="1691" y="1405"/>
                  </a:lnTo>
                  <a:lnTo>
                    <a:pt x="1846" y="1227"/>
                  </a:lnTo>
                  <a:lnTo>
                    <a:pt x="1858" y="1215"/>
                  </a:lnTo>
                  <a:lnTo>
                    <a:pt x="2001" y="1000"/>
                  </a:lnTo>
                  <a:lnTo>
                    <a:pt x="2024" y="953"/>
                  </a:lnTo>
                  <a:lnTo>
                    <a:pt x="2024" y="691"/>
                  </a:lnTo>
                  <a:lnTo>
                    <a:pt x="2001" y="643"/>
                  </a:lnTo>
                  <a:lnTo>
                    <a:pt x="1751" y="381"/>
                  </a:lnTo>
                  <a:lnTo>
                    <a:pt x="1643" y="322"/>
                  </a:lnTo>
                  <a:lnTo>
                    <a:pt x="1608" y="298"/>
                  </a:lnTo>
                  <a:lnTo>
                    <a:pt x="1489" y="226"/>
                  </a:lnTo>
                  <a:lnTo>
                    <a:pt x="1286" y="95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4813975" y="3285125"/>
              <a:ext cx="59575" cy="40050"/>
            </a:xfrm>
            <a:custGeom>
              <a:avLst/>
              <a:gdLst/>
              <a:ahLst/>
              <a:cxnLst/>
              <a:rect l="l" t="t" r="r" b="b"/>
              <a:pathLst>
                <a:path w="2383" h="1602" extrusionOk="0">
                  <a:moveTo>
                    <a:pt x="695" y="168"/>
                  </a:moveTo>
                  <a:lnTo>
                    <a:pt x="695" y="168"/>
                  </a:lnTo>
                  <a:cubicBezTo>
                    <a:pt x="705" y="183"/>
                    <a:pt x="720" y="198"/>
                    <a:pt x="739" y="212"/>
                  </a:cubicBezTo>
                  <a:cubicBezTo>
                    <a:pt x="718" y="202"/>
                    <a:pt x="704" y="186"/>
                    <a:pt x="695" y="168"/>
                  </a:cubicBezTo>
                  <a:close/>
                  <a:moveTo>
                    <a:pt x="1037" y="807"/>
                  </a:moveTo>
                  <a:cubicBezTo>
                    <a:pt x="1049" y="807"/>
                    <a:pt x="1049" y="819"/>
                    <a:pt x="1072" y="843"/>
                  </a:cubicBezTo>
                  <a:lnTo>
                    <a:pt x="1037" y="807"/>
                  </a:lnTo>
                  <a:close/>
                  <a:moveTo>
                    <a:pt x="636" y="1"/>
                  </a:moveTo>
                  <a:cubicBezTo>
                    <a:pt x="620" y="1"/>
                    <a:pt x="599" y="10"/>
                    <a:pt x="572" y="34"/>
                  </a:cubicBezTo>
                  <a:cubicBezTo>
                    <a:pt x="596" y="45"/>
                    <a:pt x="596" y="81"/>
                    <a:pt x="596" y="105"/>
                  </a:cubicBezTo>
                  <a:cubicBezTo>
                    <a:pt x="572" y="105"/>
                    <a:pt x="596" y="81"/>
                    <a:pt x="572" y="69"/>
                  </a:cubicBezTo>
                  <a:cubicBezTo>
                    <a:pt x="572" y="45"/>
                    <a:pt x="560" y="45"/>
                    <a:pt x="548" y="45"/>
                  </a:cubicBezTo>
                  <a:cubicBezTo>
                    <a:pt x="489" y="81"/>
                    <a:pt x="477" y="129"/>
                    <a:pt x="441" y="164"/>
                  </a:cubicBezTo>
                  <a:cubicBezTo>
                    <a:pt x="429" y="188"/>
                    <a:pt x="418" y="212"/>
                    <a:pt x="394" y="224"/>
                  </a:cubicBezTo>
                  <a:cubicBezTo>
                    <a:pt x="382" y="260"/>
                    <a:pt x="358" y="284"/>
                    <a:pt x="322" y="307"/>
                  </a:cubicBezTo>
                  <a:cubicBezTo>
                    <a:pt x="239" y="379"/>
                    <a:pt x="120" y="307"/>
                    <a:pt x="37" y="391"/>
                  </a:cubicBezTo>
                  <a:cubicBezTo>
                    <a:pt x="1" y="438"/>
                    <a:pt x="1" y="498"/>
                    <a:pt x="13" y="557"/>
                  </a:cubicBezTo>
                  <a:cubicBezTo>
                    <a:pt x="144" y="629"/>
                    <a:pt x="144" y="736"/>
                    <a:pt x="84" y="855"/>
                  </a:cubicBezTo>
                  <a:cubicBezTo>
                    <a:pt x="37" y="962"/>
                    <a:pt x="37" y="1057"/>
                    <a:pt x="25" y="1165"/>
                  </a:cubicBezTo>
                  <a:cubicBezTo>
                    <a:pt x="120" y="1260"/>
                    <a:pt x="203" y="1343"/>
                    <a:pt x="334" y="1355"/>
                  </a:cubicBezTo>
                  <a:cubicBezTo>
                    <a:pt x="429" y="1319"/>
                    <a:pt x="548" y="1319"/>
                    <a:pt x="608" y="1212"/>
                  </a:cubicBezTo>
                  <a:cubicBezTo>
                    <a:pt x="620" y="1177"/>
                    <a:pt x="596" y="1153"/>
                    <a:pt x="608" y="1117"/>
                  </a:cubicBezTo>
                  <a:lnTo>
                    <a:pt x="608" y="1117"/>
                  </a:lnTo>
                  <a:cubicBezTo>
                    <a:pt x="656" y="1153"/>
                    <a:pt x="679" y="1165"/>
                    <a:pt x="715" y="1165"/>
                  </a:cubicBezTo>
                  <a:cubicBezTo>
                    <a:pt x="752" y="1152"/>
                    <a:pt x="789" y="1147"/>
                    <a:pt x="824" y="1147"/>
                  </a:cubicBezTo>
                  <a:cubicBezTo>
                    <a:pt x="927" y="1147"/>
                    <a:pt x="1026" y="1189"/>
                    <a:pt x="1132" y="1224"/>
                  </a:cubicBezTo>
                  <a:cubicBezTo>
                    <a:pt x="1229" y="1232"/>
                    <a:pt x="1321" y="1252"/>
                    <a:pt x="1416" y="1252"/>
                  </a:cubicBezTo>
                  <a:cubicBezTo>
                    <a:pt x="1459" y="1252"/>
                    <a:pt x="1503" y="1247"/>
                    <a:pt x="1549" y="1236"/>
                  </a:cubicBezTo>
                  <a:lnTo>
                    <a:pt x="1549" y="1236"/>
                  </a:lnTo>
                  <a:cubicBezTo>
                    <a:pt x="1549" y="1296"/>
                    <a:pt x="1489" y="1319"/>
                    <a:pt x="1465" y="1355"/>
                  </a:cubicBezTo>
                  <a:cubicBezTo>
                    <a:pt x="1465" y="1367"/>
                    <a:pt x="1465" y="1391"/>
                    <a:pt x="1489" y="1391"/>
                  </a:cubicBezTo>
                  <a:cubicBezTo>
                    <a:pt x="1505" y="1389"/>
                    <a:pt x="1522" y="1387"/>
                    <a:pt x="1538" y="1387"/>
                  </a:cubicBezTo>
                  <a:cubicBezTo>
                    <a:pt x="1607" y="1387"/>
                    <a:pt x="1675" y="1412"/>
                    <a:pt x="1703" y="1498"/>
                  </a:cubicBezTo>
                  <a:cubicBezTo>
                    <a:pt x="1703" y="1510"/>
                    <a:pt x="1727" y="1510"/>
                    <a:pt x="1739" y="1510"/>
                  </a:cubicBezTo>
                  <a:cubicBezTo>
                    <a:pt x="1787" y="1510"/>
                    <a:pt x="1846" y="1510"/>
                    <a:pt x="1870" y="1558"/>
                  </a:cubicBezTo>
                  <a:cubicBezTo>
                    <a:pt x="1928" y="1579"/>
                    <a:pt x="1982" y="1601"/>
                    <a:pt x="2037" y="1601"/>
                  </a:cubicBezTo>
                  <a:cubicBezTo>
                    <a:pt x="2072" y="1601"/>
                    <a:pt x="2107" y="1592"/>
                    <a:pt x="2144" y="1569"/>
                  </a:cubicBezTo>
                  <a:cubicBezTo>
                    <a:pt x="2215" y="1534"/>
                    <a:pt x="2287" y="1510"/>
                    <a:pt x="2334" y="1438"/>
                  </a:cubicBezTo>
                  <a:cubicBezTo>
                    <a:pt x="2334" y="1403"/>
                    <a:pt x="2346" y="1391"/>
                    <a:pt x="2346" y="1379"/>
                  </a:cubicBezTo>
                  <a:cubicBezTo>
                    <a:pt x="2382" y="1331"/>
                    <a:pt x="2358" y="1284"/>
                    <a:pt x="2358" y="1236"/>
                  </a:cubicBezTo>
                  <a:cubicBezTo>
                    <a:pt x="2382" y="1105"/>
                    <a:pt x="2323" y="1034"/>
                    <a:pt x="2180" y="1022"/>
                  </a:cubicBezTo>
                  <a:cubicBezTo>
                    <a:pt x="2156" y="1022"/>
                    <a:pt x="2120" y="998"/>
                    <a:pt x="2096" y="986"/>
                  </a:cubicBezTo>
                  <a:cubicBezTo>
                    <a:pt x="2084" y="974"/>
                    <a:pt x="2061" y="962"/>
                    <a:pt x="2049" y="962"/>
                  </a:cubicBezTo>
                  <a:cubicBezTo>
                    <a:pt x="1970" y="941"/>
                    <a:pt x="1896" y="936"/>
                    <a:pt x="1821" y="936"/>
                  </a:cubicBezTo>
                  <a:cubicBezTo>
                    <a:pt x="1771" y="936"/>
                    <a:pt x="1720" y="938"/>
                    <a:pt x="1668" y="938"/>
                  </a:cubicBezTo>
                  <a:cubicBezTo>
                    <a:pt x="1549" y="938"/>
                    <a:pt x="1430" y="926"/>
                    <a:pt x="1334" y="855"/>
                  </a:cubicBezTo>
                  <a:cubicBezTo>
                    <a:pt x="1315" y="852"/>
                    <a:pt x="1296" y="851"/>
                    <a:pt x="1276" y="851"/>
                  </a:cubicBezTo>
                  <a:cubicBezTo>
                    <a:pt x="1241" y="851"/>
                    <a:pt x="1204" y="854"/>
                    <a:pt x="1168" y="854"/>
                  </a:cubicBezTo>
                  <a:cubicBezTo>
                    <a:pt x="1146" y="854"/>
                    <a:pt x="1123" y="853"/>
                    <a:pt x="1102" y="850"/>
                  </a:cubicBezTo>
                  <a:lnTo>
                    <a:pt x="1102" y="850"/>
                  </a:lnTo>
                  <a:cubicBezTo>
                    <a:pt x="1209" y="811"/>
                    <a:pt x="1144" y="733"/>
                    <a:pt x="1144" y="676"/>
                  </a:cubicBezTo>
                  <a:cubicBezTo>
                    <a:pt x="1072" y="676"/>
                    <a:pt x="1096" y="629"/>
                    <a:pt x="1096" y="581"/>
                  </a:cubicBezTo>
                  <a:lnTo>
                    <a:pt x="1096" y="557"/>
                  </a:lnTo>
                  <a:cubicBezTo>
                    <a:pt x="1025" y="367"/>
                    <a:pt x="906" y="224"/>
                    <a:pt x="775" y="81"/>
                  </a:cubicBezTo>
                  <a:cubicBezTo>
                    <a:pt x="752" y="74"/>
                    <a:pt x="735" y="57"/>
                    <a:pt x="719" y="57"/>
                  </a:cubicBezTo>
                  <a:cubicBezTo>
                    <a:pt x="709" y="57"/>
                    <a:pt x="700" y="63"/>
                    <a:pt x="691" y="81"/>
                  </a:cubicBezTo>
                  <a:cubicBezTo>
                    <a:pt x="685" y="97"/>
                    <a:pt x="682" y="110"/>
                    <a:pt x="682" y="123"/>
                  </a:cubicBezTo>
                  <a:lnTo>
                    <a:pt x="682" y="123"/>
                  </a:lnTo>
                  <a:cubicBezTo>
                    <a:pt x="680" y="110"/>
                    <a:pt x="679" y="96"/>
                    <a:pt x="679" y="81"/>
                  </a:cubicBezTo>
                  <a:cubicBezTo>
                    <a:pt x="679" y="41"/>
                    <a:pt x="669" y="1"/>
                    <a:pt x="63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5526875" y="2776075"/>
              <a:ext cx="147300" cy="98700"/>
            </a:xfrm>
            <a:custGeom>
              <a:avLst/>
              <a:gdLst/>
              <a:ahLst/>
              <a:cxnLst/>
              <a:rect l="l" t="t" r="r" b="b"/>
              <a:pathLst>
                <a:path w="5892" h="3948" extrusionOk="0">
                  <a:moveTo>
                    <a:pt x="3155" y="0"/>
                  </a:moveTo>
                  <a:cubicBezTo>
                    <a:pt x="3069" y="33"/>
                    <a:pt x="2972" y="85"/>
                    <a:pt x="2883" y="85"/>
                  </a:cubicBezTo>
                  <a:cubicBezTo>
                    <a:pt x="2875" y="85"/>
                    <a:pt x="2866" y="85"/>
                    <a:pt x="2858" y="83"/>
                  </a:cubicBezTo>
                  <a:cubicBezTo>
                    <a:pt x="2753" y="73"/>
                    <a:pt x="2649" y="69"/>
                    <a:pt x="2544" y="69"/>
                  </a:cubicBezTo>
                  <a:cubicBezTo>
                    <a:pt x="2292" y="69"/>
                    <a:pt x="2042" y="94"/>
                    <a:pt x="1798" y="119"/>
                  </a:cubicBezTo>
                  <a:cubicBezTo>
                    <a:pt x="1679" y="119"/>
                    <a:pt x="1572" y="155"/>
                    <a:pt x="1453" y="155"/>
                  </a:cubicBezTo>
                  <a:cubicBezTo>
                    <a:pt x="1414" y="170"/>
                    <a:pt x="1376" y="177"/>
                    <a:pt x="1337" y="177"/>
                  </a:cubicBezTo>
                  <a:cubicBezTo>
                    <a:pt x="1257" y="177"/>
                    <a:pt x="1176" y="148"/>
                    <a:pt x="1096" y="107"/>
                  </a:cubicBezTo>
                  <a:cubicBezTo>
                    <a:pt x="1050" y="98"/>
                    <a:pt x="1005" y="75"/>
                    <a:pt x="960" y="75"/>
                  </a:cubicBezTo>
                  <a:cubicBezTo>
                    <a:pt x="946" y="75"/>
                    <a:pt x="931" y="78"/>
                    <a:pt x="917" y="83"/>
                  </a:cubicBezTo>
                  <a:cubicBezTo>
                    <a:pt x="750" y="143"/>
                    <a:pt x="572" y="119"/>
                    <a:pt x="429" y="226"/>
                  </a:cubicBezTo>
                  <a:cubicBezTo>
                    <a:pt x="357" y="238"/>
                    <a:pt x="298" y="274"/>
                    <a:pt x="215" y="286"/>
                  </a:cubicBezTo>
                  <a:cubicBezTo>
                    <a:pt x="203" y="334"/>
                    <a:pt x="238" y="357"/>
                    <a:pt x="250" y="393"/>
                  </a:cubicBezTo>
                  <a:cubicBezTo>
                    <a:pt x="274" y="417"/>
                    <a:pt x="334" y="464"/>
                    <a:pt x="298" y="512"/>
                  </a:cubicBezTo>
                  <a:cubicBezTo>
                    <a:pt x="282" y="529"/>
                    <a:pt x="267" y="535"/>
                    <a:pt x="254" y="535"/>
                  </a:cubicBezTo>
                  <a:cubicBezTo>
                    <a:pt x="220" y="535"/>
                    <a:pt x="196" y="490"/>
                    <a:pt x="179" y="464"/>
                  </a:cubicBezTo>
                  <a:cubicBezTo>
                    <a:pt x="153" y="456"/>
                    <a:pt x="133" y="422"/>
                    <a:pt x="102" y="422"/>
                  </a:cubicBezTo>
                  <a:cubicBezTo>
                    <a:pt x="90" y="422"/>
                    <a:pt x="76" y="427"/>
                    <a:pt x="60" y="441"/>
                  </a:cubicBezTo>
                  <a:lnTo>
                    <a:pt x="24" y="464"/>
                  </a:lnTo>
                  <a:cubicBezTo>
                    <a:pt x="24" y="512"/>
                    <a:pt x="12" y="536"/>
                    <a:pt x="0" y="584"/>
                  </a:cubicBezTo>
                  <a:lnTo>
                    <a:pt x="0" y="679"/>
                  </a:lnTo>
                  <a:cubicBezTo>
                    <a:pt x="18" y="661"/>
                    <a:pt x="42" y="652"/>
                    <a:pt x="66" y="652"/>
                  </a:cubicBezTo>
                  <a:cubicBezTo>
                    <a:pt x="90" y="652"/>
                    <a:pt x="113" y="661"/>
                    <a:pt x="131" y="679"/>
                  </a:cubicBezTo>
                  <a:cubicBezTo>
                    <a:pt x="131" y="691"/>
                    <a:pt x="119" y="750"/>
                    <a:pt x="96" y="774"/>
                  </a:cubicBezTo>
                  <a:cubicBezTo>
                    <a:pt x="84" y="810"/>
                    <a:pt x="36" y="857"/>
                    <a:pt x="119" y="881"/>
                  </a:cubicBezTo>
                  <a:cubicBezTo>
                    <a:pt x="24" y="929"/>
                    <a:pt x="250" y="1036"/>
                    <a:pt x="84" y="1048"/>
                  </a:cubicBezTo>
                  <a:cubicBezTo>
                    <a:pt x="72" y="1167"/>
                    <a:pt x="179" y="1155"/>
                    <a:pt x="238" y="1191"/>
                  </a:cubicBezTo>
                  <a:cubicBezTo>
                    <a:pt x="453" y="1250"/>
                    <a:pt x="453" y="1250"/>
                    <a:pt x="334" y="1417"/>
                  </a:cubicBezTo>
                  <a:cubicBezTo>
                    <a:pt x="262" y="1572"/>
                    <a:pt x="274" y="1727"/>
                    <a:pt x="298" y="1893"/>
                  </a:cubicBezTo>
                  <a:cubicBezTo>
                    <a:pt x="274" y="1941"/>
                    <a:pt x="274" y="1988"/>
                    <a:pt x="262" y="2024"/>
                  </a:cubicBezTo>
                  <a:cubicBezTo>
                    <a:pt x="310" y="2131"/>
                    <a:pt x="417" y="2119"/>
                    <a:pt x="488" y="2167"/>
                  </a:cubicBezTo>
                  <a:cubicBezTo>
                    <a:pt x="572" y="2191"/>
                    <a:pt x="655" y="2239"/>
                    <a:pt x="750" y="2239"/>
                  </a:cubicBezTo>
                  <a:cubicBezTo>
                    <a:pt x="798" y="2239"/>
                    <a:pt x="858" y="2239"/>
                    <a:pt x="905" y="2227"/>
                  </a:cubicBezTo>
                  <a:cubicBezTo>
                    <a:pt x="965" y="2203"/>
                    <a:pt x="1012" y="2203"/>
                    <a:pt x="1048" y="2191"/>
                  </a:cubicBezTo>
                  <a:cubicBezTo>
                    <a:pt x="1155" y="2191"/>
                    <a:pt x="1250" y="2167"/>
                    <a:pt x="1334" y="2131"/>
                  </a:cubicBezTo>
                  <a:cubicBezTo>
                    <a:pt x="1381" y="2119"/>
                    <a:pt x="1441" y="2119"/>
                    <a:pt x="1489" y="2108"/>
                  </a:cubicBezTo>
                  <a:cubicBezTo>
                    <a:pt x="1525" y="2094"/>
                    <a:pt x="1566" y="2091"/>
                    <a:pt x="1608" y="2091"/>
                  </a:cubicBezTo>
                  <a:cubicBezTo>
                    <a:pt x="1642" y="2091"/>
                    <a:pt x="1677" y="2093"/>
                    <a:pt x="1712" y="2093"/>
                  </a:cubicBezTo>
                  <a:cubicBezTo>
                    <a:pt x="1745" y="2093"/>
                    <a:pt x="1778" y="2091"/>
                    <a:pt x="1810" y="2084"/>
                  </a:cubicBezTo>
                  <a:cubicBezTo>
                    <a:pt x="1965" y="2084"/>
                    <a:pt x="2096" y="2108"/>
                    <a:pt x="2215" y="2167"/>
                  </a:cubicBezTo>
                  <a:cubicBezTo>
                    <a:pt x="2298" y="2191"/>
                    <a:pt x="2382" y="2227"/>
                    <a:pt x="2453" y="2262"/>
                  </a:cubicBezTo>
                  <a:cubicBezTo>
                    <a:pt x="2798" y="2489"/>
                    <a:pt x="3132" y="2727"/>
                    <a:pt x="3465" y="2953"/>
                  </a:cubicBezTo>
                  <a:cubicBezTo>
                    <a:pt x="3548" y="3001"/>
                    <a:pt x="3655" y="3060"/>
                    <a:pt x="3727" y="3131"/>
                  </a:cubicBezTo>
                  <a:cubicBezTo>
                    <a:pt x="3834" y="3191"/>
                    <a:pt x="3929" y="3251"/>
                    <a:pt x="4025" y="3322"/>
                  </a:cubicBezTo>
                  <a:cubicBezTo>
                    <a:pt x="4144" y="3382"/>
                    <a:pt x="4227" y="3489"/>
                    <a:pt x="4358" y="3501"/>
                  </a:cubicBezTo>
                  <a:cubicBezTo>
                    <a:pt x="4368" y="3499"/>
                    <a:pt x="4377" y="3498"/>
                    <a:pt x="4387" y="3498"/>
                  </a:cubicBezTo>
                  <a:cubicBezTo>
                    <a:pt x="4471" y="3498"/>
                    <a:pt x="4554" y="3558"/>
                    <a:pt x="4631" y="3558"/>
                  </a:cubicBezTo>
                  <a:cubicBezTo>
                    <a:pt x="4648" y="3558"/>
                    <a:pt x="4666" y="3555"/>
                    <a:pt x="4683" y="3547"/>
                  </a:cubicBezTo>
                  <a:lnTo>
                    <a:pt x="4683" y="3547"/>
                  </a:lnTo>
                  <a:cubicBezTo>
                    <a:pt x="4661" y="3562"/>
                    <a:pt x="4634" y="3581"/>
                    <a:pt x="4608" y="3608"/>
                  </a:cubicBezTo>
                  <a:cubicBezTo>
                    <a:pt x="4608" y="3620"/>
                    <a:pt x="4608" y="3620"/>
                    <a:pt x="4620" y="3643"/>
                  </a:cubicBezTo>
                  <a:cubicBezTo>
                    <a:pt x="4656" y="3655"/>
                    <a:pt x="4703" y="3655"/>
                    <a:pt x="4727" y="3667"/>
                  </a:cubicBezTo>
                  <a:cubicBezTo>
                    <a:pt x="4822" y="3715"/>
                    <a:pt x="4965" y="3679"/>
                    <a:pt x="5001" y="3834"/>
                  </a:cubicBezTo>
                  <a:lnTo>
                    <a:pt x="5037" y="3882"/>
                  </a:lnTo>
                  <a:cubicBezTo>
                    <a:pt x="5096" y="3932"/>
                    <a:pt x="5161" y="3947"/>
                    <a:pt x="5228" y="3947"/>
                  </a:cubicBezTo>
                  <a:cubicBezTo>
                    <a:pt x="5255" y="3947"/>
                    <a:pt x="5283" y="3945"/>
                    <a:pt x="5310" y="3941"/>
                  </a:cubicBezTo>
                  <a:cubicBezTo>
                    <a:pt x="5430" y="3905"/>
                    <a:pt x="5560" y="3893"/>
                    <a:pt x="5680" y="3882"/>
                  </a:cubicBezTo>
                  <a:cubicBezTo>
                    <a:pt x="5799" y="3846"/>
                    <a:pt x="5834" y="3739"/>
                    <a:pt x="5834" y="3643"/>
                  </a:cubicBezTo>
                  <a:lnTo>
                    <a:pt x="5834" y="3524"/>
                  </a:lnTo>
                  <a:cubicBezTo>
                    <a:pt x="5811" y="3310"/>
                    <a:pt x="5834" y="3120"/>
                    <a:pt x="5834" y="2905"/>
                  </a:cubicBezTo>
                  <a:cubicBezTo>
                    <a:pt x="5799" y="2846"/>
                    <a:pt x="5811" y="2786"/>
                    <a:pt x="5799" y="2727"/>
                  </a:cubicBezTo>
                  <a:cubicBezTo>
                    <a:pt x="5775" y="2597"/>
                    <a:pt x="5891" y="2468"/>
                    <a:pt x="5790" y="2327"/>
                  </a:cubicBezTo>
                  <a:lnTo>
                    <a:pt x="5790" y="2327"/>
                  </a:lnTo>
                  <a:cubicBezTo>
                    <a:pt x="5793" y="2329"/>
                    <a:pt x="5796" y="2330"/>
                    <a:pt x="5800" y="2330"/>
                  </a:cubicBezTo>
                  <a:cubicBezTo>
                    <a:pt x="5803" y="2330"/>
                    <a:pt x="5807" y="2328"/>
                    <a:pt x="5811" y="2322"/>
                  </a:cubicBezTo>
                  <a:cubicBezTo>
                    <a:pt x="5834" y="2310"/>
                    <a:pt x="5846" y="2298"/>
                    <a:pt x="5846" y="2286"/>
                  </a:cubicBezTo>
                  <a:cubicBezTo>
                    <a:pt x="5846" y="2167"/>
                    <a:pt x="5811" y="2060"/>
                    <a:pt x="5775" y="1953"/>
                  </a:cubicBezTo>
                  <a:cubicBezTo>
                    <a:pt x="5727" y="1917"/>
                    <a:pt x="5668" y="1881"/>
                    <a:pt x="5596" y="1881"/>
                  </a:cubicBezTo>
                  <a:cubicBezTo>
                    <a:pt x="5553" y="1886"/>
                    <a:pt x="5511" y="1893"/>
                    <a:pt x="5472" y="1893"/>
                  </a:cubicBezTo>
                  <a:cubicBezTo>
                    <a:pt x="5416" y="1893"/>
                    <a:pt x="5365" y="1878"/>
                    <a:pt x="5322" y="1822"/>
                  </a:cubicBezTo>
                  <a:cubicBezTo>
                    <a:pt x="5382" y="1810"/>
                    <a:pt x="5441" y="1786"/>
                    <a:pt x="5418" y="1715"/>
                  </a:cubicBezTo>
                  <a:cubicBezTo>
                    <a:pt x="4977" y="1298"/>
                    <a:pt x="4489" y="976"/>
                    <a:pt x="4013" y="595"/>
                  </a:cubicBezTo>
                  <a:cubicBezTo>
                    <a:pt x="3941" y="595"/>
                    <a:pt x="3870" y="584"/>
                    <a:pt x="3834" y="512"/>
                  </a:cubicBezTo>
                  <a:cubicBezTo>
                    <a:pt x="3763" y="393"/>
                    <a:pt x="3655" y="286"/>
                    <a:pt x="3536" y="214"/>
                  </a:cubicBezTo>
                  <a:cubicBezTo>
                    <a:pt x="3417" y="143"/>
                    <a:pt x="3310" y="24"/>
                    <a:pt x="3155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4764500" y="3140575"/>
              <a:ext cx="117375" cy="110700"/>
            </a:xfrm>
            <a:custGeom>
              <a:avLst/>
              <a:gdLst/>
              <a:ahLst/>
              <a:cxnLst/>
              <a:rect l="l" t="t" r="r" b="b"/>
              <a:pathLst>
                <a:path w="4695" h="4428" extrusionOk="0">
                  <a:moveTo>
                    <a:pt x="3688" y="1"/>
                  </a:moveTo>
                  <a:cubicBezTo>
                    <a:pt x="3645" y="1"/>
                    <a:pt x="3599" y="10"/>
                    <a:pt x="3551" y="29"/>
                  </a:cubicBezTo>
                  <a:cubicBezTo>
                    <a:pt x="3448" y="113"/>
                    <a:pt x="3345" y="190"/>
                    <a:pt x="3208" y="190"/>
                  </a:cubicBezTo>
                  <a:cubicBezTo>
                    <a:pt x="3170" y="190"/>
                    <a:pt x="3130" y="185"/>
                    <a:pt x="3087" y="172"/>
                  </a:cubicBezTo>
                  <a:cubicBezTo>
                    <a:pt x="3063" y="172"/>
                    <a:pt x="3016" y="184"/>
                    <a:pt x="2992" y="208"/>
                  </a:cubicBezTo>
                  <a:cubicBezTo>
                    <a:pt x="2813" y="255"/>
                    <a:pt x="2647" y="315"/>
                    <a:pt x="2492" y="446"/>
                  </a:cubicBezTo>
                  <a:cubicBezTo>
                    <a:pt x="2468" y="482"/>
                    <a:pt x="2408" y="529"/>
                    <a:pt x="2468" y="589"/>
                  </a:cubicBezTo>
                  <a:cubicBezTo>
                    <a:pt x="2492" y="636"/>
                    <a:pt x="2468" y="648"/>
                    <a:pt x="2432" y="648"/>
                  </a:cubicBezTo>
                  <a:cubicBezTo>
                    <a:pt x="2397" y="648"/>
                    <a:pt x="2349" y="624"/>
                    <a:pt x="2301" y="624"/>
                  </a:cubicBezTo>
                  <a:cubicBezTo>
                    <a:pt x="2285" y="624"/>
                    <a:pt x="2264" y="630"/>
                    <a:pt x="2248" y="630"/>
                  </a:cubicBezTo>
                  <a:cubicBezTo>
                    <a:pt x="2240" y="630"/>
                    <a:pt x="2234" y="628"/>
                    <a:pt x="2230" y="624"/>
                  </a:cubicBezTo>
                  <a:cubicBezTo>
                    <a:pt x="2186" y="603"/>
                    <a:pt x="2146" y="592"/>
                    <a:pt x="2108" y="592"/>
                  </a:cubicBezTo>
                  <a:cubicBezTo>
                    <a:pt x="2044" y="592"/>
                    <a:pt x="1989" y="624"/>
                    <a:pt x="1944" y="684"/>
                  </a:cubicBezTo>
                  <a:cubicBezTo>
                    <a:pt x="1916" y="712"/>
                    <a:pt x="1892" y="723"/>
                    <a:pt x="1868" y="723"/>
                  </a:cubicBezTo>
                  <a:cubicBezTo>
                    <a:pt x="1851" y="723"/>
                    <a:pt x="1833" y="718"/>
                    <a:pt x="1813" y="708"/>
                  </a:cubicBezTo>
                  <a:cubicBezTo>
                    <a:pt x="1779" y="691"/>
                    <a:pt x="1746" y="674"/>
                    <a:pt x="1716" y="674"/>
                  </a:cubicBezTo>
                  <a:cubicBezTo>
                    <a:pt x="1704" y="674"/>
                    <a:pt x="1693" y="677"/>
                    <a:pt x="1682" y="684"/>
                  </a:cubicBezTo>
                  <a:cubicBezTo>
                    <a:pt x="1646" y="696"/>
                    <a:pt x="1623" y="708"/>
                    <a:pt x="1623" y="755"/>
                  </a:cubicBezTo>
                  <a:cubicBezTo>
                    <a:pt x="1640" y="806"/>
                    <a:pt x="1632" y="821"/>
                    <a:pt x="1606" y="821"/>
                  </a:cubicBezTo>
                  <a:cubicBezTo>
                    <a:pt x="1595" y="821"/>
                    <a:pt x="1580" y="818"/>
                    <a:pt x="1563" y="815"/>
                  </a:cubicBezTo>
                  <a:cubicBezTo>
                    <a:pt x="1539" y="827"/>
                    <a:pt x="1527" y="827"/>
                    <a:pt x="1515" y="839"/>
                  </a:cubicBezTo>
                  <a:cubicBezTo>
                    <a:pt x="1361" y="993"/>
                    <a:pt x="1230" y="1113"/>
                    <a:pt x="1051" y="1220"/>
                  </a:cubicBezTo>
                  <a:cubicBezTo>
                    <a:pt x="980" y="1255"/>
                    <a:pt x="920" y="1315"/>
                    <a:pt x="908" y="1410"/>
                  </a:cubicBezTo>
                  <a:cubicBezTo>
                    <a:pt x="884" y="1458"/>
                    <a:pt x="884" y="1482"/>
                    <a:pt x="884" y="1529"/>
                  </a:cubicBezTo>
                  <a:cubicBezTo>
                    <a:pt x="908" y="1636"/>
                    <a:pt x="884" y="1732"/>
                    <a:pt x="908" y="1827"/>
                  </a:cubicBezTo>
                  <a:cubicBezTo>
                    <a:pt x="932" y="1898"/>
                    <a:pt x="920" y="1958"/>
                    <a:pt x="932" y="2029"/>
                  </a:cubicBezTo>
                  <a:cubicBezTo>
                    <a:pt x="968" y="2089"/>
                    <a:pt x="968" y="2172"/>
                    <a:pt x="980" y="2244"/>
                  </a:cubicBezTo>
                  <a:cubicBezTo>
                    <a:pt x="990" y="2317"/>
                    <a:pt x="973" y="2353"/>
                    <a:pt x="905" y="2353"/>
                  </a:cubicBezTo>
                  <a:cubicBezTo>
                    <a:pt x="895" y="2353"/>
                    <a:pt x="884" y="2352"/>
                    <a:pt x="873" y="2351"/>
                  </a:cubicBezTo>
                  <a:lnTo>
                    <a:pt x="742" y="2351"/>
                  </a:lnTo>
                  <a:cubicBezTo>
                    <a:pt x="730" y="2351"/>
                    <a:pt x="706" y="2363"/>
                    <a:pt x="694" y="2363"/>
                  </a:cubicBezTo>
                  <a:cubicBezTo>
                    <a:pt x="646" y="2375"/>
                    <a:pt x="622" y="2410"/>
                    <a:pt x="587" y="2434"/>
                  </a:cubicBezTo>
                  <a:cubicBezTo>
                    <a:pt x="570" y="2485"/>
                    <a:pt x="529" y="2500"/>
                    <a:pt x="490" y="2500"/>
                  </a:cubicBezTo>
                  <a:cubicBezTo>
                    <a:pt x="473" y="2500"/>
                    <a:pt x="458" y="2497"/>
                    <a:pt x="444" y="2494"/>
                  </a:cubicBezTo>
                  <a:cubicBezTo>
                    <a:pt x="414" y="2488"/>
                    <a:pt x="386" y="2485"/>
                    <a:pt x="359" y="2485"/>
                  </a:cubicBezTo>
                  <a:cubicBezTo>
                    <a:pt x="277" y="2485"/>
                    <a:pt x="206" y="2506"/>
                    <a:pt x="134" y="2506"/>
                  </a:cubicBezTo>
                  <a:cubicBezTo>
                    <a:pt x="111" y="2506"/>
                    <a:pt x="111" y="2506"/>
                    <a:pt x="99" y="2529"/>
                  </a:cubicBezTo>
                  <a:cubicBezTo>
                    <a:pt x="15" y="2613"/>
                    <a:pt x="111" y="2672"/>
                    <a:pt x="134" y="2744"/>
                  </a:cubicBezTo>
                  <a:cubicBezTo>
                    <a:pt x="134" y="2827"/>
                    <a:pt x="87" y="2898"/>
                    <a:pt x="99" y="2970"/>
                  </a:cubicBezTo>
                  <a:cubicBezTo>
                    <a:pt x="111" y="3065"/>
                    <a:pt x="158" y="3137"/>
                    <a:pt x="170" y="3208"/>
                  </a:cubicBezTo>
                  <a:cubicBezTo>
                    <a:pt x="156" y="3194"/>
                    <a:pt x="144" y="3190"/>
                    <a:pt x="132" y="3190"/>
                  </a:cubicBezTo>
                  <a:cubicBezTo>
                    <a:pt x="101" y="3190"/>
                    <a:pt x="73" y="3220"/>
                    <a:pt x="39" y="3220"/>
                  </a:cubicBezTo>
                  <a:cubicBezTo>
                    <a:pt x="27" y="3244"/>
                    <a:pt x="27" y="3268"/>
                    <a:pt x="39" y="3279"/>
                  </a:cubicBezTo>
                  <a:cubicBezTo>
                    <a:pt x="49" y="3297"/>
                    <a:pt x="50" y="3302"/>
                    <a:pt x="45" y="3302"/>
                  </a:cubicBezTo>
                  <a:cubicBezTo>
                    <a:pt x="38" y="3302"/>
                    <a:pt x="19" y="3288"/>
                    <a:pt x="9" y="3288"/>
                  </a:cubicBezTo>
                  <a:cubicBezTo>
                    <a:pt x="3" y="3288"/>
                    <a:pt x="0" y="3292"/>
                    <a:pt x="3" y="3303"/>
                  </a:cubicBezTo>
                  <a:cubicBezTo>
                    <a:pt x="3" y="3375"/>
                    <a:pt x="87" y="3601"/>
                    <a:pt x="99" y="3625"/>
                  </a:cubicBezTo>
                  <a:cubicBezTo>
                    <a:pt x="99" y="3625"/>
                    <a:pt x="93" y="3619"/>
                    <a:pt x="83" y="3619"/>
                  </a:cubicBezTo>
                  <a:cubicBezTo>
                    <a:pt x="77" y="3619"/>
                    <a:pt x="71" y="3621"/>
                    <a:pt x="63" y="3625"/>
                  </a:cubicBezTo>
                  <a:cubicBezTo>
                    <a:pt x="51" y="3649"/>
                    <a:pt x="51" y="3672"/>
                    <a:pt x="51" y="3684"/>
                  </a:cubicBezTo>
                  <a:cubicBezTo>
                    <a:pt x="75" y="3744"/>
                    <a:pt x="87" y="3803"/>
                    <a:pt x="158" y="3815"/>
                  </a:cubicBezTo>
                  <a:cubicBezTo>
                    <a:pt x="194" y="3815"/>
                    <a:pt x="206" y="3839"/>
                    <a:pt x="218" y="3839"/>
                  </a:cubicBezTo>
                  <a:cubicBezTo>
                    <a:pt x="235" y="3836"/>
                    <a:pt x="248" y="3834"/>
                    <a:pt x="260" y="3834"/>
                  </a:cubicBezTo>
                  <a:cubicBezTo>
                    <a:pt x="286" y="3834"/>
                    <a:pt x="300" y="3843"/>
                    <a:pt x="325" y="3851"/>
                  </a:cubicBezTo>
                  <a:cubicBezTo>
                    <a:pt x="337" y="3863"/>
                    <a:pt x="337" y="3887"/>
                    <a:pt x="349" y="3887"/>
                  </a:cubicBezTo>
                  <a:cubicBezTo>
                    <a:pt x="396" y="3899"/>
                    <a:pt x="444" y="3899"/>
                    <a:pt x="444" y="3946"/>
                  </a:cubicBezTo>
                  <a:cubicBezTo>
                    <a:pt x="483" y="3985"/>
                    <a:pt x="511" y="4034"/>
                    <a:pt x="556" y="4034"/>
                  </a:cubicBezTo>
                  <a:cubicBezTo>
                    <a:pt x="580" y="4034"/>
                    <a:pt x="609" y="4019"/>
                    <a:pt x="646" y="3982"/>
                  </a:cubicBezTo>
                  <a:cubicBezTo>
                    <a:pt x="670" y="3946"/>
                    <a:pt x="682" y="3899"/>
                    <a:pt x="706" y="3863"/>
                  </a:cubicBezTo>
                  <a:cubicBezTo>
                    <a:pt x="765" y="3827"/>
                    <a:pt x="825" y="3827"/>
                    <a:pt x="896" y="3803"/>
                  </a:cubicBezTo>
                  <a:cubicBezTo>
                    <a:pt x="896" y="3803"/>
                    <a:pt x="920" y="3791"/>
                    <a:pt x="932" y="3791"/>
                  </a:cubicBezTo>
                  <a:cubicBezTo>
                    <a:pt x="961" y="3769"/>
                    <a:pt x="987" y="3751"/>
                    <a:pt x="1008" y="3751"/>
                  </a:cubicBezTo>
                  <a:cubicBezTo>
                    <a:pt x="1032" y="3751"/>
                    <a:pt x="1051" y="3772"/>
                    <a:pt x="1063" y="3827"/>
                  </a:cubicBezTo>
                  <a:lnTo>
                    <a:pt x="1063" y="3863"/>
                  </a:lnTo>
                  <a:cubicBezTo>
                    <a:pt x="1099" y="3911"/>
                    <a:pt x="1111" y="3958"/>
                    <a:pt x="1111" y="4006"/>
                  </a:cubicBezTo>
                  <a:cubicBezTo>
                    <a:pt x="1123" y="4030"/>
                    <a:pt x="1146" y="4030"/>
                    <a:pt x="1158" y="4041"/>
                  </a:cubicBezTo>
                  <a:lnTo>
                    <a:pt x="1218" y="4041"/>
                  </a:lnTo>
                  <a:cubicBezTo>
                    <a:pt x="1226" y="4038"/>
                    <a:pt x="1235" y="4036"/>
                    <a:pt x="1245" y="4036"/>
                  </a:cubicBezTo>
                  <a:cubicBezTo>
                    <a:pt x="1264" y="4036"/>
                    <a:pt x="1285" y="4041"/>
                    <a:pt x="1301" y="4041"/>
                  </a:cubicBezTo>
                  <a:cubicBezTo>
                    <a:pt x="1325" y="4047"/>
                    <a:pt x="1349" y="4050"/>
                    <a:pt x="1373" y="4050"/>
                  </a:cubicBezTo>
                  <a:cubicBezTo>
                    <a:pt x="1396" y="4050"/>
                    <a:pt x="1420" y="4047"/>
                    <a:pt x="1444" y="4041"/>
                  </a:cubicBezTo>
                  <a:cubicBezTo>
                    <a:pt x="1471" y="4028"/>
                    <a:pt x="1497" y="4022"/>
                    <a:pt x="1523" y="4022"/>
                  </a:cubicBezTo>
                  <a:cubicBezTo>
                    <a:pt x="1586" y="4022"/>
                    <a:pt x="1643" y="4058"/>
                    <a:pt x="1694" y="4101"/>
                  </a:cubicBezTo>
                  <a:cubicBezTo>
                    <a:pt x="1754" y="4149"/>
                    <a:pt x="1813" y="4232"/>
                    <a:pt x="1896" y="4268"/>
                  </a:cubicBezTo>
                  <a:cubicBezTo>
                    <a:pt x="1901" y="4269"/>
                    <a:pt x="1906" y="4270"/>
                    <a:pt x="1912" y="4270"/>
                  </a:cubicBezTo>
                  <a:cubicBezTo>
                    <a:pt x="1926" y="4270"/>
                    <a:pt x="1941" y="4266"/>
                    <a:pt x="1953" y="4266"/>
                  </a:cubicBezTo>
                  <a:cubicBezTo>
                    <a:pt x="1973" y="4266"/>
                    <a:pt x="1982" y="4276"/>
                    <a:pt x="1956" y="4327"/>
                  </a:cubicBezTo>
                  <a:lnTo>
                    <a:pt x="1992" y="4351"/>
                  </a:lnTo>
                  <a:cubicBezTo>
                    <a:pt x="2071" y="4400"/>
                    <a:pt x="2123" y="4427"/>
                    <a:pt x="2160" y="4427"/>
                  </a:cubicBezTo>
                  <a:cubicBezTo>
                    <a:pt x="2212" y="4427"/>
                    <a:pt x="2233" y="4374"/>
                    <a:pt x="2254" y="4256"/>
                  </a:cubicBezTo>
                  <a:cubicBezTo>
                    <a:pt x="2254" y="4232"/>
                    <a:pt x="2277" y="4208"/>
                    <a:pt x="2277" y="4196"/>
                  </a:cubicBezTo>
                  <a:cubicBezTo>
                    <a:pt x="2289" y="4113"/>
                    <a:pt x="2301" y="4041"/>
                    <a:pt x="2337" y="3970"/>
                  </a:cubicBezTo>
                  <a:cubicBezTo>
                    <a:pt x="2349" y="3958"/>
                    <a:pt x="2349" y="3922"/>
                    <a:pt x="2361" y="3899"/>
                  </a:cubicBezTo>
                  <a:cubicBezTo>
                    <a:pt x="2373" y="3815"/>
                    <a:pt x="2432" y="3756"/>
                    <a:pt x="2408" y="3684"/>
                  </a:cubicBezTo>
                  <a:cubicBezTo>
                    <a:pt x="2343" y="3477"/>
                    <a:pt x="2397" y="3360"/>
                    <a:pt x="2562" y="3360"/>
                  </a:cubicBezTo>
                  <a:cubicBezTo>
                    <a:pt x="2578" y="3360"/>
                    <a:pt x="2594" y="3361"/>
                    <a:pt x="2611" y="3363"/>
                  </a:cubicBezTo>
                  <a:cubicBezTo>
                    <a:pt x="2671" y="3325"/>
                    <a:pt x="2721" y="3279"/>
                    <a:pt x="2774" y="3279"/>
                  </a:cubicBezTo>
                  <a:cubicBezTo>
                    <a:pt x="2805" y="3279"/>
                    <a:pt x="2837" y="3295"/>
                    <a:pt x="2873" y="3339"/>
                  </a:cubicBezTo>
                  <a:cubicBezTo>
                    <a:pt x="2883" y="3354"/>
                    <a:pt x="2897" y="3361"/>
                    <a:pt x="2913" y="3361"/>
                  </a:cubicBezTo>
                  <a:cubicBezTo>
                    <a:pt x="2936" y="3361"/>
                    <a:pt x="2964" y="3348"/>
                    <a:pt x="2992" y="3327"/>
                  </a:cubicBezTo>
                  <a:cubicBezTo>
                    <a:pt x="3051" y="3256"/>
                    <a:pt x="3147" y="3208"/>
                    <a:pt x="3230" y="3125"/>
                  </a:cubicBezTo>
                  <a:cubicBezTo>
                    <a:pt x="3240" y="3083"/>
                    <a:pt x="3233" y="3062"/>
                    <a:pt x="3217" y="3053"/>
                  </a:cubicBezTo>
                  <a:lnTo>
                    <a:pt x="3217" y="3053"/>
                  </a:lnTo>
                  <a:cubicBezTo>
                    <a:pt x="3268" y="3033"/>
                    <a:pt x="3291" y="2984"/>
                    <a:pt x="3266" y="2898"/>
                  </a:cubicBezTo>
                  <a:lnTo>
                    <a:pt x="3266" y="2898"/>
                  </a:lnTo>
                  <a:cubicBezTo>
                    <a:pt x="3275" y="2921"/>
                    <a:pt x="3289" y="2928"/>
                    <a:pt x="3305" y="2928"/>
                  </a:cubicBezTo>
                  <a:cubicBezTo>
                    <a:pt x="3330" y="2928"/>
                    <a:pt x="3358" y="2910"/>
                    <a:pt x="3373" y="2910"/>
                  </a:cubicBezTo>
                  <a:cubicBezTo>
                    <a:pt x="3468" y="2898"/>
                    <a:pt x="3504" y="2851"/>
                    <a:pt x="3540" y="2768"/>
                  </a:cubicBezTo>
                  <a:cubicBezTo>
                    <a:pt x="3550" y="2714"/>
                    <a:pt x="3580" y="2670"/>
                    <a:pt x="3637" y="2670"/>
                  </a:cubicBezTo>
                  <a:cubicBezTo>
                    <a:pt x="3644" y="2670"/>
                    <a:pt x="3651" y="2671"/>
                    <a:pt x="3659" y="2672"/>
                  </a:cubicBezTo>
                  <a:cubicBezTo>
                    <a:pt x="3742" y="2648"/>
                    <a:pt x="3766" y="2565"/>
                    <a:pt x="3790" y="2494"/>
                  </a:cubicBezTo>
                  <a:cubicBezTo>
                    <a:pt x="3801" y="2387"/>
                    <a:pt x="3849" y="2315"/>
                    <a:pt x="3956" y="2291"/>
                  </a:cubicBezTo>
                  <a:cubicBezTo>
                    <a:pt x="3980" y="2291"/>
                    <a:pt x="4004" y="2267"/>
                    <a:pt x="4016" y="2244"/>
                  </a:cubicBezTo>
                  <a:cubicBezTo>
                    <a:pt x="4028" y="2184"/>
                    <a:pt x="4087" y="2184"/>
                    <a:pt x="4135" y="2184"/>
                  </a:cubicBezTo>
                  <a:cubicBezTo>
                    <a:pt x="4159" y="2184"/>
                    <a:pt x="4194" y="2172"/>
                    <a:pt x="4218" y="2148"/>
                  </a:cubicBezTo>
                  <a:cubicBezTo>
                    <a:pt x="4361" y="2077"/>
                    <a:pt x="4385" y="1946"/>
                    <a:pt x="4397" y="1815"/>
                  </a:cubicBezTo>
                  <a:cubicBezTo>
                    <a:pt x="4421" y="1732"/>
                    <a:pt x="4444" y="1648"/>
                    <a:pt x="4504" y="1589"/>
                  </a:cubicBezTo>
                  <a:cubicBezTo>
                    <a:pt x="4516" y="1553"/>
                    <a:pt x="4552" y="1541"/>
                    <a:pt x="4563" y="1494"/>
                  </a:cubicBezTo>
                  <a:cubicBezTo>
                    <a:pt x="4563" y="1470"/>
                    <a:pt x="4599" y="1458"/>
                    <a:pt x="4623" y="1458"/>
                  </a:cubicBezTo>
                  <a:cubicBezTo>
                    <a:pt x="4659" y="1458"/>
                    <a:pt x="4683" y="1434"/>
                    <a:pt x="4694" y="1422"/>
                  </a:cubicBezTo>
                  <a:cubicBezTo>
                    <a:pt x="4683" y="1291"/>
                    <a:pt x="4671" y="1160"/>
                    <a:pt x="4683" y="1017"/>
                  </a:cubicBezTo>
                  <a:cubicBezTo>
                    <a:pt x="4683" y="958"/>
                    <a:pt x="4671" y="922"/>
                    <a:pt x="4659" y="863"/>
                  </a:cubicBezTo>
                  <a:cubicBezTo>
                    <a:pt x="4635" y="743"/>
                    <a:pt x="4575" y="636"/>
                    <a:pt x="4623" y="517"/>
                  </a:cubicBezTo>
                  <a:cubicBezTo>
                    <a:pt x="4623" y="482"/>
                    <a:pt x="4623" y="458"/>
                    <a:pt x="4611" y="422"/>
                  </a:cubicBezTo>
                  <a:cubicBezTo>
                    <a:pt x="4516" y="303"/>
                    <a:pt x="4397" y="231"/>
                    <a:pt x="4254" y="220"/>
                  </a:cubicBezTo>
                  <a:cubicBezTo>
                    <a:pt x="4099" y="208"/>
                    <a:pt x="3980" y="160"/>
                    <a:pt x="3861" y="65"/>
                  </a:cubicBezTo>
                  <a:cubicBezTo>
                    <a:pt x="3811" y="22"/>
                    <a:pt x="3752" y="1"/>
                    <a:pt x="3688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1906475" y="1466675"/>
              <a:ext cx="3163525" cy="2660175"/>
            </a:xfrm>
            <a:custGeom>
              <a:avLst/>
              <a:gdLst/>
              <a:ahLst/>
              <a:cxnLst/>
              <a:rect l="l" t="t" r="r" b="b"/>
              <a:pathLst>
                <a:path w="126541" h="106407" extrusionOk="0">
                  <a:moveTo>
                    <a:pt x="17169" y="1"/>
                  </a:moveTo>
                  <a:lnTo>
                    <a:pt x="16836" y="60"/>
                  </a:lnTo>
                  <a:lnTo>
                    <a:pt x="16526" y="370"/>
                  </a:lnTo>
                  <a:lnTo>
                    <a:pt x="16169" y="572"/>
                  </a:lnTo>
                  <a:lnTo>
                    <a:pt x="15812" y="786"/>
                  </a:lnTo>
                  <a:lnTo>
                    <a:pt x="15610" y="834"/>
                  </a:lnTo>
                  <a:lnTo>
                    <a:pt x="15514" y="667"/>
                  </a:lnTo>
                  <a:lnTo>
                    <a:pt x="15121" y="72"/>
                  </a:lnTo>
                  <a:lnTo>
                    <a:pt x="14455" y="334"/>
                  </a:lnTo>
                  <a:lnTo>
                    <a:pt x="13752" y="906"/>
                  </a:lnTo>
                  <a:lnTo>
                    <a:pt x="13038" y="1394"/>
                  </a:lnTo>
                  <a:lnTo>
                    <a:pt x="12324" y="1739"/>
                  </a:lnTo>
                  <a:lnTo>
                    <a:pt x="11657" y="2156"/>
                  </a:lnTo>
                  <a:lnTo>
                    <a:pt x="11383" y="2334"/>
                  </a:lnTo>
                  <a:lnTo>
                    <a:pt x="11050" y="2358"/>
                  </a:lnTo>
                  <a:lnTo>
                    <a:pt x="10728" y="2596"/>
                  </a:lnTo>
                  <a:lnTo>
                    <a:pt x="10609" y="3049"/>
                  </a:lnTo>
                  <a:lnTo>
                    <a:pt x="10466" y="3251"/>
                  </a:lnTo>
                  <a:lnTo>
                    <a:pt x="10514" y="3549"/>
                  </a:lnTo>
                  <a:lnTo>
                    <a:pt x="10633" y="3608"/>
                  </a:lnTo>
                  <a:lnTo>
                    <a:pt x="10764" y="3584"/>
                  </a:lnTo>
                  <a:lnTo>
                    <a:pt x="10990" y="3525"/>
                  </a:lnTo>
                  <a:lnTo>
                    <a:pt x="11192" y="3608"/>
                  </a:lnTo>
                  <a:lnTo>
                    <a:pt x="10966" y="3834"/>
                  </a:lnTo>
                  <a:lnTo>
                    <a:pt x="10847" y="4073"/>
                  </a:lnTo>
                  <a:lnTo>
                    <a:pt x="11121" y="4263"/>
                  </a:lnTo>
                  <a:lnTo>
                    <a:pt x="11478" y="4346"/>
                  </a:lnTo>
                  <a:lnTo>
                    <a:pt x="11669" y="4323"/>
                  </a:lnTo>
                  <a:lnTo>
                    <a:pt x="11871" y="4299"/>
                  </a:lnTo>
                  <a:lnTo>
                    <a:pt x="11990" y="4358"/>
                  </a:lnTo>
                  <a:lnTo>
                    <a:pt x="12073" y="4466"/>
                  </a:lnTo>
                  <a:lnTo>
                    <a:pt x="11621" y="4835"/>
                  </a:lnTo>
                  <a:lnTo>
                    <a:pt x="11073" y="5001"/>
                  </a:lnTo>
                  <a:lnTo>
                    <a:pt x="10383" y="4727"/>
                  </a:lnTo>
                  <a:lnTo>
                    <a:pt x="9871" y="5454"/>
                  </a:lnTo>
                  <a:lnTo>
                    <a:pt x="9597" y="4739"/>
                  </a:lnTo>
                  <a:lnTo>
                    <a:pt x="9061" y="4942"/>
                  </a:lnTo>
                  <a:lnTo>
                    <a:pt x="8228" y="5335"/>
                  </a:lnTo>
                  <a:lnTo>
                    <a:pt x="7323" y="5454"/>
                  </a:lnTo>
                  <a:lnTo>
                    <a:pt x="6656" y="5537"/>
                  </a:lnTo>
                  <a:lnTo>
                    <a:pt x="6001" y="5478"/>
                  </a:lnTo>
                  <a:lnTo>
                    <a:pt x="5537" y="5073"/>
                  </a:lnTo>
                  <a:lnTo>
                    <a:pt x="5263" y="4442"/>
                  </a:lnTo>
                  <a:lnTo>
                    <a:pt x="4954" y="5085"/>
                  </a:lnTo>
                  <a:lnTo>
                    <a:pt x="4334" y="5335"/>
                  </a:lnTo>
                  <a:lnTo>
                    <a:pt x="3822" y="5561"/>
                  </a:lnTo>
                  <a:lnTo>
                    <a:pt x="3953" y="6085"/>
                  </a:lnTo>
                  <a:lnTo>
                    <a:pt x="2858" y="6573"/>
                  </a:lnTo>
                  <a:lnTo>
                    <a:pt x="1679" y="6644"/>
                  </a:lnTo>
                  <a:lnTo>
                    <a:pt x="1536" y="6692"/>
                  </a:lnTo>
                  <a:lnTo>
                    <a:pt x="1382" y="6799"/>
                  </a:lnTo>
                  <a:lnTo>
                    <a:pt x="1215" y="6978"/>
                  </a:lnTo>
                  <a:lnTo>
                    <a:pt x="1203" y="7216"/>
                  </a:lnTo>
                  <a:lnTo>
                    <a:pt x="1358" y="7394"/>
                  </a:lnTo>
                  <a:lnTo>
                    <a:pt x="1596" y="7383"/>
                  </a:lnTo>
                  <a:lnTo>
                    <a:pt x="1751" y="7347"/>
                  </a:lnTo>
                  <a:lnTo>
                    <a:pt x="1929" y="7442"/>
                  </a:lnTo>
                  <a:lnTo>
                    <a:pt x="1203" y="7883"/>
                  </a:lnTo>
                  <a:lnTo>
                    <a:pt x="429" y="8359"/>
                  </a:lnTo>
                  <a:lnTo>
                    <a:pt x="298" y="8537"/>
                  </a:lnTo>
                  <a:lnTo>
                    <a:pt x="310" y="8776"/>
                  </a:lnTo>
                  <a:lnTo>
                    <a:pt x="524" y="9228"/>
                  </a:lnTo>
                  <a:lnTo>
                    <a:pt x="239" y="9657"/>
                  </a:lnTo>
                  <a:lnTo>
                    <a:pt x="120" y="9847"/>
                  </a:lnTo>
                  <a:lnTo>
                    <a:pt x="60" y="10097"/>
                  </a:lnTo>
                  <a:lnTo>
                    <a:pt x="1" y="10454"/>
                  </a:lnTo>
                  <a:lnTo>
                    <a:pt x="155" y="10740"/>
                  </a:lnTo>
                  <a:lnTo>
                    <a:pt x="393" y="10692"/>
                  </a:lnTo>
                  <a:lnTo>
                    <a:pt x="584" y="10478"/>
                  </a:lnTo>
                  <a:lnTo>
                    <a:pt x="965" y="10264"/>
                  </a:lnTo>
                  <a:lnTo>
                    <a:pt x="1370" y="10300"/>
                  </a:lnTo>
                  <a:lnTo>
                    <a:pt x="1489" y="10538"/>
                  </a:lnTo>
                  <a:lnTo>
                    <a:pt x="1370" y="10800"/>
                  </a:lnTo>
                  <a:lnTo>
                    <a:pt x="1465" y="11097"/>
                  </a:lnTo>
                  <a:lnTo>
                    <a:pt x="1656" y="11347"/>
                  </a:lnTo>
                  <a:lnTo>
                    <a:pt x="1798" y="11526"/>
                  </a:lnTo>
                  <a:lnTo>
                    <a:pt x="1703" y="11740"/>
                  </a:lnTo>
                  <a:lnTo>
                    <a:pt x="1441" y="12097"/>
                  </a:lnTo>
                  <a:lnTo>
                    <a:pt x="1620" y="12502"/>
                  </a:lnTo>
                  <a:lnTo>
                    <a:pt x="2001" y="12586"/>
                  </a:lnTo>
                  <a:lnTo>
                    <a:pt x="2263" y="12300"/>
                  </a:lnTo>
                  <a:lnTo>
                    <a:pt x="2727" y="12181"/>
                  </a:lnTo>
                  <a:lnTo>
                    <a:pt x="3096" y="12466"/>
                  </a:lnTo>
                  <a:lnTo>
                    <a:pt x="3132" y="12752"/>
                  </a:lnTo>
                  <a:lnTo>
                    <a:pt x="2858" y="12895"/>
                  </a:lnTo>
                  <a:lnTo>
                    <a:pt x="2120" y="13812"/>
                  </a:lnTo>
                  <a:cubicBezTo>
                    <a:pt x="2009" y="14651"/>
                    <a:pt x="2082" y="15537"/>
                    <a:pt x="2508" y="15537"/>
                  </a:cubicBezTo>
                  <a:cubicBezTo>
                    <a:pt x="2722" y="15537"/>
                    <a:pt x="3026" y="15311"/>
                    <a:pt x="3441" y="14741"/>
                  </a:cubicBezTo>
                  <a:lnTo>
                    <a:pt x="4180" y="14669"/>
                  </a:lnTo>
                  <a:lnTo>
                    <a:pt x="4227" y="14645"/>
                  </a:lnTo>
                  <a:lnTo>
                    <a:pt x="4287" y="14586"/>
                  </a:lnTo>
                  <a:lnTo>
                    <a:pt x="4501" y="14360"/>
                  </a:lnTo>
                  <a:lnTo>
                    <a:pt x="4763" y="14467"/>
                  </a:lnTo>
                  <a:lnTo>
                    <a:pt x="4918" y="14800"/>
                  </a:lnTo>
                  <a:lnTo>
                    <a:pt x="4704" y="15122"/>
                  </a:lnTo>
                  <a:lnTo>
                    <a:pt x="4453" y="15312"/>
                  </a:lnTo>
                  <a:lnTo>
                    <a:pt x="4358" y="15610"/>
                  </a:lnTo>
                  <a:lnTo>
                    <a:pt x="4299" y="16086"/>
                  </a:lnTo>
                  <a:lnTo>
                    <a:pt x="3918" y="16431"/>
                  </a:lnTo>
                  <a:lnTo>
                    <a:pt x="3572" y="16800"/>
                  </a:lnTo>
                  <a:lnTo>
                    <a:pt x="3572" y="17336"/>
                  </a:lnTo>
                  <a:lnTo>
                    <a:pt x="3918" y="17646"/>
                  </a:lnTo>
                  <a:lnTo>
                    <a:pt x="4406" y="17705"/>
                  </a:lnTo>
                  <a:lnTo>
                    <a:pt x="4823" y="17598"/>
                  </a:lnTo>
                  <a:lnTo>
                    <a:pt x="5275" y="17646"/>
                  </a:lnTo>
                  <a:lnTo>
                    <a:pt x="4930" y="18170"/>
                  </a:lnTo>
                  <a:lnTo>
                    <a:pt x="4358" y="18432"/>
                  </a:lnTo>
                  <a:lnTo>
                    <a:pt x="3870" y="18634"/>
                  </a:lnTo>
                  <a:lnTo>
                    <a:pt x="3703" y="19110"/>
                  </a:lnTo>
                  <a:lnTo>
                    <a:pt x="4025" y="19467"/>
                  </a:lnTo>
                  <a:lnTo>
                    <a:pt x="4561" y="19408"/>
                  </a:lnTo>
                  <a:lnTo>
                    <a:pt x="4870" y="19348"/>
                  </a:lnTo>
                  <a:lnTo>
                    <a:pt x="5108" y="19491"/>
                  </a:lnTo>
                  <a:lnTo>
                    <a:pt x="5013" y="19789"/>
                  </a:lnTo>
                  <a:lnTo>
                    <a:pt x="4704" y="19967"/>
                  </a:lnTo>
                  <a:lnTo>
                    <a:pt x="4537" y="20027"/>
                  </a:lnTo>
                  <a:lnTo>
                    <a:pt x="4382" y="20086"/>
                  </a:lnTo>
                  <a:lnTo>
                    <a:pt x="3608" y="20896"/>
                  </a:lnTo>
                  <a:lnTo>
                    <a:pt x="2906" y="21765"/>
                  </a:lnTo>
                  <a:lnTo>
                    <a:pt x="2846" y="21980"/>
                  </a:lnTo>
                  <a:lnTo>
                    <a:pt x="2906" y="22230"/>
                  </a:lnTo>
                  <a:lnTo>
                    <a:pt x="2965" y="22813"/>
                  </a:lnTo>
                  <a:lnTo>
                    <a:pt x="2858" y="23396"/>
                  </a:lnTo>
                  <a:lnTo>
                    <a:pt x="2858" y="24051"/>
                  </a:lnTo>
                  <a:lnTo>
                    <a:pt x="3525" y="24111"/>
                  </a:lnTo>
                  <a:lnTo>
                    <a:pt x="4418" y="23623"/>
                  </a:lnTo>
                  <a:lnTo>
                    <a:pt x="5073" y="22873"/>
                  </a:lnTo>
                  <a:lnTo>
                    <a:pt x="5406" y="22587"/>
                  </a:lnTo>
                  <a:lnTo>
                    <a:pt x="5823" y="22420"/>
                  </a:lnTo>
                  <a:lnTo>
                    <a:pt x="7740" y="22277"/>
                  </a:lnTo>
                  <a:lnTo>
                    <a:pt x="9597" y="21777"/>
                  </a:lnTo>
                  <a:lnTo>
                    <a:pt x="9978" y="21753"/>
                  </a:lnTo>
                  <a:lnTo>
                    <a:pt x="10157" y="22158"/>
                  </a:lnTo>
                  <a:lnTo>
                    <a:pt x="10252" y="22575"/>
                  </a:lnTo>
                  <a:lnTo>
                    <a:pt x="10669" y="22730"/>
                  </a:lnTo>
                  <a:lnTo>
                    <a:pt x="11109" y="22992"/>
                  </a:lnTo>
                  <a:lnTo>
                    <a:pt x="10990" y="23480"/>
                  </a:lnTo>
                  <a:lnTo>
                    <a:pt x="10764" y="23646"/>
                  </a:lnTo>
                  <a:lnTo>
                    <a:pt x="10514" y="23754"/>
                  </a:lnTo>
                  <a:lnTo>
                    <a:pt x="10026" y="24146"/>
                  </a:lnTo>
                  <a:lnTo>
                    <a:pt x="9716" y="24682"/>
                  </a:lnTo>
                  <a:lnTo>
                    <a:pt x="9787" y="25028"/>
                  </a:lnTo>
                  <a:lnTo>
                    <a:pt x="10145" y="25159"/>
                  </a:lnTo>
                  <a:lnTo>
                    <a:pt x="10228" y="25266"/>
                  </a:lnTo>
                  <a:lnTo>
                    <a:pt x="10180" y="25397"/>
                  </a:lnTo>
                  <a:lnTo>
                    <a:pt x="10061" y="25849"/>
                  </a:lnTo>
                  <a:lnTo>
                    <a:pt x="10311" y="26171"/>
                  </a:lnTo>
                  <a:lnTo>
                    <a:pt x="10847" y="26194"/>
                  </a:lnTo>
                  <a:lnTo>
                    <a:pt x="11359" y="25932"/>
                  </a:lnTo>
                  <a:lnTo>
                    <a:pt x="12300" y="25325"/>
                  </a:lnTo>
                  <a:lnTo>
                    <a:pt x="13407" y="25492"/>
                  </a:lnTo>
                  <a:lnTo>
                    <a:pt x="13705" y="25540"/>
                  </a:lnTo>
                  <a:lnTo>
                    <a:pt x="14002" y="25432"/>
                  </a:lnTo>
                  <a:lnTo>
                    <a:pt x="14479" y="25301"/>
                  </a:lnTo>
                  <a:lnTo>
                    <a:pt x="14895" y="25575"/>
                  </a:lnTo>
                  <a:lnTo>
                    <a:pt x="15705" y="26171"/>
                  </a:lnTo>
                  <a:lnTo>
                    <a:pt x="16717" y="26218"/>
                  </a:lnTo>
                  <a:lnTo>
                    <a:pt x="17026" y="26194"/>
                  </a:lnTo>
                  <a:lnTo>
                    <a:pt x="17312" y="26349"/>
                  </a:lnTo>
                  <a:lnTo>
                    <a:pt x="17967" y="26635"/>
                  </a:lnTo>
                  <a:lnTo>
                    <a:pt x="18598" y="26337"/>
                  </a:lnTo>
                  <a:lnTo>
                    <a:pt x="18931" y="26147"/>
                  </a:lnTo>
                  <a:lnTo>
                    <a:pt x="19301" y="26075"/>
                  </a:lnTo>
                  <a:lnTo>
                    <a:pt x="19932" y="25897"/>
                  </a:lnTo>
                  <a:lnTo>
                    <a:pt x="20098" y="25266"/>
                  </a:lnTo>
                  <a:lnTo>
                    <a:pt x="20229" y="24849"/>
                  </a:lnTo>
                  <a:lnTo>
                    <a:pt x="20479" y="24766"/>
                  </a:lnTo>
                  <a:lnTo>
                    <a:pt x="21503" y="25063"/>
                  </a:lnTo>
                  <a:lnTo>
                    <a:pt x="22527" y="25004"/>
                  </a:lnTo>
                  <a:lnTo>
                    <a:pt x="23468" y="25218"/>
                  </a:lnTo>
                  <a:lnTo>
                    <a:pt x="24230" y="24658"/>
                  </a:lnTo>
                  <a:lnTo>
                    <a:pt x="24337" y="24599"/>
                  </a:lnTo>
                  <a:lnTo>
                    <a:pt x="24480" y="24551"/>
                  </a:lnTo>
                  <a:lnTo>
                    <a:pt x="24611" y="25397"/>
                  </a:lnTo>
                  <a:lnTo>
                    <a:pt x="25468" y="25504"/>
                  </a:lnTo>
                  <a:lnTo>
                    <a:pt x="25778" y="25480"/>
                  </a:lnTo>
                  <a:lnTo>
                    <a:pt x="26087" y="25420"/>
                  </a:lnTo>
                  <a:lnTo>
                    <a:pt x="26373" y="25420"/>
                  </a:lnTo>
                  <a:lnTo>
                    <a:pt x="26480" y="25659"/>
                  </a:lnTo>
                  <a:lnTo>
                    <a:pt x="26563" y="26802"/>
                  </a:lnTo>
                  <a:lnTo>
                    <a:pt x="26361" y="27980"/>
                  </a:lnTo>
                  <a:lnTo>
                    <a:pt x="26337" y="29016"/>
                  </a:lnTo>
                  <a:lnTo>
                    <a:pt x="27135" y="29373"/>
                  </a:lnTo>
                  <a:lnTo>
                    <a:pt x="28468" y="29409"/>
                  </a:lnTo>
                  <a:lnTo>
                    <a:pt x="29492" y="30254"/>
                  </a:lnTo>
                  <a:lnTo>
                    <a:pt x="29719" y="30802"/>
                  </a:lnTo>
                  <a:lnTo>
                    <a:pt x="29457" y="31290"/>
                  </a:lnTo>
                  <a:lnTo>
                    <a:pt x="28897" y="31921"/>
                  </a:lnTo>
                  <a:lnTo>
                    <a:pt x="28564" y="32683"/>
                  </a:lnTo>
                  <a:lnTo>
                    <a:pt x="28445" y="32993"/>
                  </a:lnTo>
                  <a:lnTo>
                    <a:pt x="28230" y="33195"/>
                  </a:lnTo>
                  <a:lnTo>
                    <a:pt x="27564" y="33707"/>
                  </a:lnTo>
                  <a:lnTo>
                    <a:pt x="26992" y="34314"/>
                  </a:lnTo>
                  <a:lnTo>
                    <a:pt x="26694" y="34553"/>
                  </a:lnTo>
                  <a:lnTo>
                    <a:pt x="26361" y="34731"/>
                  </a:lnTo>
                  <a:lnTo>
                    <a:pt x="25111" y="35160"/>
                  </a:lnTo>
                  <a:lnTo>
                    <a:pt x="24111" y="36041"/>
                  </a:lnTo>
                  <a:lnTo>
                    <a:pt x="23801" y="36267"/>
                  </a:lnTo>
                  <a:lnTo>
                    <a:pt x="23515" y="36577"/>
                  </a:lnTo>
                  <a:lnTo>
                    <a:pt x="23099" y="37529"/>
                  </a:lnTo>
                  <a:lnTo>
                    <a:pt x="22099" y="37624"/>
                  </a:lnTo>
                  <a:lnTo>
                    <a:pt x="21789" y="37708"/>
                  </a:lnTo>
                  <a:lnTo>
                    <a:pt x="21849" y="37982"/>
                  </a:lnTo>
                  <a:lnTo>
                    <a:pt x="22265" y="38970"/>
                  </a:lnTo>
                  <a:lnTo>
                    <a:pt x="22682" y="39958"/>
                  </a:lnTo>
                  <a:lnTo>
                    <a:pt x="22789" y="40137"/>
                  </a:lnTo>
                  <a:lnTo>
                    <a:pt x="22741" y="40339"/>
                  </a:lnTo>
                  <a:lnTo>
                    <a:pt x="22503" y="40970"/>
                  </a:lnTo>
                  <a:lnTo>
                    <a:pt x="22563" y="41625"/>
                  </a:lnTo>
                  <a:lnTo>
                    <a:pt x="22741" y="42589"/>
                  </a:lnTo>
                  <a:lnTo>
                    <a:pt x="22551" y="43554"/>
                  </a:lnTo>
                  <a:lnTo>
                    <a:pt x="22515" y="43816"/>
                  </a:lnTo>
                  <a:lnTo>
                    <a:pt x="22646" y="44078"/>
                  </a:lnTo>
                  <a:lnTo>
                    <a:pt x="22801" y="44542"/>
                  </a:lnTo>
                  <a:lnTo>
                    <a:pt x="22527" y="44923"/>
                  </a:lnTo>
                  <a:lnTo>
                    <a:pt x="22230" y="45399"/>
                  </a:lnTo>
                  <a:lnTo>
                    <a:pt x="22265" y="45959"/>
                  </a:lnTo>
                  <a:lnTo>
                    <a:pt x="22349" y="46673"/>
                  </a:lnTo>
                  <a:lnTo>
                    <a:pt x="22075" y="47387"/>
                  </a:lnTo>
                  <a:lnTo>
                    <a:pt x="21563" y="47923"/>
                  </a:lnTo>
                  <a:lnTo>
                    <a:pt x="20896" y="48173"/>
                  </a:lnTo>
                  <a:lnTo>
                    <a:pt x="20658" y="48233"/>
                  </a:lnTo>
                  <a:lnTo>
                    <a:pt x="20432" y="48340"/>
                  </a:lnTo>
                  <a:lnTo>
                    <a:pt x="20063" y="48578"/>
                  </a:lnTo>
                  <a:lnTo>
                    <a:pt x="19944" y="48935"/>
                  </a:lnTo>
                  <a:lnTo>
                    <a:pt x="20039" y="49542"/>
                  </a:lnTo>
                  <a:lnTo>
                    <a:pt x="20372" y="50019"/>
                  </a:lnTo>
                  <a:lnTo>
                    <a:pt x="20729" y="50304"/>
                  </a:lnTo>
                  <a:lnTo>
                    <a:pt x="20920" y="50685"/>
                  </a:lnTo>
                  <a:lnTo>
                    <a:pt x="21027" y="52400"/>
                  </a:lnTo>
                  <a:lnTo>
                    <a:pt x="20301" y="53948"/>
                  </a:lnTo>
                  <a:lnTo>
                    <a:pt x="20015" y="54424"/>
                  </a:lnTo>
                  <a:lnTo>
                    <a:pt x="19836" y="54948"/>
                  </a:lnTo>
                  <a:lnTo>
                    <a:pt x="19372" y="55924"/>
                  </a:lnTo>
                  <a:lnTo>
                    <a:pt x="18277" y="55996"/>
                  </a:lnTo>
                  <a:lnTo>
                    <a:pt x="17515" y="55865"/>
                  </a:lnTo>
                  <a:lnTo>
                    <a:pt x="16776" y="55877"/>
                  </a:lnTo>
                  <a:lnTo>
                    <a:pt x="15622" y="55996"/>
                  </a:lnTo>
                  <a:lnTo>
                    <a:pt x="14526" y="55746"/>
                  </a:lnTo>
                  <a:lnTo>
                    <a:pt x="14312" y="55698"/>
                  </a:lnTo>
                  <a:lnTo>
                    <a:pt x="14157" y="55805"/>
                  </a:lnTo>
                  <a:lnTo>
                    <a:pt x="14109" y="55972"/>
                  </a:lnTo>
                  <a:lnTo>
                    <a:pt x="14181" y="56139"/>
                  </a:lnTo>
                  <a:lnTo>
                    <a:pt x="14526" y="56770"/>
                  </a:lnTo>
                  <a:lnTo>
                    <a:pt x="14955" y="57365"/>
                  </a:lnTo>
                  <a:lnTo>
                    <a:pt x="15205" y="57651"/>
                  </a:lnTo>
                  <a:lnTo>
                    <a:pt x="15241" y="58020"/>
                  </a:lnTo>
                  <a:lnTo>
                    <a:pt x="15252" y="58436"/>
                  </a:lnTo>
                  <a:lnTo>
                    <a:pt x="15586" y="58675"/>
                  </a:lnTo>
                  <a:lnTo>
                    <a:pt x="16003" y="58996"/>
                  </a:lnTo>
                  <a:lnTo>
                    <a:pt x="15943" y="59544"/>
                  </a:lnTo>
                  <a:lnTo>
                    <a:pt x="15836" y="59960"/>
                  </a:lnTo>
                  <a:lnTo>
                    <a:pt x="16003" y="60341"/>
                  </a:lnTo>
                  <a:lnTo>
                    <a:pt x="16491" y="61020"/>
                  </a:lnTo>
                  <a:lnTo>
                    <a:pt x="16634" y="61818"/>
                  </a:lnTo>
                  <a:lnTo>
                    <a:pt x="16788" y="62306"/>
                  </a:lnTo>
                  <a:lnTo>
                    <a:pt x="17169" y="62651"/>
                  </a:lnTo>
                  <a:lnTo>
                    <a:pt x="17431" y="62818"/>
                  </a:lnTo>
                  <a:lnTo>
                    <a:pt x="17550" y="63104"/>
                  </a:lnTo>
                  <a:lnTo>
                    <a:pt x="17765" y="63592"/>
                  </a:lnTo>
                  <a:lnTo>
                    <a:pt x="18312" y="63568"/>
                  </a:lnTo>
                  <a:lnTo>
                    <a:pt x="18848" y="63604"/>
                  </a:lnTo>
                  <a:lnTo>
                    <a:pt x="19348" y="64128"/>
                  </a:lnTo>
                  <a:lnTo>
                    <a:pt x="19467" y="64794"/>
                  </a:lnTo>
                  <a:lnTo>
                    <a:pt x="19146" y="65378"/>
                  </a:lnTo>
                  <a:lnTo>
                    <a:pt x="18562" y="66009"/>
                  </a:lnTo>
                  <a:lnTo>
                    <a:pt x="18622" y="66878"/>
                  </a:lnTo>
                  <a:lnTo>
                    <a:pt x="18622" y="67021"/>
                  </a:lnTo>
                  <a:lnTo>
                    <a:pt x="18467" y="67140"/>
                  </a:lnTo>
                  <a:lnTo>
                    <a:pt x="17503" y="67759"/>
                  </a:lnTo>
                  <a:lnTo>
                    <a:pt x="16610" y="68485"/>
                  </a:lnTo>
                  <a:lnTo>
                    <a:pt x="16086" y="68950"/>
                  </a:lnTo>
                  <a:lnTo>
                    <a:pt x="15907" y="69545"/>
                  </a:lnTo>
                  <a:lnTo>
                    <a:pt x="15848" y="70378"/>
                  </a:lnTo>
                  <a:lnTo>
                    <a:pt x="15514" y="71105"/>
                  </a:lnTo>
                  <a:lnTo>
                    <a:pt x="15229" y="71724"/>
                  </a:lnTo>
                  <a:lnTo>
                    <a:pt x="15300" y="72414"/>
                  </a:lnTo>
                  <a:lnTo>
                    <a:pt x="16288" y="74010"/>
                  </a:lnTo>
                  <a:lnTo>
                    <a:pt x="17038" y="75736"/>
                  </a:lnTo>
                  <a:lnTo>
                    <a:pt x="17431" y="76153"/>
                  </a:lnTo>
                  <a:lnTo>
                    <a:pt x="18027" y="76093"/>
                  </a:lnTo>
                  <a:lnTo>
                    <a:pt x="18789" y="75927"/>
                  </a:lnTo>
                  <a:lnTo>
                    <a:pt x="19039" y="76677"/>
                  </a:lnTo>
                  <a:lnTo>
                    <a:pt x="19039" y="77034"/>
                  </a:lnTo>
                  <a:lnTo>
                    <a:pt x="18801" y="77248"/>
                  </a:lnTo>
                  <a:lnTo>
                    <a:pt x="18586" y="77415"/>
                  </a:lnTo>
                  <a:lnTo>
                    <a:pt x="18503" y="77665"/>
                  </a:lnTo>
                  <a:lnTo>
                    <a:pt x="18134" y="78177"/>
                  </a:lnTo>
                  <a:lnTo>
                    <a:pt x="17479" y="78082"/>
                  </a:lnTo>
                  <a:lnTo>
                    <a:pt x="17086" y="77927"/>
                  </a:lnTo>
                  <a:lnTo>
                    <a:pt x="16741" y="78106"/>
                  </a:lnTo>
                  <a:lnTo>
                    <a:pt x="16467" y="78379"/>
                  </a:lnTo>
                  <a:lnTo>
                    <a:pt x="16086" y="78320"/>
                  </a:lnTo>
                  <a:lnTo>
                    <a:pt x="15657" y="78296"/>
                  </a:lnTo>
                  <a:lnTo>
                    <a:pt x="15407" y="78713"/>
                  </a:lnTo>
                  <a:lnTo>
                    <a:pt x="14943" y="80058"/>
                  </a:lnTo>
                  <a:lnTo>
                    <a:pt x="14026" y="81177"/>
                  </a:lnTo>
                  <a:lnTo>
                    <a:pt x="13288" y="81749"/>
                  </a:lnTo>
                  <a:lnTo>
                    <a:pt x="12835" y="82547"/>
                  </a:lnTo>
                  <a:lnTo>
                    <a:pt x="12550" y="83392"/>
                  </a:lnTo>
                  <a:lnTo>
                    <a:pt x="12085" y="84154"/>
                  </a:lnTo>
                  <a:lnTo>
                    <a:pt x="11978" y="84368"/>
                  </a:lnTo>
                  <a:lnTo>
                    <a:pt x="12038" y="84606"/>
                  </a:lnTo>
                  <a:lnTo>
                    <a:pt x="12574" y="85987"/>
                  </a:lnTo>
                  <a:lnTo>
                    <a:pt x="12514" y="87464"/>
                  </a:lnTo>
                  <a:lnTo>
                    <a:pt x="12562" y="88369"/>
                  </a:lnTo>
                  <a:lnTo>
                    <a:pt x="12895" y="89202"/>
                  </a:lnTo>
                  <a:lnTo>
                    <a:pt x="13228" y="89274"/>
                  </a:lnTo>
                  <a:lnTo>
                    <a:pt x="13609" y="89035"/>
                  </a:lnTo>
                  <a:lnTo>
                    <a:pt x="14871" y="89190"/>
                  </a:lnTo>
                  <a:lnTo>
                    <a:pt x="16134" y="89202"/>
                  </a:lnTo>
                  <a:lnTo>
                    <a:pt x="17146" y="89345"/>
                  </a:lnTo>
                  <a:lnTo>
                    <a:pt x="18027" y="89809"/>
                  </a:lnTo>
                  <a:lnTo>
                    <a:pt x="18848" y="90286"/>
                  </a:lnTo>
                  <a:lnTo>
                    <a:pt x="19682" y="90738"/>
                  </a:lnTo>
                  <a:lnTo>
                    <a:pt x="20634" y="91298"/>
                  </a:lnTo>
                  <a:lnTo>
                    <a:pt x="21503" y="91988"/>
                  </a:lnTo>
                  <a:lnTo>
                    <a:pt x="22980" y="93607"/>
                  </a:lnTo>
                  <a:lnTo>
                    <a:pt x="24277" y="95358"/>
                  </a:lnTo>
                  <a:lnTo>
                    <a:pt x="24087" y="95417"/>
                  </a:lnTo>
                  <a:lnTo>
                    <a:pt x="23884" y="95501"/>
                  </a:lnTo>
                  <a:lnTo>
                    <a:pt x="23325" y="95703"/>
                  </a:lnTo>
                  <a:lnTo>
                    <a:pt x="23099" y="96251"/>
                  </a:lnTo>
                  <a:lnTo>
                    <a:pt x="23456" y="97346"/>
                  </a:lnTo>
                  <a:lnTo>
                    <a:pt x="24218" y="97620"/>
                  </a:lnTo>
                  <a:lnTo>
                    <a:pt x="24861" y="97798"/>
                  </a:lnTo>
                  <a:lnTo>
                    <a:pt x="25373" y="98191"/>
                  </a:lnTo>
                  <a:lnTo>
                    <a:pt x="25528" y="98477"/>
                  </a:lnTo>
                  <a:lnTo>
                    <a:pt x="25254" y="98596"/>
                  </a:lnTo>
                  <a:lnTo>
                    <a:pt x="24682" y="98858"/>
                  </a:lnTo>
                  <a:lnTo>
                    <a:pt x="24801" y="99465"/>
                  </a:lnTo>
                  <a:lnTo>
                    <a:pt x="25004" y="99989"/>
                  </a:lnTo>
                  <a:lnTo>
                    <a:pt x="25230" y="100513"/>
                  </a:lnTo>
                  <a:lnTo>
                    <a:pt x="26182" y="102025"/>
                  </a:lnTo>
                  <a:lnTo>
                    <a:pt x="27087" y="103573"/>
                  </a:lnTo>
                  <a:lnTo>
                    <a:pt x="27278" y="103752"/>
                  </a:lnTo>
                  <a:lnTo>
                    <a:pt x="27575" y="103811"/>
                  </a:lnTo>
                  <a:lnTo>
                    <a:pt x="28468" y="104073"/>
                  </a:lnTo>
                  <a:lnTo>
                    <a:pt x="29147" y="104704"/>
                  </a:lnTo>
                  <a:lnTo>
                    <a:pt x="29445" y="104990"/>
                  </a:lnTo>
                  <a:lnTo>
                    <a:pt x="29778" y="105228"/>
                  </a:lnTo>
                  <a:lnTo>
                    <a:pt x="30671" y="105704"/>
                  </a:lnTo>
                  <a:lnTo>
                    <a:pt x="31588" y="106133"/>
                  </a:lnTo>
                  <a:lnTo>
                    <a:pt x="32517" y="106407"/>
                  </a:lnTo>
                  <a:lnTo>
                    <a:pt x="33469" y="106180"/>
                  </a:lnTo>
                  <a:lnTo>
                    <a:pt x="33814" y="105597"/>
                  </a:lnTo>
                  <a:lnTo>
                    <a:pt x="33695" y="104871"/>
                  </a:lnTo>
                  <a:lnTo>
                    <a:pt x="33826" y="104383"/>
                  </a:lnTo>
                  <a:lnTo>
                    <a:pt x="34338" y="104311"/>
                  </a:lnTo>
                  <a:lnTo>
                    <a:pt x="34779" y="104275"/>
                  </a:lnTo>
                  <a:lnTo>
                    <a:pt x="35005" y="103918"/>
                  </a:lnTo>
                  <a:lnTo>
                    <a:pt x="35898" y="102716"/>
                  </a:lnTo>
                  <a:lnTo>
                    <a:pt x="36767" y="101477"/>
                  </a:lnTo>
                  <a:lnTo>
                    <a:pt x="36827" y="101406"/>
                  </a:lnTo>
                  <a:lnTo>
                    <a:pt x="36910" y="101346"/>
                  </a:lnTo>
                  <a:lnTo>
                    <a:pt x="38684" y="100692"/>
                  </a:lnTo>
                  <a:lnTo>
                    <a:pt x="40470" y="100037"/>
                  </a:lnTo>
                  <a:lnTo>
                    <a:pt x="40910" y="99989"/>
                  </a:lnTo>
                  <a:lnTo>
                    <a:pt x="41410" y="100156"/>
                  </a:lnTo>
                  <a:lnTo>
                    <a:pt x="42315" y="100346"/>
                  </a:lnTo>
                  <a:lnTo>
                    <a:pt x="43149" y="100072"/>
                  </a:lnTo>
                  <a:lnTo>
                    <a:pt x="44387" y="99037"/>
                  </a:lnTo>
                  <a:lnTo>
                    <a:pt x="45482" y="97870"/>
                  </a:lnTo>
                  <a:lnTo>
                    <a:pt x="45852" y="97548"/>
                  </a:lnTo>
                  <a:lnTo>
                    <a:pt x="46304" y="97477"/>
                  </a:lnTo>
                  <a:lnTo>
                    <a:pt x="47447" y="97596"/>
                  </a:lnTo>
                  <a:lnTo>
                    <a:pt x="48578" y="97477"/>
                  </a:lnTo>
                  <a:lnTo>
                    <a:pt x="50162" y="97239"/>
                  </a:lnTo>
                  <a:lnTo>
                    <a:pt x="51745" y="97239"/>
                  </a:lnTo>
                  <a:lnTo>
                    <a:pt x="53031" y="97358"/>
                  </a:lnTo>
                  <a:lnTo>
                    <a:pt x="54353" y="97346"/>
                  </a:lnTo>
                  <a:lnTo>
                    <a:pt x="54603" y="97405"/>
                  </a:lnTo>
                  <a:lnTo>
                    <a:pt x="54841" y="97548"/>
                  </a:lnTo>
                  <a:lnTo>
                    <a:pt x="55972" y="97965"/>
                  </a:lnTo>
                  <a:lnTo>
                    <a:pt x="57162" y="97846"/>
                  </a:lnTo>
                  <a:lnTo>
                    <a:pt x="58294" y="97525"/>
                  </a:lnTo>
                  <a:lnTo>
                    <a:pt x="59472" y="97477"/>
                  </a:lnTo>
                  <a:lnTo>
                    <a:pt x="60639" y="97489"/>
                  </a:lnTo>
                  <a:lnTo>
                    <a:pt x="61794" y="97477"/>
                  </a:lnTo>
                  <a:lnTo>
                    <a:pt x="62306" y="97525"/>
                  </a:lnTo>
                  <a:lnTo>
                    <a:pt x="62782" y="97727"/>
                  </a:lnTo>
                  <a:lnTo>
                    <a:pt x="63413" y="98060"/>
                  </a:lnTo>
                  <a:lnTo>
                    <a:pt x="64104" y="98275"/>
                  </a:lnTo>
                  <a:lnTo>
                    <a:pt x="64997" y="98096"/>
                  </a:lnTo>
                  <a:lnTo>
                    <a:pt x="65735" y="97227"/>
                  </a:lnTo>
                  <a:lnTo>
                    <a:pt x="66485" y="96358"/>
                  </a:lnTo>
                  <a:lnTo>
                    <a:pt x="67580" y="96358"/>
                  </a:lnTo>
                  <a:lnTo>
                    <a:pt x="67854" y="96417"/>
                  </a:lnTo>
                  <a:lnTo>
                    <a:pt x="68116" y="96346"/>
                  </a:lnTo>
                  <a:lnTo>
                    <a:pt x="68688" y="96191"/>
                  </a:lnTo>
                  <a:lnTo>
                    <a:pt x="69247" y="96382"/>
                  </a:lnTo>
                  <a:lnTo>
                    <a:pt x="69771" y="96774"/>
                  </a:lnTo>
                  <a:lnTo>
                    <a:pt x="70188" y="97286"/>
                  </a:lnTo>
                  <a:lnTo>
                    <a:pt x="70914" y="97775"/>
                  </a:lnTo>
                  <a:lnTo>
                    <a:pt x="71605" y="97298"/>
                  </a:lnTo>
                  <a:lnTo>
                    <a:pt x="72391" y="96489"/>
                  </a:lnTo>
                  <a:lnTo>
                    <a:pt x="72903" y="95489"/>
                  </a:lnTo>
                  <a:lnTo>
                    <a:pt x="72962" y="95346"/>
                  </a:lnTo>
                  <a:lnTo>
                    <a:pt x="73057" y="95262"/>
                  </a:lnTo>
                  <a:lnTo>
                    <a:pt x="73795" y="94667"/>
                  </a:lnTo>
                  <a:lnTo>
                    <a:pt x="73986" y="93738"/>
                  </a:lnTo>
                  <a:lnTo>
                    <a:pt x="74117" y="93250"/>
                  </a:lnTo>
                  <a:lnTo>
                    <a:pt x="74427" y="92822"/>
                  </a:lnTo>
                  <a:lnTo>
                    <a:pt x="74700" y="92464"/>
                  </a:lnTo>
                  <a:lnTo>
                    <a:pt x="74748" y="92060"/>
                  </a:lnTo>
                  <a:lnTo>
                    <a:pt x="75200" y="90583"/>
                  </a:lnTo>
                  <a:lnTo>
                    <a:pt x="76308" y="89547"/>
                  </a:lnTo>
                  <a:lnTo>
                    <a:pt x="77582" y="88619"/>
                  </a:lnTo>
                  <a:lnTo>
                    <a:pt x="78796" y="87488"/>
                  </a:lnTo>
                  <a:lnTo>
                    <a:pt x="78868" y="87428"/>
                  </a:lnTo>
                  <a:lnTo>
                    <a:pt x="78975" y="87369"/>
                  </a:lnTo>
                  <a:lnTo>
                    <a:pt x="81201" y="86476"/>
                  </a:lnTo>
                  <a:lnTo>
                    <a:pt x="83582" y="86237"/>
                  </a:lnTo>
                  <a:lnTo>
                    <a:pt x="83856" y="86297"/>
                  </a:lnTo>
                  <a:lnTo>
                    <a:pt x="84071" y="86464"/>
                  </a:lnTo>
                  <a:lnTo>
                    <a:pt x="84428" y="86654"/>
                  </a:lnTo>
                  <a:lnTo>
                    <a:pt x="84785" y="86595"/>
                  </a:lnTo>
                  <a:lnTo>
                    <a:pt x="85499" y="86333"/>
                  </a:lnTo>
                  <a:lnTo>
                    <a:pt x="86249" y="86166"/>
                  </a:lnTo>
                  <a:lnTo>
                    <a:pt x="86690" y="86095"/>
                  </a:lnTo>
                  <a:lnTo>
                    <a:pt x="86976" y="85749"/>
                  </a:lnTo>
                  <a:lnTo>
                    <a:pt x="86773" y="85404"/>
                  </a:lnTo>
                  <a:lnTo>
                    <a:pt x="86368" y="85273"/>
                  </a:lnTo>
                  <a:lnTo>
                    <a:pt x="85821" y="84904"/>
                  </a:lnTo>
                  <a:lnTo>
                    <a:pt x="85523" y="84416"/>
                  </a:lnTo>
                  <a:lnTo>
                    <a:pt x="85678" y="83713"/>
                  </a:lnTo>
                  <a:lnTo>
                    <a:pt x="86011" y="83249"/>
                  </a:lnTo>
                  <a:lnTo>
                    <a:pt x="86535" y="82713"/>
                  </a:lnTo>
                  <a:lnTo>
                    <a:pt x="86571" y="82046"/>
                  </a:lnTo>
                  <a:lnTo>
                    <a:pt x="86690" y="81558"/>
                  </a:lnTo>
                  <a:lnTo>
                    <a:pt x="86976" y="81177"/>
                  </a:lnTo>
                  <a:lnTo>
                    <a:pt x="87333" y="80606"/>
                  </a:lnTo>
                  <a:lnTo>
                    <a:pt x="87452" y="79927"/>
                  </a:lnTo>
                  <a:lnTo>
                    <a:pt x="87619" y="78725"/>
                  </a:lnTo>
                  <a:lnTo>
                    <a:pt x="88559" y="77927"/>
                  </a:lnTo>
                  <a:lnTo>
                    <a:pt x="88857" y="77701"/>
                  </a:lnTo>
                  <a:lnTo>
                    <a:pt x="88869" y="77248"/>
                  </a:lnTo>
                  <a:lnTo>
                    <a:pt x="88821" y="76451"/>
                  </a:lnTo>
                  <a:lnTo>
                    <a:pt x="89416" y="75879"/>
                  </a:lnTo>
                  <a:lnTo>
                    <a:pt x="90059" y="75498"/>
                  </a:lnTo>
                  <a:lnTo>
                    <a:pt x="90369" y="74796"/>
                  </a:lnTo>
                  <a:lnTo>
                    <a:pt x="90679" y="74296"/>
                  </a:lnTo>
                  <a:lnTo>
                    <a:pt x="91262" y="73974"/>
                  </a:lnTo>
                  <a:lnTo>
                    <a:pt x="92286" y="73653"/>
                  </a:lnTo>
                  <a:lnTo>
                    <a:pt x="93322" y="73295"/>
                  </a:lnTo>
                  <a:lnTo>
                    <a:pt x="93715" y="73117"/>
                  </a:lnTo>
                  <a:lnTo>
                    <a:pt x="93893" y="72700"/>
                  </a:lnTo>
                  <a:lnTo>
                    <a:pt x="94167" y="72010"/>
                  </a:lnTo>
                  <a:lnTo>
                    <a:pt x="94905" y="71998"/>
                  </a:lnTo>
                  <a:lnTo>
                    <a:pt x="95203" y="72045"/>
                  </a:lnTo>
                  <a:lnTo>
                    <a:pt x="95370" y="71879"/>
                  </a:lnTo>
                  <a:lnTo>
                    <a:pt x="95763" y="71105"/>
                  </a:lnTo>
                  <a:lnTo>
                    <a:pt x="96441" y="70616"/>
                  </a:lnTo>
                  <a:lnTo>
                    <a:pt x="96632" y="70402"/>
                  </a:lnTo>
                  <a:lnTo>
                    <a:pt x="96620" y="70152"/>
                  </a:lnTo>
                  <a:lnTo>
                    <a:pt x="95763" y="69200"/>
                  </a:lnTo>
                  <a:lnTo>
                    <a:pt x="94643" y="68545"/>
                  </a:lnTo>
                  <a:lnTo>
                    <a:pt x="92929" y="67461"/>
                  </a:lnTo>
                  <a:lnTo>
                    <a:pt x="91905" y="65699"/>
                  </a:lnTo>
                  <a:lnTo>
                    <a:pt x="91738" y="64782"/>
                  </a:lnTo>
                  <a:lnTo>
                    <a:pt x="91500" y="63866"/>
                  </a:lnTo>
                  <a:lnTo>
                    <a:pt x="91024" y="62711"/>
                  </a:lnTo>
                  <a:lnTo>
                    <a:pt x="90607" y="61532"/>
                  </a:lnTo>
                  <a:lnTo>
                    <a:pt x="90500" y="60901"/>
                  </a:lnTo>
                  <a:lnTo>
                    <a:pt x="90643" y="60246"/>
                  </a:lnTo>
                  <a:lnTo>
                    <a:pt x="91500" y="58615"/>
                  </a:lnTo>
                  <a:lnTo>
                    <a:pt x="92191" y="56912"/>
                  </a:lnTo>
                  <a:lnTo>
                    <a:pt x="92203" y="56877"/>
                  </a:lnTo>
                  <a:lnTo>
                    <a:pt x="92214" y="56853"/>
                  </a:lnTo>
                  <a:lnTo>
                    <a:pt x="93262" y="55126"/>
                  </a:lnTo>
                  <a:lnTo>
                    <a:pt x="94310" y="53412"/>
                  </a:lnTo>
                  <a:lnTo>
                    <a:pt x="94429" y="53257"/>
                  </a:lnTo>
                  <a:lnTo>
                    <a:pt x="94608" y="53138"/>
                  </a:lnTo>
                  <a:lnTo>
                    <a:pt x="95298" y="52579"/>
                  </a:lnTo>
                  <a:lnTo>
                    <a:pt x="95655" y="51745"/>
                  </a:lnTo>
                  <a:lnTo>
                    <a:pt x="95834" y="51257"/>
                  </a:lnTo>
                  <a:lnTo>
                    <a:pt x="96203" y="50876"/>
                  </a:lnTo>
                  <a:lnTo>
                    <a:pt x="97251" y="49733"/>
                  </a:lnTo>
                  <a:lnTo>
                    <a:pt x="98025" y="48399"/>
                  </a:lnTo>
                  <a:lnTo>
                    <a:pt x="98953" y="46768"/>
                  </a:lnTo>
                  <a:lnTo>
                    <a:pt x="99775" y="45078"/>
                  </a:lnTo>
                  <a:lnTo>
                    <a:pt x="100073" y="44709"/>
                  </a:lnTo>
                  <a:lnTo>
                    <a:pt x="100477" y="44589"/>
                  </a:lnTo>
                  <a:lnTo>
                    <a:pt x="101478" y="44328"/>
                  </a:lnTo>
                  <a:lnTo>
                    <a:pt x="102430" y="43958"/>
                  </a:lnTo>
                  <a:lnTo>
                    <a:pt x="102787" y="43732"/>
                  </a:lnTo>
                  <a:lnTo>
                    <a:pt x="102930" y="43351"/>
                  </a:lnTo>
                  <a:lnTo>
                    <a:pt x="102740" y="43196"/>
                  </a:lnTo>
                  <a:lnTo>
                    <a:pt x="102442" y="43232"/>
                  </a:lnTo>
                  <a:lnTo>
                    <a:pt x="102275" y="43113"/>
                  </a:lnTo>
                  <a:lnTo>
                    <a:pt x="102156" y="42946"/>
                  </a:lnTo>
                  <a:lnTo>
                    <a:pt x="101966" y="42684"/>
                  </a:lnTo>
                  <a:lnTo>
                    <a:pt x="101632" y="42589"/>
                  </a:lnTo>
                  <a:lnTo>
                    <a:pt x="101156" y="42327"/>
                  </a:lnTo>
                  <a:lnTo>
                    <a:pt x="101358" y="41827"/>
                  </a:lnTo>
                  <a:lnTo>
                    <a:pt x="101954" y="41053"/>
                  </a:lnTo>
                  <a:lnTo>
                    <a:pt x="102513" y="40268"/>
                  </a:lnTo>
                  <a:lnTo>
                    <a:pt x="103394" y="39315"/>
                  </a:lnTo>
                  <a:lnTo>
                    <a:pt x="104526" y="38708"/>
                  </a:lnTo>
                  <a:lnTo>
                    <a:pt x="105561" y="38398"/>
                  </a:lnTo>
                  <a:lnTo>
                    <a:pt x="106550" y="37874"/>
                  </a:lnTo>
                  <a:lnTo>
                    <a:pt x="107752" y="37279"/>
                  </a:lnTo>
                  <a:lnTo>
                    <a:pt x="109074" y="36886"/>
                  </a:lnTo>
                  <a:lnTo>
                    <a:pt x="111562" y="36088"/>
                  </a:lnTo>
                  <a:lnTo>
                    <a:pt x="114074" y="35386"/>
                  </a:lnTo>
                  <a:lnTo>
                    <a:pt x="114991" y="35076"/>
                  </a:lnTo>
                  <a:lnTo>
                    <a:pt x="115598" y="34374"/>
                  </a:lnTo>
                  <a:lnTo>
                    <a:pt x="116360" y="33076"/>
                  </a:lnTo>
                  <a:lnTo>
                    <a:pt x="117503" y="32147"/>
                  </a:lnTo>
                  <a:lnTo>
                    <a:pt x="119230" y="30981"/>
                  </a:lnTo>
                  <a:lnTo>
                    <a:pt x="121147" y="30159"/>
                  </a:lnTo>
                  <a:lnTo>
                    <a:pt x="121540" y="29981"/>
                  </a:lnTo>
                  <a:lnTo>
                    <a:pt x="121790" y="29671"/>
                  </a:lnTo>
                  <a:lnTo>
                    <a:pt x="122254" y="29147"/>
                  </a:lnTo>
                  <a:lnTo>
                    <a:pt x="122849" y="28826"/>
                  </a:lnTo>
                  <a:lnTo>
                    <a:pt x="123266" y="28576"/>
                  </a:lnTo>
                  <a:lnTo>
                    <a:pt x="123647" y="28290"/>
                  </a:lnTo>
                  <a:lnTo>
                    <a:pt x="124647" y="27302"/>
                  </a:lnTo>
                  <a:lnTo>
                    <a:pt x="125611" y="26278"/>
                  </a:lnTo>
                  <a:lnTo>
                    <a:pt x="126123" y="24908"/>
                  </a:lnTo>
                  <a:lnTo>
                    <a:pt x="125671" y="23492"/>
                  </a:lnTo>
                  <a:lnTo>
                    <a:pt x="125171" y="22956"/>
                  </a:lnTo>
                  <a:lnTo>
                    <a:pt x="124766" y="22361"/>
                  </a:lnTo>
                  <a:lnTo>
                    <a:pt x="124516" y="21860"/>
                  </a:lnTo>
                  <a:lnTo>
                    <a:pt x="124647" y="21337"/>
                  </a:lnTo>
                  <a:lnTo>
                    <a:pt x="125076" y="21194"/>
                  </a:lnTo>
                  <a:lnTo>
                    <a:pt x="125528" y="21384"/>
                  </a:lnTo>
                  <a:lnTo>
                    <a:pt x="126159" y="21384"/>
                  </a:lnTo>
                  <a:lnTo>
                    <a:pt x="126540" y="20848"/>
                  </a:lnTo>
                  <a:lnTo>
                    <a:pt x="126504" y="20313"/>
                  </a:lnTo>
                  <a:lnTo>
                    <a:pt x="126028" y="20075"/>
                  </a:lnTo>
                  <a:lnTo>
                    <a:pt x="125135" y="19670"/>
                  </a:lnTo>
                  <a:lnTo>
                    <a:pt x="125016" y="18801"/>
                  </a:lnTo>
                  <a:lnTo>
                    <a:pt x="124576" y="18824"/>
                  </a:lnTo>
                  <a:lnTo>
                    <a:pt x="124195" y="18741"/>
                  </a:lnTo>
                  <a:lnTo>
                    <a:pt x="123064" y="18312"/>
                  </a:lnTo>
                  <a:lnTo>
                    <a:pt x="121992" y="18693"/>
                  </a:lnTo>
                  <a:lnTo>
                    <a:pt x="120849" y="19194"/>
                  </a:lnTo>
                  <a:lnTo>
                    <a:pt x="120063" y="20182"/>
                  </a:lnTo>
                  <a:lnTo>
                    <a:pt x="119932" y="20337"/>
                  </a:lnTo>
                  <a:lnTo>
                    <a:pt x="119754" y="20420"/>
                  </a:lnTo>
                  <a:lnTo>
                    <a:pt x="118658" y="20420"/>
                  </a:lnTo>
                  <a:lnTo>
                    <a:pt x="117575" y="20039"/>
                  </a:lnTo>
                  <a:lnTo>
                    <a:pt x="116313" y="19384"/>
                  </a:lnTo>
                  <a:lnTo>
                    <a:pt x="114836" y="19551"/>
                  </a:lnTo>
                  <a:lnTo>
                    <a:pt x="114420" y="19860"/>
                  </a:lnTo>
                  <a:lnTo>
                    <a:pt x="114098" y="20241"/>
                  </a:lnTo>
                  <a:lnTo>
                    <a:pt x="113586" y="20456"/>
                  </a:lnTo>
                  <a:lnTo>
                    <a:pt x="113146" y="20158"/>
                  </a:lnTo>
                  <a:lnTo>
                    <a:pt x="112860" y="19789"/>
                  </a:lnTo>
                  <a:lnTo>
                    <a:pt x="112967" y="19324"/>
                  </a:lnTo>
                  <a:lnTo>
                    <a:pt x="113265" y="19146"/>
                  </a:lnTo>
                  <a:lnTo>
                    <a:pt x="113277" y="18848"/>
                  </a:lnTo>
                  <a:lnTo>
                    <a:pt x="112979" y="18813"/>
                  </a:lnTo>
                  <a:lnTo>
                    <a:pt x="112646" y="18991"/>
                  </a:lnTo>
                  <a:lnTo>
                    <a:pt x="112229" y="19229"/>
                  </a:lnTo>
                  <a:lnTo>
                    <a:pt x="111717" y="19194"/>
                  </a:lnTo>
                  <a:lnTo>
                    <a:pt x="110455" y="18872"/>
                  </a:lnTo>
                  <a:lnTo>
                    <a:pt x="109193" y="19229"/>
                  </a:lnTo>
                  <a:lnTo>
                    <a:pt x="108693" y="19539"/>
                  </a:lnTo>
                  <a:lnTo>
                    <a:pt x="108121" y="19491"/>
                  </a:lnTo>
                  <a:lnTo>
                    <a:pt x="107621" y="18932"/>
                  </a:lnTo>
                  <a:lnTo>
                    <a:pt x="107502" y="18241"/>
                  </a:lnTo>
                  <a:lnTo>
                    <a:pt x="107454" y="17336"/>
                  </a:lnTo>
                  <a:lnTo>
                    <a:pt x="107121" y="16515"/>
                  </a:lnTo>
                  <a:lnTo>
                    <a:pt x="106573" y="15895"/>
                  </a:lnTo>
                  <a:lnTo>
                    <a:pt x="105716" y="15788"/>
                  </a:lnTo>
                  <a:lnTo>
                    <a:pt x="104847" y="15907"/>
                  </a:lnTo>
                  <a:lnTo>
                    <a:pt x="104121" y="15395"/>
                  </a:lnTo>
                  <a:lnTo>
                    <a:pt x="103787" y="15181"/>
                  </a:lnTo>
                  <a:lnTo>
                    <a:pt x="103347" y="15122"/>
                  </a:lnTo>
                  <a:lnTo>
                    <a:pt x="102216" y="14979"/>
                  </a:lnTo>
                  <a:lnTo>
                    <a:pt x="101144" y="14586"/>
                  </a:lnTo>
                  <a:lnTo>
                    <a:pt x="100311" y="14360"/>
                  </a:lnTo>
                  <a:lnTo>
                    <a:pt x="99537" y="14550"/>
                  </a:lnTo>
                  <a:lnTo>
                    <a:pt x="99287" y="15181"/>
                  </a:lnTo>
                  <a:lnTo>
                    <a:pt x="99501" y="15907"/>
                  </a:lnTo>
                  <a:lnTo>
                    <a:pt x="99501" y="16312"/>
                  </a:lnTo>
                  <a:lnTo>
                    <a:pt x="99120" y="16396"/>
                  </a:lnTo>
                  <a:lnTo>
                    <a:pt x="98632" y="16396"/>
                  </a:lnTo>
                  <a:lnTo>
                    <a:pt x="98144" y="16431"/>
                  </a:lnTo>
                  <a:lnTo>
                    <a:pt x="97441" y="16527"/>
                  </a:lnTo>
                  <a:lnTo>
                    <a:pt x="96798" y="16217"/>
                  </a:lnTo>
                  <a:lnTo>
                    <a:pt x="96632" y="16146"/>
                  </a:lnTo>
                  <a:lnTo>
                    <a:pt x="96489" y="16229"/>
                  </a:lnTo>
                  <a:lnTo>
                    <a:pt x="96013" y="16669"/>
                  </a:lnTo>
                  <a:lnTo>
                    <a:pt x="95465" y="16312"/>
                  </a:lnTo>
                  <a:lnTo>
                    <a:pt x="95179" y="16157"/>
                  </a:lnTo>
                  <a:lnTo>
                    <a:pt x="94798" y="16193"/>
                  </a:lnTo>
                  <a:lnTo>
                    <a:pt x="94119" y="16455"/>
                  </a:lnTo>
                  <a:lnTo>
                    <a:pt x="93453" y="16753"/>
                  </a:lnTo>
                  <a:lnTo>
                    <a:pt x="92595" y="17003"/>
                  </a:lnTo>
                  <a:lnTo>
                    <a:pt x="91929" y="16396"/>
                  </a:lnTo>
                  <a:lnTo>
                    <a:pt x="91321" y="15693"/>
                  </a:lnTo>
                  <a:lnTo>
                    <a:pt x="90429" y="15300"/>
                  </a:lnTo>
                  <a:lnTo>
                    <a:pt x="89690" y="15276"/>
                  </a:lnTo>
                  <a:lnTo>
                    <a:pt x="88988" y="15384"/>
                  </a:lnTo>
                  <a:lnTo>
                    <a:pt x="87571" y="15217"/>
                  </a:lnTo>
                  <a:lnTo>
                    <a:pt x="86261" y="14550"/>
                  </a:lnTo>
                  <a:lnTo>
                    <a:pt x="85940" y="14193"/>
                  </a:lnTo>
                  <a:lnTo>
                    <a:pt x="85726" y="13764"/>
                  </a:lnTo>
                  <a:lnTo>
                    <a:pt x="85309" y="13074"/>
                  </a:lnTo>
                  <a:lnTo>
                    <a:pt x="84487" y="13133"/>
                  </a:lnTo>
                  <a:lnTo>
                    <a:pt x="83928" y="13300"/>
                  </a:lnTo>
                  <a:lnTo>
                    <a:pt x="83344" y="13240"/>
                  </a:lnTo>
                  <a:lnTo>
                    <a:pt x="82106" y="12764"/>
                  </a:lnTo>
                  <a:lnTo>
                    <a:pt x="80808" y="12455"/>
                  </a:lnTo>
                  <a:lnTo>
                    <a:pt x="80213" y="12205"/>
                  </a:lnTo>
                  <a:lnTo>
                    <a:pt x="80189" y="11562"/>
                  </a:lnTo>
                  <a:lnTo>
                    <a:pt x="80201" y="11276"/>
                  </a:lnTo>
                  <a:lnTo>
                    <a:pt x="80011" y="11085"/>
                  </a:lnTo>
                  <a:lnTo>
                    <a:pt x="79772" y="11097"/>
                  </a:lnTo>
                  <a:lnTo>
                    <a:pt x="79606" y="11276"/>
                  </a:lnTo>
                  <a:lnTo>
                    <a:pt x="79475" y="11443"/>
                  </a:lnTo>
                  <a:lnTo>
                    <a:pt x="79344" y="11609"/>
                  </a:lnTo>
                  <a:lnTo>
                    <a:pt x="79177" y="11931"/>
                  </a:lnTo>
                  <a:lnTo>
                    <a:pt x="78820" y="11919"/>
                  </a:lnTo>
                  <a:lnTo>
                    <a:pt x="78558" y="11562"/>
                  </a:lnTo>
                  <a:lnTo>
                    <a:pt x="78665" y="11133"/>
                  </a:lnTo>
                  <a:lnTo>
                    <a:pt x="79010" y="10395"/>
                  </a:lnTo>
                  <a:lnTo>
                    <a:pt x="79106" y="9609"/>
                  </a:lnTo>
                  <a:lnTo>
                    <a:pt x="79129" y="9073"/>
                  </a:lnTo>
                  <a:lnTo>
                    <a:pt x="78796" y="8645"/>
                  </a:lnTo>
                  <a:lnTo>
                    <a:pt x="78165" y="8585"/>
                  </a:lnTo>
                  <a:lnTo>
                    <a:pt x="77665" y="8930"/>
                  </a:lnTo>
                  <a:lnTo>
                    <a:pt x="77332" y="9133"/>
                  </a:lnTo>
                  <a:lnTo>
                    <a:pt x="76915" y="9133"/>
                  </a:lnTo>
                  <a:lnTo>
                    <a:pt x="76177" y="8954"/>
                  </a:lnTo>
                  <a:lnTo>
                    <a:pt x="75665" y="8371"/>
                  </a:lnTo>
                  <a:lnTo>
                    <a:pt x="75403" y="7990"/>
                  </a:lnTo>
                  <a:lnTo>
                    <a:pt x="75069" y="7597"/>
                  </a:lnTo>
                  <a:lnTo>
                    <a:pt x="74629" y="7323"/>
                  </a:lnTo>
                  <a:lnTo>
                    <a:pt x="74165" y="7597"/>
                  </a:lnTo>
                  <a:lnTo>
                    <a:pt x="74034" y="7871"/>
                  </a:lnTo>
                  <a:lnTo>
                    <a:pt x="73819" y="8109"/>
                  </a:lnTo>
                  <a:cubicBezTo>
                    <a:pt x="72842" y="8406"/>
                    <a:pt x="72030" y="8540"/>
                    <a:pt x="71274" y="8540"/>
                  </a:cubicBezTo>
                  <a:cubicBezTo>
                    <a:pt x="69794" y="8540"/>
                    <a:pt x="68528" y="8028"/>
                    <a:pt x="66652" y="7240"/>
                  </a:cubicBezTo>
                  <a:cubicBezTo>
                    <a:pt x="66127" y="7019"/>
                    <a:pt x="65513" y="6892"/>
                    <a:pt x="64921" y="6892"/>
                  </a:cubicBezTo>
                  <a:cubicBezTo>
                    <a:pt x="63913" y="6892"/>
                    <a:pt x="62969" y="7261"/>
                    <a:pt x="62639" y="8168"/>
                  </a:cubicBezTo>
                  <a:cubicBezTo>
                    <a:pt x="61234" y="7513"/>
                    <a:pt x="59722" y="7037"/>
                    <a:pt x="58174" y="6787"/>
                  </a:cubicBezTo>
                  <a:lnTo>
                    <a:pt x="58174" y="6787"/>
                  </a:lnTo>
                  <a:cubicBezTo>
                    <a:pt x="58178" y="6787"/>
                    <a:pt x="58181" y="6787"/>
                    <a:pt x="58185" y="6787"/>
                  </a:cubicBezTo>
                  <a:cubicBezTo>
                    <a:pt x="58657" y="6787"/>
                    <a:pt x="58278" y="5977"/>
                    <a:pt x="57805" y="5894"/>
                  </a:cubicBezTo>
                  <a:cubicBezTo>
                    <a:pt x="57647" y="5867"/>
                    <a:pt x="57487" y="5853"/>
                    <a:pt x="57327" y="5853"/>
                  </a:cubicBezTo>
                  <a:cubicBezTo>
                    <a:pt x="56451" y="5853"/>
                    <a:pt x="55573" y="6255"/>
                    <a:pt x="55019" y="6930"/>
                  </a:cubicBezTo>
                  <a:lnTo>
                    <a:pt x="55019" y="6882"/>
                  </a:lnTo>
                  <a:cubicBezTo>
                    <a:pt x="54968" y="6455"/>
                    <a:pt x="54621" y="6140"/>
                    <a:pt x="54216" y="6140"/>
                  </a:cubicBezTo>
                  <a:cubicBezTo>
                    <a:pt x="54148" y="6140"/>
                    <a:pt x="54078" y="6149"/>
                    <a:pt x="54007" y="6168"/>
                  </a:cubicBezTo>
                  <a:cubicBezTo>
                    <a:pt x="52368" y="6613"/>
                    <a:pt x="50665" y="6835"/>
                    <a:pt x="48963" y="6835"/>
                  </a:cubicBezTo>
                  <a:cubicBezTo>
                    <a:pt x="46609" y="6835"/>
                    <a:pt x="44255" y="6411"/>
                    <a:pt x="42065" y="5561"/>
                  </a:cubicBezTo>
                  <a:cubicBezTo>
                    <a:pt x="40172" y="4835"/>
                    <a:pt x="37267" y="4942"/>
                    <a:pt x="35886" y="3715"/>
                  </a:cubicBezTo>
                  <a:cubicBezTo>
                    <a:pt x="35874" y="3704"/>
                    <a:pt x="35136" y="3061"/>
                    <a:pt x="35136" y="3061"/>
                  </a:cubicBezTo>
                  <a:lnTo>
                    <a:pt x="34291" y="3573"/>
                  </a:lnTo>
                  <a:lnTo>
                    <a:pt x="33874" y="3823"/>
                  </a:lnTo>
                  <a:lnTo>
                    <a:pt x="33398" y="3870"/>
                  </a:lnTo>
                  <a:lnTo>
                    <a:pt x="31266" y="3775"/>
                  </a:lnTo>
                  <a:lnTo>
                    <a:pt x="29147" y="3834"/>
                  </a:lnTo>
                  <a:lnTo>
                    <a:pt x="27480" y="3727"/>
                  </a:lnTo>
                  <a:lnTo>
                    <a:pt x="25825" y="3477"/>
                  </a:lnTo>
                  <a:lnTo>
                    <a:pt x="23932" y="3394"/>
                  </a:lnTo>
                  <a:lnTo>
                    <a:pt x="22027" y="3453"/>
                  </a:lnTo>
                  <a:lnTo>
                    <a:pt x="21206" y="3311"/>
                  </a:lnTo>
                  <a:lnTo>
                    <a:pt x="20825" y="2584"/>
                  </a:lnTo>
                  <a:lnTo>
                    <a:pt x="20491" y="1989"/>
                  </a:lnTo>
                  <a:lnTo>
                    <a:pt x="19908" y="1572"/>
                  </a:lnTo>
                  <a:lnTo>
                    <a:pt x="19658" y="1441"/>
                  </a:lnTo>
                  <a:lnTo>
                    <a:pt x="19432" y="1275"/>
                  </a:lnTo>
                  <a:lnTo>
                    <a:pt x="19074" y="929"/>
                  </a:lnTo>
                  <a:lnTo>
                    <a:pt x="18586" y="751"/>
                  </a:lnTo>
                  <a:lnTo>
                    <a:pt x="18098" y="977"/>
                  </a:lnTo>
                  <a:lnTo>
                    <a:pt x="17788" y="1429"/>
                  </a:lnTo>
                  <a:lnTo>
                    <a:pt x="17693" y="1132"/>
                  </a:lnTo>
                  <a:lnTo>
                    <a:pt x="17681" y="906"/>
                  </a:lnTo>
                  <a:lnTo>
                    <a:pt x="17586" y="322"/>
                  </a:lnTo>
                  <a:lnTo>
                    <a:pt x="17169" y="1"/>
                  </a:ln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972075" y="272785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0"/>
                  </a:moveTo>
                  <a:cubicBezTo>
                    <a:pt x="1" y="0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ubicBezTo>
                    <a:pt x="1" y="12"/>
                    <a:pt x="1" y="12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2972075" y="28897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" y="0"/>
                  </a:moveTo>
                  <a:lnTo>
                    <a:pt x="1" y="24"/>
                  </a:lnTo>
                  <a:lnTo>
                    <a:pt x="13" y="12"/>
                  </a:ln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3736475" y="2092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5097050" y="2815725"/>
              <a:ext cx="330425" cy="270825"/>
            </a:xfrm>
            <a:custGeom>
              <a:avLst/>
              <a:gdLst/>
              <a:ahLst/>
              <a:cxnLst/>
              <a:rect l="l" t="t" r="r" b="b"/>
              <a:pathLst>
                <a:path w="13217" h="10833" extrusionOk="0">
                  <a:moveTo>
                    <a:pt x="2979" y="3824"/>
                  </a:moveTo>
                  <a:cubicBezTo>
                    <a:pt x="2984" y="3830"/>
                    <a:pt x="2987" y="3836"/>
                    <a:pt x="2989" y="3843"/>
                  </a:cubicBezTo>
                  <a:lnTo>
                    <a:pt x="2979" y="3824"/>
                  </a:lnTo>
                  <a:close/>
                  <a:moveTo>
                    <a:pt x="9646" y="1"/>
                  </a:moveTo>
                  <a:cubicBezTo>
                    <a:pt x="9631" y="1"/>
                    <a:pt x="9615" y="4"/>
                    <a:pt x="9597" y="10"/>
                  </a:cubicBezTo>
                  <a:cubicBezTo>
                    <a:pt x="9573" y="10"/>
                    <a:pt x="9549" y="10"/>
                    <a:pt x="9549" y="45"/>
                  </a:cubicBezTo>
                  <a:cubicBezTo>
                    <a:pt x="9573" y="69"/>
                    <a:pt x="9597" y="69"/>
                    <a:pt x="9597" y="81"/>
                  </a:cubicBezTo>
                  <a:cubicBezTo>
                    <a:pt x="9593" y="80"/>
                    <a:pt x="9588" y="80"/>
                    <a:pt x="9584" y="80"/>
                  </a:cubicBezTo>
                  <a:cubicBezTo>
                    <a:pt x="9523" y="80"/>
                    <a:pt x="9462" y="135"/>
                    <a:pt x="9396" y="135"/>
                  </a:cubicBezTo>
                  <a:cubicBezTo>
                    <a:pt x="9376" y="135"/>
                    <a:pt x="9356" y="130"/>
                    <a:pt x="9335" y="117"/>
                  </a:cubicBezTo>
                  <a:cubicBezTo>
                    <a:pt x="9299" y="117"/>
                    <a:pt x="9276" y="117"/>
                    <a:pt x="9240" y="129"/>
                  </a:cubicBezTo>
                  <a:cubicBezTo>
                    <a:pt x="9192" y="141"/>
                    <a:pt x="9157" y="164"/>
                    <a:pt x="9133" y="200"/>
                  </a:cubicBezTo>
                  <a:cubicBezTo>
                    <a:pt x="9133" y="236"/>
                    <a:pt x="9157" y="248"/>
                    <a:pt x="9168" y="260"/>
                  </a:cubicBezTo>
                  <a:cubicBezTo>
                    <a:pt x="9133" y="260"/>
                    <a:pt x="9121" y="248"/>
                    <a:pt x="9109" y="236"/>
                  </a:cubicBezTo>
                  <a:cubicBezTo>
                    <a:pt x="9101" y="236"/>
                    <a:pt x="9104" y="241"/>
                    <a:pt x="9103" y="241"/>
                  </a:cubicBezTo>
                  <a:cubicBezTo>
                    <a:pt x="9102" y="241"/>
                    <a:pt x="9101" y="240"/>
                    <a:pt x="9097" y="236"/>
                  </a:cubicBezTo>
                  <a:cubicBezTo>
                    <a:pt x="9088" y="235"/>
                    <a:pt x="9080" y="234"/>
                    <a:pt x="9072" y="234"/>
                  </a:cubicBezTo>
                  <a:cubicBezTo>
                    <a:pt x="8991" y="234"/>
                    <a:pt x="8936" y="285"/>
                    <a:pt x="8871" y="295"/>
                  </a:cubicBezTo>
                  <a:cubicBezTo>
                    <a:pt x="8799" y="319"/>
                    <a:pt x="8740" y="367"/>
                    <a:pt x="8656" y="379"/>
                  </a:cubicBezTo>
                  <a:cubicBezTo>
                    <a:pt x="8561" y="426"/>
                    <a:pt x="8466" y="474"/>
                    <a:pt x="8359" y="498"/>
                  </a:cubicBezTo>
                  <a:cubicBezTo>
                    <a:pt x="8264" y="533"/>
                    <a:pt x="8145" y="557"/>
                    <a:pt x="8025" y="593"/>
                  </a:cubicBezTo>
                  <a:cubicBezTo>
                    <a:pt x="7811" y="664"/>
                    <a:pt x="7609" y="676"/>
                    <a:pt x="7394" y="700"/>
                  </a:cubicBezTo>
                  <a:cubicBezTo>
                    <a:pt x="7347" y="700"/>
                    <a:pt x="7311" y="700"/>
                    <a:pt x="7263" y="712"/>
                  </a:cubicBezTo>
                  <a:cubicBezTo>
                    <a:pt x="7168" y="736"/>
                    <a:pt x="7049" y="724"/>
                    <a:pt x="6966" y="783"/>
                  </a:cubicBezTo>
                  <a:cubicBezTo>
                    <a:pt x="6918" y="831"/>
                    <a:pt x="6859" y="855"/>
                    <a:pt x="6835" y="914"/>
                  </a:cubicBezTo>
                  <a:cubicBezTo>
                    <a:pt x="6765" y="1044"/>
                    <a:pt x="6661" y="1099"/>
                    <a:pt x="6531" y="1099"/>
                  </a:cubicBezTo>
                  <a:cubicBezTo>
                    <a:pt x="6506" y="1099"/>
                    <a:pt x="6481" y="1097"/>
                    <a:pt x="6454" y="1093"/>
                  </a:cubicBezTo>
                  <a:cubicBezTo>
                    <a:pt x="6442" y="1093"/>
                    <a:pt x="6430" y="1117"/>
                    <a:pt x="6418" y="1117"/>
                  </a:cubicBezTo>
                  <a:cubicBezTo>
                    <a:pt x="6377" y="1240"/>
                    <a:pt x="6364" y="1278"/>
                    <a:pt x="6301" y="1278"/>
                  </a:cubicBezTo>
                  <a:cubicBezTo>
                    <a:pt x="6273" y="1278"/>
                    <a:pt x="6235" y="1271"/>
                    <a:pt x="6180" y="1260"/>
                  </a:cubicBezTo>
                  <a:lnTo>
                    <a:pt x="6144" y="1260"/>
                  </a:lnTo>
                  <a:cubicBezTo>
                    <a:pt x="5906" y="1385"/>
                    <a:pt x="5678" y="1499"/>
                    <a:pt x="5400" y="1499"/>
                  </a:cubicBezTo>
                  <a:cubicBezTo>
                    <a:pt x="5386" y="1499"/>
                    <a:pt x="5372" y="1498"/>
                    <a:pt x="5358" y="1498"/>
                  </a:cubicBezTo>
                  <a:lnTo>
                    <a:pt x="5347" y="1498"/>
                  </a:lnTo>
                  <a:cubicBezTo>
                    <a:pt x="5239" y="1593"/>
                    <a:pt x="5180" y="1724"/>
                    <a:pt x="5025" y="1736"/>
                  </a:cubicBezTo>
                  <a:cubicBezTo>
                    <a:pt x="4954" y="1784"/>
                    <a:pt x="4882" y="1807"/>
                    <a:pt x="4870" y="1903"/>
                  </a:cubicBezTo>
                  <a:cubicBezTo>
                    <a:pt x="4882" y="1962"/>
                    <a:pt x="4930" y="1974"/>
                    <a:pt x="4954" y="2010"/>
                  </a:cubicBezTo>
                  <a:cubicBezTo>
                    <a:pt x="4846" y="2022"/>
                    <a:pt x="4763" y="2069"/>
                    <a:pt x="4692" y="2141"/>
                  </a:cubicBezTo>
                  <a:cubicBezTo>
                    <a:pt x="4624" y="2199"/>
                    <a:pt x="4564" y="2257"/>
                    <a:pt x="4479" y="2257"/>
                  </a:cubicBezTo>
                  <a:cubicBezTo>
                    <a:pt x="4460" y="2257"/>
                    <a:pt x="4440" y="2255"/>
                    <a:pt x="4418" y="2248"/>
                  </a:cubicBezTo>
                  <a:cubicBezTo>
                    <a:pt x="4346" y="2248"/>
                    <a:pt x="4287" y="2307"/>
                    <a:pt x="4215" y="2319"/>
                  </a:cubicBezTo>
                  <a:cubicBezTo>
                    <a:pt x="4156" y="2331"/>
                    <a:pt x="4108" y="2379"/>
                    <a:pt x="4061" y="2427"/>
                  </a:cubicBezTo>
                  <a:cubicBezTo>
                    <a:pt x="3930" y="2558"/>
                    <a:pt x="3811" y="2700"/>
                    <a:pt x="3692" y="2855"/>
                  </a:cubicBezTo>
                  <a:cubicBezTo>
                    <a:pt x="3620" y="2939"/>
                    <a:pt x="3513" y="2986"/>
                    <a:pt x="3477" y="3105"/>
                  </a:cubicBezTo>
                  <a:cubicBezTo>
                    <a:pt x="3501" y="3141"/>
                    <a:pt x="3501" y="3165"/>
                    <a:pt x="3501" y="3212"/>
                  </a:cubicBezTo>
                  <a:cubicBezTo>
                    <a:pt x="3457" y="3200"/>
                    <a:pt x="3415" y="3187"/>
                    <a:pt x="3379" y="3187"/>
                  </a:cubicBezTo>
                  <a:cubicBezTo>
                    <a:pt x="3348" y="3187"/>
                    <a:pt x="3321" y="3197"/>
                    <a:pt x="3299" y="3224"/>
                  </a:cubicBezTo>
                  <a:cubicBezTo>
                    <a:pt x="3239" y="3272"/>
                    <a:pt x="3215" y="3331"/>
                    <a:pt x="3192" y="3391"/>
                  </a:cubicBezTo>
                  <a:cubicBezTo>
                    <a:pt x="3156" y="3439"/>
                    <a:pt x="3287" y="3498"/>
                    <a:pt x="3180" y="3546"/>
                  </a:cubicBezTo>
                  <a:cubicBezTo>
                    <a:pt x="3128" y="3566"/>
                    <a:pt x="3086" y="3622"/>
                    <a:pt x="3030" y="3622"/>
                  </a:cubicBezTo>
                  <a:cubicBezTo>
                    <a:pt x="3020" y="3622"/>
                    <a:pt x="3011" y="3620"/>
                    <a:pt x="3001" y="3617"/>
                  </a:cubicBezTo>
                  <a:cubicBezTo>
                    <a:pt x="2953" y="3629"/>
                    <a:pt x="2930" y="3677"/>
                    <a:pt x="2918" y="3724"/>
                  </a:cubicBezTo>
                  <a:cubicBezTo>
                    <a:pt x="2898" y="3773"/>
                    <a:pt x="2950" y="3790"/>
                    <a:pt x="2976" y="3820"/>
                  </a:cubicBezTo>
                  <a:lnTo>
                    <a:pt x="2976" y="3820"/>
                  </a:lnTo>
                  <a:cubicBezTo>
                    <a:pt x="2962" y="3832"/>
                    <a:pt x="2948" y="3836"/>
                    <a:pt x="2935" y="3836"/>
                  </a:cubicBezTo>
                  <a:cubicBezTo>
                    <a:pt x="2894" y="3836"/>
                    <a:pt x="2858" y="3796"/>
                    <a:pt x="2822" y="3796"/>
                  </a:cubicBezTo>
                  <a:cubicBezTo>
                    <a:pt x="2656" y="3891"/>
                    <a:pt x="2501" y="3986"/>
                    <a:pt x="2299" y="3998"/>
                  </a:cubicBezTo>
                  <a:cubicBezTo>
                    <a:pt x="2215" y="3998"/>
                    <a:pt x="2144" y="4046"/>
                    <a:pt x="2060" y="4093"/>
                  </a:cubicBezTo>
                  <a:cubicBezTo>
                    <a:pt x="1977" y="4153"/>
                    <a:pt x="1906" y="4212"/>
                    <a:pt x="1870" y="4308"/>
                  </a:cubicBezTo>
                  <a:lnTo>
                    <a:pt x="1870" y="4427"/>
                  </a:lnTo>
                  <a:cubicBezTo>
                    <a:pt x="1879" y="4507"/>
                    <a:pt x="1861" y="4547"/>
                    <a:pt x="1811" y="4547"/>
                  </a:cubicBezTo>
                  <a:cubicBezTo>
                    <a:pt x="1795" y="4547"/>
                    <a:pt x="1775" y="4543"/>
                    <a:pt x="1751" y="4534"/>
                  </a:cubicBezTo>
                  <a:cubicBezTo>
                    <a:pt x="1727" y="4522"/>
                    <a:pt x="1703" y="4522"/>
                    <a:pt x="1679" y="4522"/>
                  </a:cubicBezTo>
                  <a:cubicBezTo>
                    <a:pt x="1632" y="4534"/>
                    <a:pt x="1608" y="4570"/>
                    <a:pt x="1608" y="4605"/>
                  </a:cubicBezTo>
                  <a:cubicBezTo>
                    <a:pt x="1632" y="4760"/>
                    <a:pt x="1632" y="4760"/>
                    <a:pt x="1489" y="4772"/>
                  </a:cubicBezTo>
                  <a:cubicBezTo>
                    <a:pt x="1465" y="4772"/>
                    <a:pt x="1453" y="4796"/>
                    <a:pt x="1441" y="4796"/>
                  </a:cubicBezTo>
                  <a:cubicBezTo>
                    <a:pt x="1395" y="4852"/>
                    <a:pt x="1356" y="4922"/>
                    <a:pt x="1279" y="4922"/>
                  </a:cubicBezTo>
                  <a:cubicBezTo>
                    <a:pt x="1257" y="4922"/>
                    <a:pt x="1232" y="4916"/>
                    <a:pt x="1203" y="4903"/>
                  </a:cubicBezTo>
                  <a:lnTo>
                    <a:pt x="1120" y="4903"/>
                  </a:lnTo>
                  <a:cubicBezTo>
                    <a:pt x="1036" y="4927"/>
                    <a:pt x="953" y="4939"/>
                    <a:pt x="906" y="5010"/>
                  </a:cubicBezTo>
                  <a:cubicBezTo>
                    <a:pt x="882" y="5046"/>
                    <a:pt x="953" y="5070"/>
                    <a:pt x="894" y="5105"/>
                  </a:cubicBezTo>
                  <a:cubicBezTo>
                    <a:pt x="799" y="5147"/>
                    <a:pt x="733" y="5217"/>
                    <a:pt x="637" y="5217"/>
                  </a:cubicBezTo>
                  <a:cubicBezTo>
                    <a:pt x="624" y="5217"/>
                    <a:pt x="610" y="5215"/>
                    <a:pt x="596" y="5213"/>
                  </a:cubicBezTo>
                  <a:cubicBezTo>
                    <a:pt x="548" y="5213"/>
                    <a:pt x="513" y="5225"/>
                    <a:pt x="489" y="5272"/>
                  </a:cubicBezTo>
                  <a:cubicBezTo>
                    <a:pt x="477" y="5391"/>
                    <a:pt x="417" y="5451"/>
                    <a:pt x="274" y="5451"/>
                  </a:cubicBezTo>
                  <a:cubicBezTo>
                    <a:pt x="251" y="5451"/>
                    <a:pt x="203" y="5451"/>
                    <a:pt x="179" y="5463"/>
                  </a:cubicBezTo>
                  <a:cubicBezTo>
                    <a:pt x="155" y="5475"/>
                    <a:pt x="132" y="5486"/>
                    <a:pt x="120" y="5522"/>
                  </a:cubicBezTo>
                  <a:cubicBezTo>
                    <a:pt x="84" y="5594"/>
                    <a:pt x="60" y="5665"/>
                    <a:pt x="36" y="5748"/>
                  </a:cubicBezTo>
                  <a:cubicBezTo>
                    <a:pt x="36" y="5963"/>
                    <a:pt x="1" y="6177"/>
                    <a:pt x="120" y="6379"/>
                  </a:cubicBezTo>
                  <a:cubicBezTo>
                    <a:pt x="191" y="6475"/>
                    <a:pt x="310" y="6522"/>
                    <a:pt x="334" y="6653"/>
                  </a:cubicBezTo>
                  <a:cubicBezTo>
                    <a:pt x="358" y="6689"/>
                    <a:pt x="382" y="6760"/>
                    <a:pt x="394" y="6796"/>
                  </a:cubicBezTo>
                  <a:lnTo>
                    <a:pt x="429" y="6832"/>
                  </a:lnTo>
                  <a:cubicBezTo>
                    <a:pt x="441" y="6844"/>
                    <a:pt x="477" y="6844"/>
                    <a:pt x="489" y="6844"/>
                  </a:cubicBezTo>
                  <a:cubicBezTo>
                    <a:pt x="567" y="6791"/>
                    <a:pt x="633" y="6758"/>
                    <a:pt x="709" y="6758"/>
                  </a:cubicBezTo>
                  <a:cubicBezTo>
                    <a:pt x="737" y="6758"/>
                    <a:pt x="766" y="6763"/>
                    <a:pt x="798" y="6772"/>
                  </a:cubicBezTo>
                  <a:lnTo>
                    <a:pt x="858" y="6772"/>
                  </a:lnTo>
                  <a:cubicBezTo>
                    <a:pt x="891" y="6764"/>
                    <a:pt x="912" y="6750"/>
                    <a:pt x="938" y="6750"/>
                  </a:cubicBezTo>
                  <a:cubicBezTo>
                    <a:pt x="950" y="6750"/>
                    <a:pt x="962" y="6753"/>
                    <a:pt x="977" y="6760"/>
                  </a:cubicBezTo>
                  <a:cubicBezTo>
                    <a:pt x="1048" y="6772"/>
                    <a:pt x="1108" y="6796"/>
                    <a:pt x="1167" y="6832"/>
                  </a:cubicBezTo>
                  <a:cubicBezTo>
                    <a:pt x="1167" y="6832"/>
                    <a:pt x="1191" y="6820"/>
                    <a:pt x="1203" y="6820"/>
                  </a:cubicBezTo>
                  <a:cubicBezTo>
                    <a:pt x="1227" y="6772"/>
                    <a:pt x="1263" y="6737"/>
                    <a:pt x="1322" y="6737"/>
                  </a:cubicBezTo>
                  <a:cubicBezTo>
                    <a:pt x="1329" y="6735"/>
                    <a:pt x="1334" y="6734"/>
                    <a:pt x="1340" y="6734"/>
                  </a:cubicBezTo>
                  <a:cubicBezTo>
                    <a:pt x="1373" y="6734"/>
                    <a:pt x="1382" y="6765"/>
                    <a:pt x="1382" y="6796"/>
                  </a:cubicBezTo>
                  <a:cubicBezTo>
                    <a:pt x="1382" y="6808"/>
                    <a:pt x="1394" y="6832"/>
                    <a:pt x="1417" y="6844"/>
                  </a:cubicBezTo>
                  <a:cubicBezTo>
                    <a:pt x="1453" y="6856"/>
                    <a:pt x="1489" y="6891"/>
                    <a:pt x="1513" y="6915"/>
                  </a:cubicBezTo>
                  <a:cubicBezTo>
                    <a:pt x="1537" y="6915"/>
                    <a:pt x="1537" y="6915"/>
                    <a:pt x="1548" y="6903"/>
                  </a:cubicBezTo>
                  <a:cubicBezTo>
                    <a:pt x="1559" y="6893"/>
                    <a:pt x="1551" y="6865"/>
                    <a:pt x="1557" y="6865"/>
                  </a:cubicBezTo>
                  <a:lnTo>
                    <a:pt x="1557" y="6865"/>
                  </a:lnTo>
                  <a:cubicBezTo>
                    <a:pt x="1557" y="6865"/>
                    <a:pt x="1559" y="6866"/>
                    <a:pt x="1560" y="6868"/>
                  </a:cubicBezTo>
                  <a:cubicBezTo>
                    <a:pt x="1608" y="6951"/>
                    <a:pt x="1608" y="7022"/>
                    <a:pt x="1596" y="7094"/>
                  </a:cubicBezTo>
                  <a:cubicBezTo>
                    <a:pt x="1572" y="7153"/>
                    <a:pt x="1548" y="7225"/>
                    <a:pt x="1572" y="7272"/>
                  </a:cubicBezTo>
                  <a:cubicBezTo>
                    <a:pt x="1620" y="7368"/>
                    <a:pt x="1596" y="7439"/>
                    <a:pt x="1596" y="7522"/>
                  </a:cubicBezTo>
                  <a:cubicBezTo>
                    <a:pt x="1596" y="7606"/>
                    <a:pt x="1620" y="7665"/>
                    <a:pt x="1679" y="7713"/>
                  </a:cubicBezTo>
                  <a:cubicBezTo>
                    <a:pt x="1707" y="7721"/>
                    <a:pt x="1736" y="7725"/>
                    <a:pt x="1766" y="7725"/>
                  </a:cubicBezTo>
                  <a:cubicBezTo>
                    <a:pt x="1825" y="7725"/>
                    <a:pt x="1886" y="7709"/>
                    <a:pt x="1941" y="7677"/>
                  </a:cubicBezTo>
                  <a:cubicBezTo>
                    <a:pt x="1977" y="7665"/>
                    <a:pt x="1977" y="7630"/>
                    <a:pt x="1965" y="7618"/>
                  </a:cubicBezTo>
                  <a:cubicBezTo>
                    <a:pt x="1882" y="7511"/>
                    <a:pt x="1929" y="7451"/>
                    <a:pt x="2049" y="7439"/>
                  </a:cubicBezTo>
                  <a:cubicBezTo>
                    <a:pt x="2084" y="7439"/>
                    <a:pt x="2120" y="7427"/>
                    <a:pt x="2144" y="7391"/>
                  </a:cubicBezTo>
                  <a:cubicBezTo>
                    <a:pt x="2147" y="7382"/>
                    <a:pt x="2150" y="7374"/>
                    <a:pt x="2152" y="7369"/>
                  </a:cubicBezTo>
                  <a:lnTo>
                    <a:pt x="2152" y="7369"/>
                  </a:lnTo>
                  <a:cubicBezTo>
                    <a:pt x="2148" y="7386"/>
                    <a:pt x="2143" y="7416"/>
                    <a:pt x="2162" y="7416"/>
                  </a:cubicBezTo>
                  <a:cubicBezTo>
                    <a:pt x="2164" y="7416"/>
                    <a:pt x="2165" y="7416"/>
                    <a:pt x="2168" y="7415"/>
                  </a:cubicBezTo>
                  <a:cubicBezTo>
                    <a:pt x="2203" y="7391"/>
                    <a:pt x="2239" y="7391"/>
                    <a:pt x="2287" y="7391"/>
                  </a:cubicBezTo>
                  <a:cubicBezTo>
                    <a:pt x="2334" y="7380"/>
                    <a:pt x="2346" y="7344"/>
                    <a:pt x="2358" y="7308"/>
                  </a:cubicBezTo>
                  <a:cubicBezTo>
                    <a:pt x="2382" y="7260"/>
                    <a:pt x="2382" y="7225"/>
                    <a:pt x="2394" y="7201"/>
                  </a:cubicBezTo>
                  <a:cubicBezTo>
                    <a:pt x="2406" y="7141"/>
                    <a:pt x="2441" y="7082"/>
                    <a:pt x="2453" y="7022"/>
                  </a:cubicBezTo>
                  <a:cubicBezTo>
                    <a:pt x="2465" y="6951"/>
                    <a:pt x="2513" y="6891"/>
                    <a:pt x="2560" y="6844"/>
                  </a:cubicBezTo>
                  <a:lnTo>
                    <a:pt x="2644" y="6749"/>
                  </a:lnTo>
                  <a:cubicBezTo>
                    <a:pt x="2715" y="6713"/>
                    <a:pt x="2799" y="6665"/>
                    <a:pt x="2870" y="6629"/>
                  </a:cubicBezTo>
                  <a:cubicBezTo>
                    <a:pt x="2918" y="6606"/>
                    <a:pt x="2977" y="6570"/>
                    <a:pt x="3013" y="6546"/>
                  </a:cubicBezTo>
                  <a:cubicBezTo>
                    <a:pt x="3037" y="6546"/>
                    <a:pt x="3049" y="6534"/>
                    <a:pt x="3061" y="6510"/>
                  </a:cubicBezTo>
                  <a:cubicBezTo>
                    <a:pt x="3180" y="6451"/>
                    <a:pt x="3287" y="6391"/>
                    <a:pt x="3406" y="6356"/>
                  </a:cubicBezTo>
                  <a:cubicBezTo>
                    <a:pt x="3485" y="6324"/>
                    <a:pt x="3559" y="6297"/>
                    <a:pt x="3635" y="6297"/>
                  </a:cubicBezTo>
                  <a:cubicBezTo>
                    <a:pt x="3673" y="6297"/>
                    <a:pt x="3711" y="6304"/>
                    <a:pt x="3751" y="6320"/>
                  </a:cubicBezTo>
                  <a:cubicBezTo>
                    <a:pt x="4013" y="6415"/>
                    <a:pt x="4251" y="6546"/>
                    <a:pt x="4442" y="6749"/>
                  </a:cubicBezTo>
                  <a:lnTo>
                    <a:pt x="4561" y="6868"/>
                  </a:lnTo>
                  <a:cubicBezTo>
                    <a:pt x="4656" y="6975"/>
                    <a:pt x="4716" y="7094"/>
                    <a:pt x="4704" y="7249"/>
                  </a:cubicBezTo>
                  <a:cubicBezTo>
                    <a:pt x="4704" y="7272"/>
                    <a:pt x="4680" y="7284"/>
                    <a:pt x="4668" y="7320"/>
                  </a:cubicBezTo>
                  <a:cubicBezTo>
                    <a:pt x="4656" y="7344"/>
                    <a:pt x="4620" y="7391"/>
                    <a:pt x="4608" y="7439"/>
                  </a:cubicBezTo>
                  <a:cubicBezTo>
                    <a:pt x="4596" y="7487"/>
                    <a:pt x="4561" y="7546"/>
                    <a:pt x="4549" y="7582"/>
                  </a:cubicBezTo>
                  <a:cubicBezTo>
                    <a:pt x="4537" y="7641"/>
                    <a:pt x="4537" y="7725"/>
                    <a:pt x="4525" y="7784"/>
                  </a:cubicBezTo>
                  <a:cubicBezTo>
                    <a:pt x="4525" y="7820"/>
                    <a:pt x="4549" y="7856"/>
                    <a:pt x="4596" y="7880"/>
                  </a:cubicBezTo>
                  <a:cubicBezTo>
                    <a:pt x="4644" y="7915"/>
                    <a:pt x="4680" y="7963"/>
                    <a:pt x="4680" y="8022"/>
                  </a:cubicBezTo>
                  <a:cubicBezTo>
                    <a:pt x="4716" y="8106"/>
                    <a:pt x="4716" y="8201"/>
                    <a:pt x="4763" y="8284"/>
                  </a:cubicBezTo>
                  <a:cubicBezTo>
                    <a:pt x="4882" y="8320"/>
                    <a:pt x="4954" y="8380"/>
                    <a:pt x="5013" y="8463"/>
                  </a:cubicBezTo>
                  <a:cubicBezTo>
                    <a:pt x="5037" y="8523"/>
                    <a:pt x="5085" y="8570"/>
                    <a:pt x="5132" y="8618"/>
                  </a:cubicBezTo>
                  <a:cubicBezTo>
                    <a:pt x="5153" y="8639"/>
                    <a:pt x="5184" y="8679"/>
                    <a:pt x="5224" y="8679"/>
                  </a:cubicBezTo>
                  <a:cubicBezTo>
                    <a:pt x="5229" y="8679"/>
                    <a:pt x="5234" y="8679"/>
                    <a:pt x="5239" y="8677"/>
                  </a:cubicBezTo>
                  <a:lnTo>
                    <a:pt x="5335" y="8868"/>
                  </a:lnTo>
                  <a:cubicBezTo>
                    <a:pt x="5335" y="8999"/>
                    <a:pt x="5275" y="9106"/>
                    <a:pt x="5299" y="9237"/>
                  </a:cubicBezTo>
                  <a:cubicBezTo>
                    <a:pt x="5358" y="9296"/>
                    <a:pt x="5442" y="9308"/>
                    <a:pt x="5513" y="9356"/>
                  </a:cubicBezTo>
                  <a:cubicBezTo>
                    <a:pt x="5668" y="9404"/>
                    <a:pt x="5835" y="9404"/>
                    <a:pt x="5978" y="9416"/>
                  </a:cubicBezTo>
                  <a:cubicBezTo>
                    <a:pt x="5992" y="9414"/>
                    <a:pt x="6007" y="9414"/>
                    <a:pt x="6022" y="9414"/>
                  </a:cubicBezTo>
                  <a:cubicBezTo>
                    <a:pt x="6140" y="9414"/>
                    <a:pt x="6266" y="9451"/>
                    <a:pt x="6382" y="9451"/>
                  </a:cubicBezTo>
                  <a:lnTo>
                    <a:pt x="6466" y="9451"/>
                  </a:lnTo>
                  <a:cubicBezTo>
                    <a:pt x="6505" y="9451"/>
                    <a:pt x="6545" y="9453"/>
                    <a:pt x="6585" y="9453"/>
                  </a:cubicBezTo>
                  <a:cubicBezTo>
                    <a:pt x="6664" y="9453"/>
                    <a:pt x="6744" y="9447"/>
                    <a:pt x="6823" y="9416"/>
                  </a:cubicBezTo>
                  <a:cubicBezTo>
                    <a:pt x="6891" y="9381"/>
                    <a:pt x="6953" y="9353"/>
                    <a:pt x="7018" y="9353"/>
                  </a:cubicBezTo>
                  <a:cubicBezTo>
                    <a:pt x="7044" y="9353"/>
                    <a:pt x="7070" y="9358"/>
                    <a:pt x="7097" y="9368"/>
                  </a:cubicBezTo>
                  <a:cubicBezTo>
                    <a:pt x="7228" y="9427"/>
                    <a:pt x="7347" y="9546"/>
                    <a:pt x="7478" y="9606"/>
                  </a:cubicBezTo>
                  <a:cubicBezTo>
                    <a:pt x="7525" y="9642"/>
                    <a:pt x="7537" y="9701"/>
                    <a:pt x="7537" y="9749"/>
                  </a:cubicBezTo>
                  <a:cubicBezTo>
                    <a:pt x="7561" y="9820"/>
                    <a:pt x="7573" y="9880"/>
                    <a:pt x="7585" y="9939"/>
                  </a:cubicBezTo>
                  <a:cubicBezTo>
                    <a:pt x="7621" y="10070"/>
                    <a:pt x="7692" y="10142"/>
                    <a:pt x="7811" y="10201"/>
                  </a:cubicBezTo>
                  <a:cubicBezTo>
                    <a:pt x="7883" y="10249"/>
                    <a:pt x="7954" y="10285"/>
                    <a:pt x="8002" y="10344"/>
                  </a:cubicBezTo>
                  <a:cubicBezTo>
                    <a:pt x="8061" y="10404"/>
                    <a:pt x="8109" y="10475"/>
                    <a:pt x="8156" y="10547"/>
                  </a:cubicBezTo>
                  <a:cubicBezTo>
                    <a:pt x="8216" y="10642"/>
                    <a:pt x="8275" y="10725"/>
                    <a:pt x="8347" y="10797"/>
                  </a:cubicBezTo>
                  <a:cubicBezTo>
                    <a:pt x="8359" y="10820"/>
                    <a:pt x="8395" y="10832"/>
                    <a:pt x="8418" y="10832"/>
                  </a:cubicBezTo>
                  <a:cubicBezTo>
                    <a:pt x="8514" y="10820"/>
                    <a:pt x="8573" y="10761"/>
                    <a:pt x="8633" y="10713"/>
                  </a:cubicBezTo>
                  <a:cubicBezTo>
                    <a:pt x="8656" y="10701"/>
                    <a:pt x="8692" y="10654"/>
                    <a:pt x="8704" y="10618"/>
                  </a:cubicBezTo>
                  <a:cubicBezTo>
                    <a:pt x="8776" y="10487"/>
                    <a:pt x="8883" y="10404"/>
                    <a:pt x="9002" y="10308"/>
                  </a:cubicBezTo>
                  <a:cubicBezTo>
                    <a:pt x="9073" y="10249"/>
                    <a:pt x="9145" y="10178"/>
                    <a:pt x="9240" y="10118"/>
                  </a:cubicBezTo>
                  <a:cubicBezTo>
                    <a:pt x="9311" y="10058"/>
                    <a:pt x="9407" y="10011"/>
                    <a:pt x="9490" y="9987"/>
                  </a:cubicBezTo>
                  <a:cubicBezTo>
                    <a:pt x="9645" y="9927"/>
                    <a:pt x="9764" y="9820"/>
                    <a:pt x="9883" y="9713"/>
                  </a:cubicBezTo>
                  <a:cubicBezTo>
                    <a:pt x="9954" y="9642"/>
                    <a:pt x="10073" y="9630"/>
                    <a:pt x="10121" y="9523"/>
                  </a:cubicBezTo>
                  <a:cubicBezTo>
                    <a:pt x="10093" y="9477"/>
                    <a:pt x="10116" y="9459"/>
                    <a:pt x="10149" y="9459"/>
                  </a:cubicBezTo>
                  <a:cubicBezTo>
                    <a:pt x="10159" y="9459"/>
                    <a:pt x="10170" y="9460"/>
                    <a:pt x="10180" y="9463"/>
                  </a:cubicBezTo>
                  <a:cubicBezTo>
                    <a:pt x="10192" y="9463"/>
                    <a:pt x="10192" y="9463"/>
                    <a:pt x="10204" y="9451"/>
                  </a:cubicBezTo>
                  <a:cubicBezTo>
                    <a:pt x="10240" y="9404"/>
                    <a:pt x="10192" y="9368"/>
                    <a:pt x="10192" y="9344"/>
                  </a:cubicBezTo>
                  <a:cubicBezTo>
                    <a:pt x="10240" y="9344"/>
                    <a:pt x="10264" y="9392"/>
                    <a:pt x="10311" y="9392"/>
                  </a:cubicBezTo>
                  <a:cubicBezTo>
                    <a:pt x="10335" y="9368"/>
                    <a:pt x="10371" y="9344"/>
                    <a:pt x="10383" y="9308"/>
                  </a:cubicBezTo>
                  <a:lnTo>
                    <a:pt x="10538" y="9118"/>
                  </a:lnTo>
                  <a:cubicBezTo>
                    <a:pt x="10573" y="9118"/>
                    <a:pt x="10609" y="9094"/>
                    <a:pt x="10633" y="9058"/>
                  </a:cubicBezTo>
                  <a:cubicBezTo>
                    <a:pt x="10669" y="8999"/>
                    <a:pt x="10681" y="8939"/>
                    <a:pt x="10692" y="8880"/>
                  </a:cubicBezTo>
                  <a:cubicBezTo>
                    <a:pt x="10716" y="8808"/>
                    <a:pt x="10740" y="8737"/>
                    <a:pt x="10752" y="8654"/>
                  </a:cubicBezTo>
                  <a:cubicBezTo>
                    <a:pt x="10783" y="8552"/>
                    <a:pt x="10822" y="8467"/>
                    <a:pt x="10929" y="8467"/>
                  </a:cubicBezTo>
                  <a:cubicBezTo>
                    <a:pt x="10947" y="8467"/>
                    <a:pt x="10968" y="8470"/>
                    <a:pt x="10990" y="8475"/>
                  </a:cubicBezTo>
                  <a:cubicBezTo>
                    <a:pt x="10990" y="8463"/>
                    <a:pt x="11014" y="8451"/>
                    <a:pt x="11014" y="8439"/>
                  </a:cubicBezTo>
                  <a:cubicBezTo>
                    <a:pt x="11026" y="8284"/>
                    <a:pt x="11038" y="8153"/>
                    <a:pt x="11073" y="7999"/>
                  </a:cubicBezTo>
                  <a:cubicBezTo>
                    <a:pt x="11073" y="7880"/>
                    <a:pt x="11097" y="7761"/>
                    <a:pt x="11109" y="7641"/>
                  </a:cubicBezTo>
                  <a:cubicBezTo>
                    <a:pt x="11264" y="7320"/>
                    <a:pt x="11395" y="6987"/>
                    <a:pt x="11609" y="6713"/>
                  </a:cubicBezTo>
                  <a:cubicBezTo>
                    <a:pt x="11609" y="6594"/>
                    <a:pt x="11669" y="6487"/>
                    <a:pt x="11728" y="6391"/>
                  </a:cubicBezTo>
                  <a:cubicBezTo>
                    <a:pt x="11728" y="6435"/>
                    <a:pt x="11741" y="6460"/>
                    <a:pt x="11768" y="6460"/>
                  </a:cubicBezTo>
                  <a:cubicBezTo>
                    <a:pt x="11777" y="6460"/>
                    <a:pt x="11787" y="6457"/>
                    <a:pt x="11800" y="6451"/>
                  </a:cubicBezTo>
                  <a:cubicBezTo>
                    <a:pt x="11800" y="6451"/>
                    <a:pt x="11812" y="6439"/>
                    <a:pt x="11824" y="6439"/>
                  </a:cubicBezTo>
                  <a:cubicBezTo>
                    <a:pt x="11907" y="6379"/>
                    <a:pt x="11943" y="6296"/>
                    <a:pt x="12026" y="6248"/>
                  </a:cubicBezTo>
                  <a:cubicBezTo>
                    <a:pt x="12121" y="6153"/>
                    <a:pt x="12228" y="6058"/>
                    <a:pt x="12336" y="5951"/>
                  </a:cubicBezTo>
                  <a:lnTo>
                    <a:pt x="12383" y="5903"/>
                  </a:lnTo>
                  <a:cubicBezTo>
                    <a:pt x="12455" y="5832"/>
                    <a:pt x="12419" y="5772"/>
                    <a:pt x="12407" y="5701"/>
                  </a:cubicBezTo>
                  <a:cubicBezTo>
                    <a:pt x="12347" y="5522"/>
                    <a:pt x="12383" y="5355"/>
                    <a:pt x="12514" y="5201"/>
                  </a:cubicBezTo>
                  <a:cubicBezTo>
                    <a:pt x="12562" y="5165"/>
                    <a:pt x="12621" y="5165"/>
                    <a:pt x="12681" y="5129"/>
                  </a:cubicBezTo>
                  <a:cubicBezTo>
                    <a:pt x="12764" y="5105"/>
                    <a:pt x="12836" y="5058"/>
                    <a:pt x="12895" y="4986"/>
                  </a:cubicBezTo>
                  <a:cubicBezTo>
                    <a:pt x="13002" y="4844"/>
                    <a:pt x="13050" y="4689"/>
                    <a:pt x="13109" y="4534"/>
                  </a:cubicBezTo>
                  <a:cubicBezTo>
                    <a:pt x="13217" y="4391"/>
                    <a:pt x="13133" y="4236"/>
                    <a:pt x="13109" y="4093"/>
                  </a:cubicBezTo>
                  <a:cubicBezTo>
                    <a:pt x="13074" y="3974"/>
                    <a:pt x="13109" y="3855"/>
                    <a:pt x="13181" y="3748"/>
                  </a:cubicBezTo>
                  <a:cubicBezTo>
                    <a:pt x="13169" y="3736"/>
                    <a:pt x="13169" y="3712"/>
                    <a:pt x="13169" y="3701"/>
                  </a:cubicBezTo>
                  <a:cubicBezTo>
                    <a:pt x="13121" y="3593"/>
                    <a:pt x="13121" y="3510"/>
                    <a:pt x="13193" y="3415"/>
                  </a:cubicBezTo>
                  <a:cubicBezTo>
                    <a:pt x="13217" y="3391"/>
                    <a:pt x="13193" y="3379"/>
                    <a:pt x="13181" y="3355"/>
                  </a:cubicBezTo>
                  <a:cubicBezTo>
                    <a:pt x="13157" y="3343"/>
                    <a:pt x="13121" y="3331"/>
                    <a:pt x="13098" y="3331"/>
                  </a:cubicBezTo>
                  <a:cubicBezTo>
                    <a:pt x="13038" y="3331"/>
                    <a:pt x="12955" y="3331"/>
                    <a:pt x="12895" y="3320"/>
                  </a:cubicBezTo>
                  <a:cubicBezTo>
                    <a:pt x="12883" y="3296"/>
                    <a:pt x="12871" y="3296"/>
                    <a:pt x="12859" y="3296"/>
                  </a:cubicBezTo>
                  <a:cubicBezTo>
                    <a:pt x="12645" y="3260"/>
                    <a:pt x="12502" y="3117"/>
                    <a:pt x="12324" y="3022"/>
                  </a:cubicBezTo>
                  <a:cubicBezTo>
                    <a:pt x="12228" y="2962"/>
                    <a:pt x="12145" y="2903"/>
                    <a:pt x="12038" y="2903"/>
                  </a:cubicBezTo>
                  <a:lnTo>
                    <a:pt x="11943" y="2879"/>
                  </a:lnTo>
                  <a:cubicBezTo>
                    <a:pt x="11900" y="2837"/>
                    <a:pt x="11853" y="2820"/>
                    <a:pt x="11804" y="2820"/>
                  </a:cubicBezTo>
                  <a:cubicBezTo>
                    <a:pt x="11742" y="2820"/>
                    <a:pt x="11675" y="2846"/>
                    <a:pt x="11609" y="2879"/>
                  </a:cubicBezTo>
                  <a:cubicBezTo>
                    <a:pt x="11574" y="2903"/>
                    <a:pt x="11562" y="2915"/>
                    <a:pt x="11550" y="2939"/>
                  </a:cubicBezTo>
                  <a:cubicBezTo>
                    <a:pt x="11502" y="3034"/>
                    <a:pt x="11407" y="3093"/>
                    <a:pt x="11347" y="3165"/>
                  </a:cubicBezTo>
                  <a:cubicBezTo>
                    <a:pt x="11288" y="3236"/>
                    <a:pt x="11228" y="3284"/>
                    <a:pt x="11157" y="3320"/>
                  </a:cubicBezTo>
                  <a:cubicBezTo>
                    <a:pt x="11099" y="3344"/>
                    <a:pt x="11037" y="3350"/>
                    <a:pt x="10973" y="3350"/>
                  </a:cubicBezTo>
                  <a:cubicBezTo>
                    <a:pt x="10899" y="3350"/>
                    <a:pt x="10823" y="3341"/>
                    <a:pt x="10749" y="3341"/>
                  </a:cubicBezTo>
                  <a:cubicBezTo>
                    <a:pt x="10730" y="3341"/>
                    <a:pt x="10711" y="3342"/>
                    <a:pt x="10692" y="3343"/>
                  </a:cubicBezTo>
                  <a:lnTo>
                    <a:pt x="10264" y="3343"/>
                  </a:lnTo>
                  <a:cubicBezTo>
                    <a:pt x="10121" y="3331"/>
                    <a:pt x="9966" y="3296"/>
                    <a:pt x="9835" y="3224"/>
                  </a:cubicBezTo>
                  <a:cubicBezTo>
                    <a:pt x="9799" y="3224"/>
                    <a:pt x="9788" y="3212"/>
                    <a:pt x="9764" y="3200"/>
                  </a:cubicBezTo>
                  <a:cubicBezTo>
                    <a:pt x="9716" y="3177"/>
                    <a:pt x="9680" y="3153"/>
                    <a:pt x="9657" y="3141"/>
                  </a:cubicBezTo>
                  <a:cubicBezTo>
                    <a:pt x="9609" y="3105"/>
                    <a:pt x="9561" y="3093"/>
                    <a:pt x="9538" y="3058"/>
                  </a:cubicBezTo>
                  <a:cubicBezTo>
                    <a:pt x="9442" y="2986"/>
                    <a:pt x="9371" y="2915"/>
                    <a:pt x="9299" y="2819"/>
                  </a:cubicBezTo>
                  <a:cubicBezTo>
                    <a:pt x="9168" y="2617"/>
                    <a:pt x="9073" y="2403"/>
                    <a:pt x="9133" y="2153"/>
                  </a:cubicBezTo>
                  <a:cubicBezTo>
                    <a:pt x="9145" y="2093"/>
                    <a:pt x="9192" y="2046"/>
                    <a:pt x="9252" y="2022"/>
                  </a:cubicBezTo>
                  <a:cubicBezTo>
                    <a:pt x="9252" y="2022"/>
                    <a:pt x="9264" y="2010"/>
                    <a:pt x="9288" y="2010"/>
                  </a:cubicBezTo>
                  <a:cubicBezTo>
                    <a:pt x="9311" y="1986"/>
                    <a:pt x="9347" y="1986"/>
                    <a:pt x="9371" y="1974"/>
                  </a:cubicBezTo>
                  <a:cubicBezTo>
                    <a:pt x="9407" y="1962"/>
                    <a:pt x="9418" y="1950"/>
                    <a:pt x="9430" y="1915"/>
                  </a:cubicBezTo>
                  <a:lnTo>
                    <a:pt x="9478" y="1867"/>
                  </a:lnTo>
                  <a:cubicBezTo>
                    <a:pt x="9478" y="1903"/>
                    <a:pt x="9502" y="1915"/>
                    <a:pt x="9538" y="1915"/>
                  </a:cubicBezTo>
                  <a:cubicBezTo>
                    <a:pt x="9585" y="1915"/>
                    <a:pt x="9621" y="1903"/>
                    <a:pt x="9657" y="1891"/>
                  </a:cubicBezTo>
                  <a:cubicBezTo>
                    <a:pt x="9704" y="1855"/>
                    <a:pt x="9764" y="1843"/>
                    <a:pt x="9799" y="1796"/>
                  </a:cubicBezTo>
                  <a:cubicBezTo>
                    <a:pt x="9823" y="1784"/>
                    <a:pt x="9847" y="1748"/>
                    <a:pt x="9859" y="1724"/>
                  </a:cubicBezTo>
                  <a:cubicBezTo>
                    <a:pt x="9883" y="1676"/>
                    <a:pt x="9907" y="1629"/>
                    <a:pt x="9930" y="1593"/>
                  </a:cubicBezTo>
                  <a:lnTo>
                    <a:pt x="9930" y="1534"/>
                  </a:lnTo>
                  <a:cubicBezTo>
                    <a:pt x="9895" y="1450"/>
                    <a:pt x="9942" y="1379"/>
                    <a:pt x="9907" y="1319"/>
                  </a:cubicBezTo>
                  <a:cubicBezTo>
                    <a:pt x="9887" y="1300"/>
                    <a:pt x="9872" y="1292"/>
                    <a:pt x="9859" y="1292"/>
                  </a:cubicBezTo>
                  <a:cubicBezTo>
                    <a:pt x="9833" y="1292"/>
                    <a:pt x="9819" y="1327"/>
                    <a:pt x="9811" y="1367"/>
                  </a:cubicBezTo>
                  <a:lnTo>
                    <a:pt x="9538" y="1260"/>
                  </a:lnTo>
                  <a:cubicBezTo>
                    <a:pt x="9466" y="1260"/>
                    <a:pt x="9407" y="1295"/>
                    <a:pt x="9347" y="1307"/>
                  </a:cubicBezTo>
                  <a:cubicBezTo>
                    <a:pt x="9260" y="1327"/>
                    <a:pt x="9174" y="1361"/>
                    <a:pt x="9081" y="1361"/>
                  </a:cubicBezTo>
                  <a:cubicBezTo>
                    <a:pt x="9059" y="1361"/>
                    <a:pt x="9036" y="1360"/>
                    <a:pt x="9014" y="1355"/>
                  </a:cubicBezTo>
                  <a:cubicBezTo>
                    <a:pt x="8740" y="1307"/>
                    <a:pt x="8740" y="1307"/>
                    <a:pt x="8752" y="1022"/>
                  </a:cubicBezTo>
                  <a:cubicBezTo>
                    <a:pt x="8752" y="998"/>
                    <a:pt x="8752" y="974"/>
                    <a:pt x="8764" y="950"/>
                  </a:cubicBezTo>
                  <a:cubicBezTo>
                    <a:pt x="8764" y="909"/>
                    <a:pt x="8786" y="896"/>
                    <a:pt x="8816" y="896"/>
                  </a:cubicBezTo>
                  <a:cubicBezTo>
                    <a:pt x="8829" y="896"/>
                    <a:pt x="8844" y="899"/>
                    <a:pt x="8859" y="903"/>
                  </a:cubicBezTo>
                  <a:cubicBezTo>
                    <a:pt x="8877" y="920"/>
                    <a:pt x="8901" y="929"/>
                    <a:pt x="8926" y="929"/>
                  </a:cubicBezTo>
                  <a:cubicBezTo>
                    <a:pt x="8951" y="929"/>
                    <a:pt x="8978" y="920"/>
                    <a:pt x="9002" y="903"/>
                  </a:cubicBezTo>
                  <a:cubicBezTo>
                    <a:pt x="9026" y="891"/>
                    <a:pt x="9061" y="855"/>
                    <a:pt x="9085" y="831"/>
                  </a:cubicBezTo>
                  <a:cubicBezTo>
                    <a:pt x="9109" y="795"/>
                    <a:pt x="9133" y="783"/>
                    <a:pt x="9157" y="760"/>
                  </a:cubicBezTo>
                  <a:cubicBezTo>
                    <a:pt x="9192" y="664"/>
                    <a:pt x="9288" y="605"/>
                    <a:pt x="9371" y="581"/>
                  </a:cubicBezTo>
                  <a:cubicBezTo>
                    <a:pt x="9466" y="545"/>
                    <a:pt x="9549" y="533"/>
                    <a:pt x="9633" y="486"/>
                  </a:cubicBezTo>
                  <a:cubicBezTo>
                    <a:pt x="9704" y="438"/>
                    <a:pt x="9788" y="426"/>
                    <a:pt x="9835" y="355"/>
                  </a:cubicBezTo>
                  <a:cubicBezTo>
                    <a:pt x="9764" y="283"/>
                    <a:pt x="9704" y="188"/>
                    <a:pt x="9752" y="81"/>
                  </a:cubicBezTo>
                  <a:cubicBezTo>
                    <a:pt x="9725" y="27"/>
                    <a:pt x="9692" y="1"/>
                    <a:pt x="9646" y="1"/>
                  </a:cubicBezTo>
                  <a:close/>
                </a:path>
              </a:pathLst>
            </a:custGeom>
            <a:solidFill>
              <a:srgbClr val="EFDAA3">
                <a:alpha val="294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430300" y="1822650"/>
            <a:ext cx="62835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38888" y="2990850"/>
            <a:ext cx="4266000" cy="4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2647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2"/>
            <a:ext cx="7772400" cy="110251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406E9206-D2D6-4057-92D4-39C87A03E66D}" type="datetime1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685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01EE9E8-4134-49B0-9AA7-3089E6521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2158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C052E9E1-D97D-4C90-BB96-FA1ED58B786F}" type="datetime1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685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01EE9E8-4134-49B0-9AA7-3089E6521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0730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305177"/>
            <a:ext cx="7772400" cy="1021556"/>
          </a:xfrm>
        </p:spPr>
        <p:txBody>
          <a:bodyPr anchor="t"/>
          <a:lstStyle>
            <a:lvl1pPr algn="l">
              <a:defRPr sz="404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2024">
                <a:solidFill>
                  <a:schemeClr val="tx1">
                    <a:tint val="75000"/>
                  </a:schemeClr>
                </a:solidFill>
              </a:defRPr>
            </a:lvl1pPr>
            <a:lvl2pPr marL="45706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34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37120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26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33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40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46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53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814779EE-1E16-4CC5-A459-C716090F6017}" type="datetime1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685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01EE9E8-4134-49B0-9AA7-3089E6521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0823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200152"/>
            <a:ext cx="4038600" cy="3394472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00152"/>
            <a:ext cx="4038600" cy="3394472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A3311C9F-D64E-4824-A709-CF61DE4E0BDD}" type="datetime1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685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01EE9E8-4134-49B0-9AA7-3089E6521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365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82683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85725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9196EC2F-0988-4314-AD4B-24FF16D7B45E}" type="datetime1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685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1/16/2024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5"/>
            <a:ext cx="2895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6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601EE9E8-4134-49B0-9AA7-3089E6521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6856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4206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6" r:id="rId13"/>
    <p:sldLayoutId id="2147483767" r:id="rId14"/>
  </p:sldLayoutIdLst>
  <p:hf hdr="0" ftr="0" dt="0"/>
  <p:txStyles>
    <p:titleStyle>
      <a:lvl1pPr algn="ctr" defTabSz="914134" rtl="0" eaLnBrk="1" latinLnBrk="0" hangingPunct="1">
        <a:spcBef>
          <a:spcPct val="0"/>
        </a:spcBef>
        <a:buNone/>
        <a:defRPr sz="44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00" indent="-342800" algn="l" defTabSz="914134" rtl="0" eaLnBrk="1" latinLnBrk="0" hangingPunct="1">
        <a:spcBef>
          <a:spcPct val="20000"/>
        </a:spcBef>
        <a:buFont typeface="Arial" pitchFamily="34" charset="0"/>
        <a:buChar char="•"/>
        <a:defRPr sz="3224" kern="1200">
          <a:solidFill>
            <a:schemeClr val="tx1"/>
          </a:solidFill>
          <a:latin typeface="+mn-lt"/>
          <a:ea typeface="+mn-ea"/>
          <a:cs typeface="+mn-cs"/>
        </a:defRPr>
      </a:lvl1pPr>
      <a:lvl2pPr marL="742733" indent="-285666" algn="l" defTabSz="914134" rtl="0" eaLnBrk="1" latinLnBrk="0" hangingPunct="1">
        <a:spcBef>
          <a:spcPct val="20000"/>
        </a:spcBef>
        <a:buFont typeface="Arial" pitchFamily="34" charset="0"/>
        <a:buChar char="–"/>
        <a:defRPr sz="284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67" indent="-228533" algn="l" defTabSz="91413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34" indent="-228533" algn="l" defTabSz="914134" rtl="0" eaLnBrk="1" latinLnBrk="0" hangingPunct="1">
        <a:spcBef>
          <a:spcPct val="20000"/>
        </a:spcBef>
        <a:buFont typeface="Arial" pitchFamily="34" charset="0"/>
        <a:buChar char="–"/>
        <a:defRPr sz="2024" kern="1200">
          <a:solidFill>
            <a:schemeClr val="tx1"/>
          </a:solidFill>
          <a:latin typeface="+mn-lt"/>
          <a:ea typeface="+mn-ea"/>
          <a:cs typeface="+mn-cs"/>
        </a:defRPr>
      </a:lvl4pPr>
      <a:lvl5pPr marL="2056800" indent="-228533" algn="l" defTabSz="914134" rtl="0" eaLnBrk="1" latinLnBrk="0" hangingPunct="1">
        <a:spcBef>
          <a:spcPct val="20000"/>
        </a:spcBef>
        <a:buFont typeface="Arial" pitchFamily="34" charset="0"/>
        <a:buChar char="»"/>
        <a:defRPr sz="2024" kern="1200">
          <a:solidFill>
            <a:schemeClr val="tx1"/>
          </a:solidFill>
          <a:latin typeface="+mn-lt"/>
          <a:ea typeface="+mn-ea"/>
          <a:cs typeface="+mn-cs"/>
        </a:defRPr>
      </a:lvl5pPr>
      <a:lvl6pPr marL="2513866" indent="-228533" algn="l" defTabSz="914134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6pPr>
      <a:lvl7pPr marL="2970933" indent="-228533" algn="l" defTabSz="914134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7pPr>
      <a:lvl8pPr marL="3428000" indent="-228533" algn="l" defTabSz="914134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8pPr>
      <a:lvl9pPr marL="3885066" indent="-228533" algn="l" defTabSz="914134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7" algn="l" defTabSz="9141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34" algn="l" defTabSz="9141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00" algn="l" defTabSz="9141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67" algn="l" defTabSz="9141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33" algn="l" defTabSz="9141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00" algn="l" defTabSz="9141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66" algn="l" defTabSz="9141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33" algn="l" defTabSz="91413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495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11" Type="http://schemas.openxmlformats.org/officeDocument/2006/relationships/image" Target="../media/image3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png"/><Relationship Id="rId18" Type="http://schemas.openxmlformats.org/officeDocument/2006/relationships/image" Target="../media/image59.png"/><Relationship Id="rId3" Type="http://schemas.microsoft.com/office/2007/relationships/media" Target="../media/media4.mp3"/><Relationship Id="rId7" Type="http://schemas.openxmlformats.org/officeDocument/2006/relationships/audio" Target="../media/audio1.wav"/><Relationship Id="rId12" Type="http://schemas.openxmlformats.org/officeDocument/2006/relationships/image" Target="../media/image54.png"/><Relationship Id="rId17" Type="http://schemas.openxmlformats.org/officeDocument/2006/relationships/image" Target="../media/image47.png"/><Relationship Id="rId2" Type="http://schemas.openxmlformats.org/officeDocument/2006/relationships/audio" Target="../media/media3.wav"/><Relationship Id="rId16" Type="http://schemas.openxmlformats.org/officeDocument/2006/relationships/image" Target="../media/image58.emf"/><Relationship Id="rId20" Type="http://schemas.openxmlformats.org/officeDocument/2006/relationships/image" Target="../media/image3.png"/><Relationship Id="rId1" Type="http://schemas.microsoft.com/office/2007/relationships/media" Target="../media/media3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57.png"/><Relationship Id="rId10" Type="http://schemas.openxmlformats.org/officeDocument/2006/relationships/image" Target="../media/image43.png"/><Relationship Id="rId19" Type="http://schemas.openxmlformats.org/officeDocument/2006/relationships/image" Target="../media/image60.png"/><Relationship Id="rId4" Type="http://schemas.openxmlformats.org/officeDocument/2006/relationships/audio" Target="../media/media4.mp3"/><Relationship Id="rId9" Type="http://schemas.openxmlformats.org/officeDocument/2006/relationships/image" Target="../media/image52.png"/><Relationship Id="rId1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png"/><Relationship Id="rId18" Type="http://schemas.openxmlformats.org/officeDocument/2006/relationships/image" Target="../media/image59.png"/><Relationship Id="rId3" Type="http://schemas.microsoft.com/office/2007/relationships/media" Target="../media/media4.mp3"/><Relationship Id="rId7" Type="http://schemas.openxmlformats.org/officeDocument/2006/relationships/audio" Target="../media/audio1.wav"/><Relationship Id="rId12" Type="http://schemas.openxmlformats.org/officeDocument/2006/relationships/image" Target="../media/image54.png"/><Relationship Id="rId17" Type="http://schemas.openxmlformats.org/officeDocument/2006/relationships/image" Target="../media/image47.png"/><Relationship Id="rId2" Type="http://schemas.openxmlformats.org/officeDocument/2006/relationships/audio" Target="../media/media3.wav"/><Relationship Id="rId16" Type="http://schemas.openxmlformats.org/officeDocument/2006/relationships/image" Target="../media/image58.emf"/><Relationship Id="rId20" Type="http://schemas.openxmlformats.org/officeDocument/2006/relationships/image" Target="../media/image3.png"/><Relationship Id="rId1" Type="http://schemas.microsoft.com/office/2007/relationships/media" Target="../media/media3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57.png"/><Relationship Id="rId10" Type="http://schemas.openxmlformats.org/officeDocument/2006/relationships/image" Target="../media/image43.png"/><Relationship Id="rId19" Type="http://schemas.openxmlformats.org/officeDocument/2006/relationships/image" Target="../media/image60.png"/><Relationship Id="rId4" Type="http://schemas.openxmlformats.org/officeDocument/2006/relationships/audio" Target="../media/media4.mp3"/><Relationship Id="rId9" Type="http://schemas.openxmlformats.org/officeDocument/2006/relationships/image" Target="../media/image52.png"/><Relationship Id="rId1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2.png"/><Relationship Id="rId18" Type="http://schemas.openxmlformats.org/officeDocument/2006/relationships/image" Target="../media/image60.png"/><Relationship Id="rId3" Type="http://schemas.microsoft.com/office/2007/relationships/media" Target="../media/media4.mp3"/><Relationship Id="rId7" Type="http://schemas.openxmlformats.org/officeDocument/2006/relationships/image" Target="../media/image51.png"/><Relationship Id="rId12" Type="http://schemas.openxmlformats.org/officeDocument/2006/relationships/image" Target="../media/image61.png"/><Relationship Id="rId17" Type="http://schemas.openxmlformats.org/officeDocument/2006/relationships/image" Target="../media/image59.png"/><Relationship Id="rId2" Type="http://schemas.openxmlformats.org/officeDocument/2006/relationships/audio" Target="../media/media3.wav"/><Relationship Id="rId16" Type="http://schemas.openxmlformats.org/officeDocument/2006/relationships/image" Target="../media/image47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58.emf"/><Relationship Id="rId10" Type="http://schemas.openxmlformats.org/officeDocument/2006/relationships/image" Target="../media/image53.png"/><Relationship Id="rId19" Type="http://schemas.openxmlformats.org/officeDocument/2006/relationships/image" Target="../media/image3.png"/><Relationship Id="rId4" Type="http://schemas.openxmlformats.org/officeDocument/2006/relationships/audio" Target="../media/media4.mp3"/><Relationship Id="rId9" Type="http://schemas.openxmlformats.org/officeDocument/2006/relationships/image" Target="../media/image43.png"/><Relationship Id="rId1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61.png"/><Relationship Id="rId18" Type="http://schemas.openxmlformats.org/officeDocument/2006/relationships/image" Target="../media/image58.emf"/><Relationship Id="rId3" Type="http://schemas.microsoft.com/office/2007/relationships/media" Target="../media/media4.mp3"/><Relationship Id="rId21" Type="http://schemas.openxmlformats.org/officeDocument/2006/relationships/image" Target="../media/image3.png"/><Relationship Id="rId7" Type="http://schemas.openxmlformats.org/officeDocument/2006/relationships/audio" Target="../media/audio1.wav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audio" Target="../media/media3.wav"/><Relationship Id="rId16" Type="http://schemas.openxmlformats.org/officeDocument/2006/relationships/image" Target="../media/image57.png"/><Relationship Id="rId20" Type="http://schemas.openxmlformats.org/officeDocument/2006/relationships/image" Target="../media/image60.png"/><Relationship Id="rId1" Type="http://schemas.microsoft.com/office/2007/relationships/media" Target="../media/media3.wav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44.png"/><Relationship Id="rId10" Type="http://schemas.openxmlformats.org/officeDocument/2006/relationships/image" Target="../media/image43.png"/><Relationship Id="rId19" Type="http://schemas.openxmlformats.org/officeDocument/2006/relationships/image" Target="../media/image47.png"/><Relationship Id="rId4" Type="http://schemas.openxmlformats.org/officeDocument/2006/relationships/audio" Target="../media/media4.mp3"/><Relationship Id="rId9" Type="http://schemas.openxmlformats.org/officeDocument/2006/relationships/image" Target="../media/image52.png"/><Relationship Id="rId1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9.png"/><Relationship Id="rId18" Type="http://schemas.openxmlformats.org/officeDocument/2006/relationships/image" Target="../media/image60.png"/><Relationship Id="rId3" Type="http://schemas.microsoft.com/office/2007/relationships/media" Target="../media/media4.mp3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17" Type="http://schemas.openxmlformats.org/officeDocument/2006/relationships/image" Target="../media/image47.png"/><Relationship Id="rId2" Type="http://schemas.openxmlformats.org/officeDocument/2006/relationships/audio" Target="../media/media3.wav"/><Relationship Id="rId16" Type="http://schemas.openxmlformats.org/officeDocument/2006/relationships/image" Target="../media/image58.emf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54.png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57.png"/><Relationship Id="rId10" Type="http://schemas.openxmlformats.org/officeDocument/2006/relationships/image" Target="../media/image56.png"/><Relationship Id="rId19" Type="http://schemas.openxmlformats.org/officeDocument/2006/relationships/image" Target="../media/image3.png"/><Relationship Id="rId4" Type="http://schemas.openxmlformats.org/officeDocument/2006/relationships/audio" Target="../media/media4.mp3"/><Relationship Id="rId9" Type="http://schemas.openxmlformats.org/officeDocument/2006/relationships/image" Target="../media/image43.png"/><Relationship Id="rId1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6836F98-4445-F814-AB88-0D6CC766475A}"/>
              </a:ext>
            </a:extLst>
          </p:cNvPr>
          <p:cNvSpPr/>
          <p:nvPr/>
        </p:nvSpPr>
        <p:spPr>
          <a:xfrm>
            <a:off x="610517" y="1657350"/>
            <a:ext cx="580479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88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KHỞI ĐỘNG</a:t>
            </a:r>
            <a:endParaRPr kumimoji="0" lang="en-VN" sz="88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Snell Roundhand Black" panose="02000603080000090004" pitchFamily="2" charset="77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E9F4BB-DA88-8450-8276-C1C95048EC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28" t="4074" r="13882" b="6452"/>
          <a:stretch/>
        </p:blipFill>
        <p:spPr>
          <a:xfrm>
            <a:off x="6248400" y="441309"/>
            <a:ext cx="2550046" cy="426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05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EC140B7-8575-2BE5-A6C3-5B7A527AE6BF}"/>
              </a:ext>
            </a:extLst>
          </p:cNvPr>
          <p:cNvGrpSpPr/>
          <p:nvPr/>
        </p:nvGrpSpPr>
        <p:grpSpPr>
          <a:xfrm>
            <a:off x="292461" y="212373"/>
            <a:ext cx="4343400" cy="4147125"/>
            <a:chOff x="4191000" y="742950"/>
            <a:chExt cx="4343400" cy="4147125"/>
          </a:xfrm>
        </p:grpSpPr>
        <p:sp>
          <p:nvSpPr>
            <p:cNvPr id="4" name="Google Shape;305;p35">
              <a:extLst>
                <a:ext uri="{FF2B5EF4-FFF2-40B4-BE49-F238E27FC236}">
                  <a16:creationId xmlns:a16="http://schemas.microsoft.com/office/drawing/2014/main" id="{CF1A6FA4-858F-4029-985B-537F42AD45A5}"/>
                </a:ext>
              </a:extLst>
            </p:cNvPr>
            <p:cNvSpPr/>
            <p:nvPr/>
          </p:nvSpPr>
          <p:spPr>
            <a:xfrm>
              <a:off x="4191000" y="742950"/>
              <a:ext cx="4343400" cy="4110588"/>
            </a:xfrm>
            <a:custGeom>
              <a:avLst/>
              <a:gdLst/>
              <a:ahLst/>
              <a:cxnLst/>
              <a:rect l="l" t="t" r="r" b="b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55CAE2E-9E51-81E7-290C-18A2AC04E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9800" y="4251900"/>
              <a:ext cx="638175" cy="638175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F844ED6D-F5AE-1734-97EE-F388EAD3C994}"/>
              </a:ext>
            </a:extLst>
          </p:cNvPr>
          <p:cNvSpPr/>
          <p:nvPr/>
        </p:nvSpPr>
        <p:spPr>
          <a:xfrm>
            <a:off x="349442" y="689576"/>
            <a:ext cx="418181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Em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hãy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cho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biết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tác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dụng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của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công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cụ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mới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như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lưỡi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cày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,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cuốc</a:t>
            </a:r>
            <a:r>
              <a:rPr lang="en-US" sz="40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, </a:t>
            </a:r>
            <a:r>
              <a:rPr lang="en-US" sz="4000" b="1" dirty="0" err="1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rìu</a:t>
            </a:r>
            <a:r>
              <a:rPr lang="en-US" sz="4000" b="1" dirty="0">
                <a:solidFill>
                  <a:srgbClr val="A011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T Serif"/>
              </a:rPr>
              <a:t>…?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A0112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PT Serif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1298EBD-6EBA-38F3-47C7-11D349598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3663"/>
            <a:ext cx="1751011" cy="233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râu trong đời sống văn hóa Việt Nam | Hội Nông dân tỉnh Bến Tre">
            <a:extLst>
              <a:ext uri="{FF2B5EF4-FFF2-40B4-BE49-F238E27FC236}">
                <a16:creationId xmlns:a16="http://schemas.microsoft.com/office/drawing/2014/main" id="{33D420AE-6C11-DFF3-B324-4D1F2BBCB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578" y="2730723"/>
            <a:ext cx="3917758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Những mẫu cuốc làm vườn đẹp nhất | Làm vườn trên">
            <a:extLst>
              <a:ext uri="{FF2B5EF4-FFF2-40B4-BE49-F238E27FC236}">
                <a16:creationId xmlns:a16="http://schemas.microsoft.com/office/drawing/2014/main" id="{54054775-7EE4-3EDA-E3A1-4D85A3033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223662"/>
            <a:ext cx="2012758" cy="233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85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 tmFilter="0,0; .5, 1; 1, 1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C1E5C49-2037-B05F-39C9-BAC0C7147028}"/>
              </a:ext>
            </a:extLst>
          </p:cNvPr>
          <p:cNvGrpSpPr/>
          <p:nvPr/>
        </p:nvGrpSpPr>
        <p:grpSpPr>
          <a:xfrm>
            <a:off x="1652512" y="2491306"/>
            <a:ext cx="2330554" cy="1521781"/>
            <a:chOff x="9940632" y="7607380"/>
            <a:chExt cx="1389096" cy="3306023"/>
          </a:xfrm>
        </p:grpSpPr>
        <p:pic>
          <p:nvPicPr>
            <p:cNvPr id="5" name="object 12">
              <a:extLst>
                <a:ext uri="{FF2B5EF4-FFF2-40B4-BE49-F238E27FC236}">
                  <a16:creationId xmlns:a16="http://schemas.microsoft.com/office/drawing/2014/main" id="{0EFB9826-F001-3B08-0FC3-CA92D410A42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940632" y="7607380"/>
              <a:ext cx="1381063" cy="204388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94A925E-47E6-8FAB-21EF-C0409AF50F45}"/>
                </a:ext>
              </a:extLst>
            </p:cNvPr>
            <p:cNvSpPr txBox="1"/>
            <p:nvPr/>
          </p:nvSpPr>
          <p:spPr>
            <a:xfrm>
              <a:off x="9977243" y="9910450"/>
              <a:ext cx="1352485" cy="100295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457200">
                <a:buClrTx/>
              </a:pPr>
              <a:r>
                <a:rPr lang="en-US" sz="24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Luyện</a:t>
              </a:r>
              <a:r>
                <a:rPr lang="en-US" sz="24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kim</a:t>
              </a:r>
              <a:endPara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420D5E9-87F5-0C16-B216-0506C3F4020D}"/>
              </a:ext>
            </a:extLst>
          </p:cNvPr>
          <p:cNvGrpSpPr/>
          <p:nvPr/>
        </p:nvGrpSpPr>
        <p:grpSpPr>
          <a:xfrm>
            <a:off x="5295733" y="2244677"/>
            <a:ext cx="1562100" cy="1996537"/>
            <a:chOff x="5295733" y="2244677"/>
            <a:chExt cx="1562100" cy="199653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02B3E3B-7908-9D0D-FD64-C783F7E75A47}"/>
                </a:ext>
              </a:extLst>
            </p:cNvPr>
            <p:cNvGrpSpPr/>
            <p:nvPr/>
          </p:nvGrpSpPr>
          <p:grpSpPr>
            <a:xfrm>
              <a:off x="5410200" y="2244677"/>
              <a:ext cx="1289731" cy="1529062"/>
              <a:chOff x="3391122" y="4782970"/>
              <a:chExt cx="2579461" cy="3058123"/>
            </a:xfrm>
          </p:grpSpPr>
          <p:sp>
            <p:nvSpPr>
              <p:cNvPr id="10" name="object 26">
                <a:extLst>
                  <a:ext uri="{FF2B5EF4-FFF2-40B4-BE49-F238E27FC236}">
                    <a16:creationId xmlns:a16="http://schemas.microsoft.com/office/drawing/2014/main" id="{1780898E-AF9C-546F-60B3-2F118EC9064A}"/>
                  </a:ext>
                </a:extLst>
              </p:cNvPr>
              <p:cNvSpPr/>
              <p:nvPr/>
            </p:nvSpPr>
            <p:spPr>
              <a:xfrm>
                <a:off x="4986929" y="5695760"/>
                <a:ext cx="86995" cy="1692910"/>
              </a:xfrm>
              <a:custGeom>
                <a:avLst/>
                <a:gdLst/>
                <a:ahLst/>
                <a:cxnLst/>
                <a:rect l="l" t="t" r="r" b="b"/>
                <a:pathLst>
                  <a:path w="86995" h="1692909">
                    <a:moveTo>
                      <a:pt x="86575" y="1086713"/>
                    </a:moveTo>
                    <a:lnTo>
                      <a:pt x="83426" y="1077722"/>
                    </a:lnTo>
                    <a:lnTo>
                      <a:pt x="77139" y="1070559"/>
                    </a:lnTo>
                    <a:lnTo>
                      <a:pt x="68287" y="1066203"/>
                    </a:lnTo>
                    <a:lnTo>
                      <a:pt x="58470" y="1065644"/>
                    </a:lnTo>
                    <a:lnTo>
                      <a:pt x="49631" y="1068755"/>
                    </a:lnTo>
                    <a:lnTo>
                      <a:pt x="49631" y="24879"/>
                    </a:lnTo>
                    <a:lnTo>
                      <a:pt x="47675" y="15189"/>
                    </a:lnTo>
                    <a:lnTo>
                      <a:pt x="42354" y="7277"/>
                    </a:lnTo>
                    <a:lnTo>
                      <a:pt x="34467" y="1955"/>
                    </a:lnTo>
                    <a:lnTo>
                      <a:pt x="24815" y="0"/>
                    </a:lnTo>
                    <a:lnTo>
                      <a:pt x="15151" y="1955"/>
                    </a:lnTo>
                    <a:lnTo>
                      <a:pt x="7264" y="7277"/>
                    </a:lnTo>
                    <a:lnTo>
                      <a:pt x="1943" y="15189"/>
                    </a:lnTo>
                    <a:lnTo>
                      <a:pt x="0" y="24879"/>
                    </a:lnTo>
                    <a:lnTo>
                      <a:pt x="0" y="1667992"/>
                    </a:lnTo>
                    <a:lnTo>
                      <a:pt x="1943" y="1677670"/>
                    </a:lnTo>
                    <a:lnTo>
                      <a:pt x="7264" y="1685569"/>
                    </a:lnTo>
                    <a:lnTo>
                      <a:pt x="15151" y="1690903"/>
                    </a:lnTo>
                    <a:lnTo>
                      <a:pt x="24815" y="1692859"/>
                    </a:lnTo>
                    <a:lnTo>
                      <a:pt x="34467" y="1690903"/>
                    </a:lnTo>
                    <a:lnTo>
                      <a:pt x="42354" y="1685569"/>
                    </a:lnTo>
                    <a:lnTo>
                      <a:pt x="47675" y="1677670"/>
                    </a:lnTo>
                    <a:lnTo>
                      <a:pt x="49631" y="1667992"/>
                    </a:lnTo>
                    <a:lnTo>
                      <a:pt x="49631" y="1232077"/>
                    </a:lnTo>
                    <a:lnTo>
                      <a:pt x="51943" y="1227023"/>
                    </a:lnTo>
                    <a:lnTo>
                      <a:pt x="86042" y="1096581"/>
                    </a:lnTo>
                    <a:lnTo>
                      <a:pt x="86575" y="1086713"/>
                    </a:lnTo>
                    <a:close/>
                  </a:path>
                </a:pathLst>
              </a:custGeom>
              <a:solidFill>
                <a:srgbClr val="3B5840"/>
              </a:solidFill>
            </p:spPr>
            <p:txBody>
              <a:bodyPr wrap="square" lIns="0" tIns="0" rIns="0" bIns="0" rtlCol="0"/>
              <a:lstStyle/>
              <a:p>
                <a:pPr defTabSz="457200"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1" name="object 27">
                <a:extLst>
                  <a:ext uri="{FF2B5EF4-FFF2-40B4-BE49-F238E27FC236}">
                    <a16:creationId xmlns:a16="http://schemas.microsoft.com/office/drawing/2014/main" id="{2846E85B-7FB8-82DC-3B3C-F99FC809404A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990157" y="6245658"/>
                <a:ext cx="92799" cy="189370"/>
              </a:xfrm>
              <a:prstGeom prst="rect">
                <a:avLst/>
              </a:prstGeom>
            </p:spPr>
          </p:pic>
          <p:pic>
            <p:nvPicPr>
              <p:cNvPr id="12" name="object 28">
                <a:extLst>
                  <a:ext uri="{FF2B5EF4-FFF2-40B4-BE49-F238E27FC236}">
                    <a16:creationId xmlns:a16="http://schemas.microsoft.com/office/drawing/2014/main" id="{241C703E-36EE-19B9-DA57-0CB624C1FE00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953135" y="6099859"/>
                <a:ext cx="89324" cy="114658"/>
              </a:xfrm>
              <a:prstGeom prst="rect">
                <a:avLst/>
              </a:prstGeom>
            </p:spPr>
          </p:pic>
          <p:sp>
            <p:nvSpPr>
              <p:cNvPr id="13" name="object 29">
                <a:extLst>
                  <a:ext uri="{FF2B5EF4-FFF2-40B4-BE49-F238E27FC236}">
                    <a16:creationId xmlns:a16="http://schemas.microsoft.com/office/drawing/2014/main" id="{9A3D409D-A6EE-969E-D5DF-3D89157CC57D}"/>
                  </a:ext>
                </a:extLst>
              </p:cNvPr>
              <p:cNvSpPr/>
              <p:nvPr/>
            </p:nvSpPr>
            <p:spPr>
              <a:xfrm>
                <a:off x="4950001" y="6609258"/>
                <a:ext cx="83185" cy="183515"/>
              </a:xfrm>
              <a:custGeom>
                <a:avLst/>
                <a:gdLst/>
                <a:ahLst/>
                <a:cxnLst/>
                <a:rect l="l" t="t" r="r" b="b"/>
                <a:pathLst>
                  <a:path w="83185" h="183515">
                    <a:moveTo>
                      <a:pt x="60649" y="182979"/>
                    </a:moveTo>
                    <a:lnTo>
                      <a:pt x="58607" y="182979"/>
                    </a:lnTo>
                    <a:lnTo>
                      <a:pt x="50621" y="181636"/>
                    </a:lnTo>
                    <a:lnTo>
                      <a:pt x="498" y="30720"/>
                    </a:lnTo>
                    <a:lnTo>
                      <a:pt x="0" y="20874"/>
                    </a:lnTo>
                    <a:lnTo>
                      <a:pt x="3206" y="11910"/>
                    </a:lnTo>
                    <a:lnTo>
                      <a:pt x="9529" y="4800"/>
                    </a:lnTo>
                    <a:lnTo>
                      <a:pt x="18379" y="513"/>
                    </a:lnTo>
                    <a:lnTo>
                      <a:pt x="28207" y="0"/>
                    </a:lnTo>
                    <a:lnTo>
                      <a:pt x="37171" y="3185"/>
                    </a:lnTo>
                    <a:lnTo>
                      <a:pt x="44297" y="9504"/>
                    </a:lnTo>
                    <a:lnTo>
                      <a:pt x="48607" y="18389"/>
                    </a:lnTo>
                    <a:lnTo>
                      <a:pt x="82651" y="151969"/>
                    </a:lnTo>
                    <a:lnTo>
                      <a:pt x="83186" y="161836"/>
                    </a:lnTo>
                    <a:lnTo>
                      <a:pt x="80001" y="170822"/>
                    </a:lnTo>
                    <a:lnTo>
                      <a:pt x="73686" y="177948"/>
                    </a:lnTo>
                    <a:lnTo>
                      <a:pt x="64828" y="182234"/>
                    </a:lnTo>
                    <a:lnTo>
                      <a:pt x="62729" y="182712"/>
                    </a:lnTo>
                    <a:lnTo>
                      <a:pt x="60649" y="182979"/>
                    </a:lnTo>
                    <a:close/>
                  </a:path>
                </a:pathLst>
              </a:custGeom>
              <a:solidFill>
                <a:srgbClr val="3B5840"/>
              </a:solidFill>
            </p:spPr>
            <p:txBody>
              <a:bodyPr wrap="square" lIns="0" tIns="0" rIns="0" bIns="0" rtlCol="0"/>
              <a:lstStyle/>
              <a:p>
                <a:pPr defTabSz="457200"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4" name="object 30">
                <a:extLst>
                  <a:ext uri="{FF2B5EF4-FFF2-40B4-BE49-F238E27FC236}">
                    <a16:creationId xmlns:a16="http://schemas.microsoft.com/office/drawing/2014/main" id="{9D24FCB4-6FC8-0A21-55C3-B2035391C1E5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956424" y="7056719"/>
                <a:ext cx="82744" cy="213860"/>
              </a:xfrm>
              <a:prstGeom prst="rect">
                <a:avLst/>
              </a:prstGeom>
            </p:spPr>
          </p:pic>
          <p:pic>
            <p:nvPicPr>
              <p:cNvPr id="15" name="object 31">
                <a:extLst>
                  <a:ext uri="{FF2B5EF4-FFF2-40B4-BE49-F238E27FC236}">
                    <a16:creationId xmlns:a16="http://schemas.microsoft.com/office/drawing/2014/main" id="{3D51B5C0-7FE4-D790-D709-0CF5819E1F1E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622865" y="7137118"/>
                <a:ext cx="95894" cy="291896"/>
              </a:xfrm>
              <a:prstGeom prst="rect">
                <a:avLst/>
              </a:prstGeom>
            </p:spPr>
          </p:pic>
          <p:sp>
            <p:nvSpPr>
              <p:cNvPr id="16" name="object 32">
                <a:extLst>
                  <a:ext uri="{FF2B5EF4-FFF2-40B4-BE49-F238E27FC236}">
                    <a16:creationId xmlns:a16="http://schemas.microsoft.com/office/drawing/2014/main" id="{E2576468-502F-D408-2CDB-481DA3EBA2D6}"/>
                  </a:ext>
                </a:extLst>
              </p:cNvPr>
              <p:cNvSpPr/>
              <p:nvPr/>
            </p:nvSpPr>
            <p:spPr>
              <a:xfrm>
                <a:off x="3391122" y="6742969"/>
                <a:ext cx="260985" cy="422275"/>
              </a:xfrm>
              <a:custGeom>
                <a:avLst/>
                <a:gdLst/>
                <a:ahLst/>
                <a:cxnLst/>
                <a:rect l="l" t="t" r="r" b="b"/>
                <a:pathLst>
                  <a:path w="260985" h="422275">
                    <a:moveTo>
                      <a:pt x="228815" y="421673"/>
                    </a:moveTo>
                    <a:lnTo>
                      <a:pt x="191323" y="409702"/>
                    </a:lnTo>
                    <a:lnTo>
                      <a:pt x="152198" y="384200"/>
                    </a:lnTo>
                    <a:lnTo>
                      <a:pt x="115324" y="348690"/>
                    </a:lnTo>
                    <a:lnTo>
                      <a:pt x="84590" y="306697"/>
                    </a:lnTo>
                    <a:lnTo>
                      <a:pt x="64506" y="268269"/>
                    </a:lnTo>
                    <a:lnTo>
                      <a:pt x="43555" y="219415"/>
                    </a:lnTo>
                    <a:lnTo>
                      <a:pt x="24187" y="165313"/>
                    </a:lnTo>
                    <a:lnTo>
                      <a:pt x="8852" y="111142"/>
                    </a:lnTo>
                    <a:lnTo>
                      <a:pt x="0" y="62080"/>
                    </a:lnTo>
                    <a:lnTo>
                      <a:pt x="79" y="23306"/>
                    </a:lnTo>
                    <a:lnTo>
                      <a:pt x="11540" y="0"/>
                    </a:lnTo>
                    <a:lnTo>
                      <a:pt x="260785" y="416589"/>
                    </a:lnTo>
                    <a:lnTo>
                      <a:pt x="228815" y="421673"/>
                    </a:lnTo>
                    <a:close/>
                  </a:path>
                </a:pathLst>
              </a:custGeom>
              <a:solidFill>
                <a:srgbClr val="45825C"/>
              </a:solidFill>
            </p:spPr>
            <p:txBody>
              <a:bodyPr wrap="square" lIns="0" tIns="0" rIns="0" bIns="0" rtlCol="0"/>
              <a:lstStyle/>
              <a:p>
                <a:pPr defTabSz="457200"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object 33">
                <a:extLst>
                  <a:ext uri="{FF2B5EF4-FFF2-40B4-BE49-F238E27FC236}">
                    <a16:creationId xmlns:a16="http://schemas.microsoft.com/office/drawing/2014/main" id="{6A5E2443-126A-F28A-024D-BE3C33BF9ACF}"/>
                  </a:ext>
                </a:extLst>
              </p:cNvPr>
              <p:cNvSpPr/>
              <p:nvPr/>
            </p:nvSpPr>
            <p:spPr>
              <a:xfrm>
                <a:off x="3402663" y="6740468"/>
                <a:ext cx="280035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280035" h="419100">
                    <a:moveTo>
                      <a:pt x="249245" y="419090"/>
                    </a:moveTo>
                    <a:lnTo>
                      <a:pt x="0" y="2500"/>
                    </a:lnTo>
                    <a:lnTo>
                      <a:pt x="1144" y="1468"/>
                    </a:lnTo>
                    <a:lnTo>
                      <a:pt x="1908" y="1085"/>
                    </a:lnTo>
                    <a:lnTo>
                      <a:pt x="27180" y="0"/>
                    </a:lnTo>
                    <a:lnTo>
                      <a:pt x="61283" y="17212"/>
                    </a:lnTo>
                    <a:lnTo>
                      <a:pt x="100653" y="47908"/>
                    </a:lnTo>
                    <a:lnTo>
                      <a:pt x="141726" y="87272"/>
                    </a:lnTo>
                    <a:lnTo>
                      <a:pt x="180939" y="130490"/>
                    </a:lnTo>
                    <a:lnTo>
                      <a:pt x="214729" y="172746"/>
                    </a:lnTo>
                    <a:lnTo>
                      <a:pt x="239532" y="209227"/>
                    </a:lnTo>
                    <a:lnTo>
                      <a:pt x="262315" y="256906"/>
                    </a:lnTo>
                    <a:lnTo>
                      <a:pt x="276202" y="306960"/>
                    </a:lnTo>
                    <a:lnTo>
                      <a:pt x="279877" y="354053"/>
                    </a:lnTo>
                    <a:lnTo>
                      <a:pt x="272024" y="392851"/>
                    </a:lnTo>
                    <a:lnTo>
                      <a:pt x="251325" y="418019"/>
                    </a:lnTo>
                    <a:lnTo>
                      <a:pt x="250657" y="418421"/>
                    </a:lnTo>
                    <a:lnTo>
                      <a:pt x="249245" y="419090"/>
                    </a:lnTo>
                    <a:close/>
                  </a:path>
                </a:pathLst>
              </a:custGeom>
              <a:solidFill>
                <a:srgbClr val="66B46E"/>
              </a:solidFill>
            </p:spPr>
            <p:txBody>
              <a:bodyPr wrap="square" lIns="0" tIns="0" rIns="0" bIns="0" rtlCol="0"/>
              <a:lstStyle/>
              <a:p>
                <a:pPr defTabSz="457200"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object 34">
                <a:extLst>
                  <a:ext uri="{FF2B5EF4-FFF2-40B4-BE49-F238E27FC236}">
                    <a16:creationId xmlns:a16="http://schemas.microsoft.com/office/drawing/2014/main" id="{AD9F017D-96F9-E70E-12C8-2EC03CD70704}"/>
                  </a:ext>
                </a:extLst>
              </p:cNvPr>
              <p:cNvSpPr/>
              <p:nvPr/>
            </p:nvSpPr>
            <p:spPr>
              <a:xfrm>
                <a:off x="3718260" y="6892074"/>
                <a:ext cx="260985" cy="422275"/>
              </a:xfrm>
              <a:custGeom>
                <a:avLst/>
                <a:gdLst/>
                <a:ahLst/>
                <a:cxnLst/>
                <a:rect l="l" t="t" r="r" b="b"/>
                <a:pathLst>
                  <a:path w="260985" h="422275">
                    <a:moveTo>
                      <a:pt x="31979" y="421664"/>
                    </a:moveTo>
                    <a:lnTo>
                      <a:pt x="0" y="416589"/>
                    </a:lnTo>
                    <a:lnTo>
                      <a:pt x="249264" y="0"/>
                    </a:lnTo>
                    <a:lnTo>
                      <a:pt x="260721" y="23289"/>
                    </a:lnTo>
                    <a:lnTo>
                      <a:pt x="260802" y="62057"/>
                    </a:lnTo>
                    <a:lnTo>
                      <a:pt x="251954" y="111121"/>
                    </a:lnTo>
                    <a:lnTo>
                      <a:pt x="236623" y="165296"/>
                    </a:lnTo>
                    <a:lnTo>
                      <a:pt x="217256" y="219400"/>
                    </a:lnTo>
                    <a:lnTo>
                      <a:pt x="196297" y="268248"/>
                    </a:lnTo>
                    <a:lnTo>
                      <a:pt x="176195" y="306659"/>
                    </a:lnTo>
                    <a:lnTo>
                      <a:pt x="145497" y="348661"/>
                    </a:lnTo>
                    <a:lnTo>
                      <a:pt x="108628" y="384178"/>
                    </a:lnTo>
                    <a:lnTo>
                      <a:pt x="69489" y="409686"/>
                    </a:lnTo>
                    <a:lnTo>
                      <a:pt x="31979" y="421664"/>
                    </a:lnTo>
                    <a:close/>
                  </a:path>
                </a:pathLst>
              </a:custGeom>
              <a:solidFill>
                <a:srgbClr val="45825C"/>
              </a:solidFill>
            </p:spPr>
            <p:txBody>
              <a:bodyPr wrap="square" lIns="0" tIns="0" rIns="0" bIns="0" rtlCol="0"/>
              <a:lstStyle/>
              <a:p>
                <a:pPr defTabSz="457200"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object 35">
                <a:extLst>
                  <a:ext uri="{FF2B5EF4-FFF2-40B4-BE49-F238E27FC236}">
                    <a16:creationId xmlns:a16="http://schemas.microsoft.com/office/drawing/2014/main" id="{FFDE9A1B-50E0-B066-C87D-0B36EE5D3282}"/>
                  </a:ext>
                </a:extLst>
              </p:cNvPr>
              <p:cNvSpPr/>
              <p:nvPr/>
            </p:nvSpPr>
            <p:spPr>
              <a:xfrm>
                <a:off x="3687674" y="6889594"/>
                <a:ext cx="280035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280035" h="419100">
                    <a:moveTo>
                      <a:pt x="30586" y="419069"/>
                    </a:moveTo>
                    <a:lnTo>
                      <a:pt x="28563" y="417998"/>
                    </a:lnTo>
                    <a:lnTo>
                      <a:pt x="7847" y="392828"/>
                    </a:lnTo>
                    <a:lnTo>
                      <a:pt x="0" y="354024"/>
                    </a:lnTo>
                    <a:lnTo>
                      <a:pt x="3694" y="306922"/>
                    </a:lnTo>
                    <a:lnTo>
                      <a:pt x="17602" y="256859"/>
                    </a:lnTo>
                    <a:lnTo>
                      <a:pt x="40395" y="209168"/>
                    </a:lnTo>
                    <a:lnTo>
                      <a:pt x="65180" y="172721"/>
                    </a:lnTo>
                    <a:lnTo>
                      <a:pt x="98954" y="130484"/>
                    </a:lnTo>
                    <a:lnTo>
                      <a:pt x="138154" y="87275"/>
                    </a:lnTo>
                    <a:lnTo>
                      <a:pt x="179222" y="47913"/>
                    </a:lnTo>
                    <a:lnTo>
                      <a:pt x="218595" y="17215"/>
                    </a:lnTo>
                    <a:lnTo>
                      <a:pt x="252714" y="0"/>
                    </a:lnTo>
                    <a:lnTo>
                      <a:pt x="278019" y="1083"/>
                    </a:lnTo>
                    <a:lnTo>
                      <a:pt x="278629" y="1428"/>
                    </a:lnTo>
                    <a:lnTo>
                      <a:pt x="279851" y="2479"/>
                    </a:lnTo>
                    <a:lnTo>
                      <a:pt x="30586" y="419069"/>
                    </a:lnTo>
                    <a:close/>
                  </a:path>
                </a:pathLst>
              </a:custGeom>
              <a:solidFill>
                <a:srgbClr val="66B46E"/>
              </a:solidFill>
            </p:spPr>
            <p:txBody>
              <a:bodyPr wrap="square" lIns="0" tIns="0" rIns="0" bIns="0" rtlCol="0"/>
              <a:lstStyle/>
              <a:p>
                <a:pPr defTabSz="457200"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object 36">
                <a:extLst>
                  <a:ext uri="{FF2B5EF4-FFF2-40B4-BE49-F238E27FC236}">
                    <a16:creationId xmlns:a16="http://schemas.microsoft.com/office/drawing/2014/main" id="{1841C3DD-4912-89AC-00EF-9120E6206121}"/>
                  </a:ext>
                </a:extLst>
              </p:cNvPr>
              <p:cNvSpPr/>
              <p:nvPr/>
            </p:nvSpPr>
            <p:spPr>
              <a:xfrm>
                <a:off x="4295584" y="6652481"/>
                <a:ext cx="37465" cy="764540"/>
              </a:xfrm>
              <a:custGeom>
                <a:avLst/>
                <a:gdLst/>
                <a:ahLst/>
                <a:cxnLst/>
                <a:rect l="l" t="t" r="r" b="b"/>
                <a:pathLst>
                  <a:path w="37464" h="764540">
                    <a:moveTo>
                      <a:pt x="18548" y="764066"/>
                    </a:moveTo>
                    <a:lnTo>
                      <a:pt x="11319" y="762597"/>
                    </a:lnTo>
                    <a:lnTo>
                      <a:pt x="5424" y="758594"/>
                    </a:lnTo>
                    <a:lnTo>
                      <a:pt x="1454" y="752661"/>
                    </a:lnTo>
                    <a:lnTo>
                      <a:pt x="0" y="745407"/>
                    </a:lnTo>
                    <a:lnTo>
                      <a:pt x="0" y="18640"/>
                    </a:lnTo>
                    <a:lnTo>
                      <a:pt x="1454" y="11372"/>
                    </a:lnTo>
                    <a:lnTo>
                      <a:pt x="5424" y="5448"/>
                    </a:lnTo>
                    <a:lnTo>
                      <a:pt x="11319" y="1460"/>
                    </a:lnTo>
                    <a:lnTo>
                      <a:pt x="18548" y="0"/>
                    </a:lnTo>
                    <a:lnTo>
                      <a:pt x="25806" y="1460"/>
                    </a:lnTo>
                    <a:lnTo>
                      <a:pt x="31725" y="5448"/>
                    </a:lnTo>
                    <a:lnTo>
                      <a:pt x="35712" y="11372"/>
                    </a:lnTo>
                    <a:lnTo>
                      <a:pt x="37174" y="18640"/>
                    </a:lnTo>
                    <a:lnTo>
                      <a:pt x="37174" y="745407"/>
                    </a:lnTo>
                    <a:lnTo>
                      <a:pt x="35712" y="752661"/>
                    </a:lnTo>
                    <a:lnTo>
                      <a:pt x="31725" y="758594"/>
                    </a:lnTo>
                    <a:lnTo>
                      <a:pt x="25806" y="762597"/>
                    </a:lnTo>
                    <a:lnTo>
                      <a:pt x="18548" y="764066"/>
                    </a:lnTo>
                    <a:close/>
                  </a:path>
                </a:pathLst>
              </a:custGeom>
              <a:solidFill>
                <a:srgbClr val="3B5840"/>
              </a:solidFill>
            </p:spPr>
            <p:txBody>
              <a:bodyPr wrap="square" lIns="0" tIns="0" rIns="0" bIns="0" rtlCol="0"/>
              <a:lstStyle/>
              <a:p>
                <a:pPr defTabSz="457200"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1" name="object 37">
                <a:extLst>
                  <a:ext uri="{FF2B5EF4-FFF2-40B4-BE49-F238E27FC236}">
                    <a16:creationId xmlns:a16="http://schemas.microsoft.com/office/drawing/2014/main" id="{263157D2-AD71-7398-26FD-2757B9E55008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4261734" y="6938459"/>
                <a:ext cx="64608" cy="151987"/>
              </a:xfrm>
              <a:prstGeom prst="rect">
                <a:avLst/>
              </a:prstGeom>
            </p:spPr>
          </p:pic>
          <p:sp>
            <p:nvSpPr>
              <p:cNvPr id="22" name="object 38">
                <a:extLst>
                  <a:ext uri="{FF2B5EF4-FFF2-40B4-BE49-F238E27FC236}">
                    <a16:creationId xmlns:a16="http://schemas.microsoft.com/office/drawing/2014/main" id="{D22EBD31-BEEE-D4E1-E2DA-217951CAB62A}"/>
                  </a:ext>
                </a:extLst>
              </p:cNvPr>
              <p:cNvSpPr/>
              <p:nvPr/>
            </p:nvSpPr>
            <p:spPr>
              <a:xfrm>
                <a:off x="4023607" y="6551957"/>
                <a:ext cx="260985" cy="422275"/>
              </a:xfrm>
              <a:custGeom>
                <a:avLst/>
                <a:gdLst/>
                <a:ahLst/>
                <a:cxnLst/>
                <a:rect l="l" t="t" r="r" b="b"/>
                <a:pathLst>
                  <a:path w="260985" h="422275">
                    <a:moveTo>
                      <a:pt x="228821" y="421680"/>
                    </a:moveTo>
                    <a:lnTo>
                      <a:pt x="191326" y="409719"/>
                    </a:lnTo>
                    <a:lnTo>
                      <a:pt x="152198" y="384216"/>
                    </a:lnTo>
                    <a:lnTo>
                      <a:pt x="115325" y="348680"/>
                    </a:lnTo>
                    <a:lnTo>
                      <a:pt x="84599" y="306620"/>
                    </a:lnTo>
                    <a:lnTo>
                      <a:pt x="64513" y="268207"/>
                    </a:lnTo>
                    <a:lnTo>
                      <a:pt x="43560" y="219364"/>
                    </a:lnTo>
                    <a:lnTo>
                      <a:pt x="24189" y="165271"/>
                    </a:lnTo>
                    <a:lnTo>
                      <a:pt x="8852" y="111108"/>
                    </a:lnTo>
                    <a:lnTo>
                      <a:pt x="0" y="62055"/>
                    </a:lnTo>
                    <a:lnTo>
                      <a:pt x="81" y="23292"/>
                    </a:lnTo>
                    <a:lnTo>
                      <a:pt x="11548" y="0"/>
                    </a:lnTo>
                    <a:lnTo>
                      <a:pt x="260794" y="416589"/>
                    </a:lnTo>
                    <a:lnTo>
                      <a:pt x="228821" y="421680"/>
                    </a:lnTo>
                    <a:close/>
                  </a:path>
                </a:pathLst>
              </a:custGeom>
              <a:solidFill>
                <a:srgbClr val="45825C"/>
              </a:solidFill>
            </p:spPr>
            <p:txBody>
              <a:bodyPr wrap="square" lIns="0" tIns="0" rIns="0" bIns="0" rtlCol="0"/>
              <a:lstStyle/>
              <a:p>
                <a:pPr defTabSz="457200"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object 39">
                <a:extLst>
                  <a:ext uri="{FF2B5EF4-FFF2-40B4-BE49-F238E27FC236}">
                    <a16:creationId xmlns:a16="http://schemas.microsoft.com/office/drawing/2014/main" id="{B8F1BD18-8986-D89A-DAFB-84673D1DFB71}"/>
                  </a:ext>
                </a:extLst>
              </p:cNvPr>
              <p:cNvSpPr/>
              <p:nvPr/>
            </p:nvSpPr>
            <p:spPr>
              <a:xfrm>
                <a:off x="4035156" y="6549453"/>
                <a:ext cx="280035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280035" h="419100">
                    <a:moveTo>
                      <a:pt x="249245" y="419094"/>
                    </a:moveTo>
                    <a:lnTo>
                      <a:pt x="0" y="2504"/>
                    </a:lnTo>
                    <a:lnTo>
                      <a:pt x="667" y="2007"/>
                    </a:lnTo>
                    <a:lnTo>
                      <a:pt x="1183" y="1491"/>
                    </a:lnTo>
                    <a:lnTo>
                      <a:pt x="1812" y="1070"/>
                    </a:lnTo>
                    <a:lnTo>
                      <a:pt x="27117" y="0"/>
                    </a:lnTo>
                    <a:lnTo>
                      <a:pt x="61238" y="17224"/>
                    </a:lnTo>
                    <a:lnTo>
                      <a:pt x="100617" y="47927"/>
                    </a:lnTo>
                    <a:lnTo>
                      <a:pt x="141694" y="87293"/>
                    </a:lnTo>
                    <a:lnTo>
                      <a:pt x="180912" y="130506"/>
                    </a:lnTo>
                    <a:lnTo>
                      <a:pt x="214711" y="172751"/>
                    </a:lnTo>
                    <a:lnTo>
                      <a:pt x="239532" y="209212"/>
                    </a:lnTo>
                    <a:lnTo>
                      <a:pt x="262278" y="256901"/>
                    </a:lnTo>
                    <a:lnTo>
                      <a:pt x="276158" y="306960"/>
                    </a:lnTo>
                    <a:lnTo>
                      <a:pt x="279838" y="354056"/>
                    </a:lnTo>
                    <a:lnTo>
                      <a:pt x="271985" y="392855"/>
                    </a:lnTo>
                    <a:lnTo>
                      <a:pt x="251268" y="418023"/>
                    </a:lnTo>
                    <a:lnTo>
                      <a:pt x="250600" y="418406"/>
                    </a:lnTo>
                    <a:lnTo>
                      <a:pt x="249856" y="418673"/>
                    </a:lnTo>
                    <a:lnTo>
                      <a:pt x="249245" y="419094"/>
                    </a:lnTo>
                    <a:close/>
                  </a:path>
                </a:pathLst>
              </a:custGeom>
              <a:solidFill>
                <a:srgbClr val="66B46E"/>
              </a:solidFill>
            </p:spPr>
            <p:txBody>
              <a:bodyPr wrap="square" lIns="0" tIns="0" rIns="0" bIns="0" rtlCol="0"/>
              <a:lstStyle/>
              <a:p>
                <a:pPr defTabSz="457200"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object 40">
                <a:extLst>
                  <a:ext uri="{FF2B5EF4-FFF2-40B4-BE49-F238E27FC236}">
                    <a16:creationId xmlns:a16="http://schemas.microsoft.com/office/drawing/2014/main" id="{98DC4A4E-54F7-4CCE-4C4D-22B85FF676C2}"/>
                  </a:ext>
                </a:extLst>
              </p:cNvPr>
              <p:cNvSpPr/>
              <p:nvPr/>
            </p:nvSpPr>
            <p:spPr>
              <a:xfrm>
                <a:off x="4218431" y="6127758"/>
                <a:ext cx="97790" cy="585470"/>
              </a:xfrm>
              <a:custGeom>
                <a:avLst/>
                <a:gdLst/>
                <a:ahLst/>
                <a:cxnLst/>
                <a:rect l="l" t="t" r="r" b="b"/>
                <a:pathLst>
                  <a:path w="97789" h="585470">
                    <a:moveTo>
                      <a:pt x="97648" y="585290"/>
                    </a:moveTo>
                    <a:lnTo>
                      <a:pt x="49279" y="549546"/>
                    </a:lnTo>
                    <a:lnTo>
                      <a:pt x="29631" y="512117"/>
                    </a:lnTo>
                    <a:lnTo>
                      <a:pt x="14248" y="466309"/>
                    </a:lnTo>
                    <a:lnTo>
                      <a:pt x="4060" y="415617"/>
                    </a:lnTo>
                    <a:lnTo>
                      <a:pt x="0" y="363536"/>
                    </a:lnTo>
                    <a:lnTo>
                      <a:pt x="1320" y="318615"/>
                    </a:lnTo>
                    <a:lnTo>
                      <a:pt x="6102" y="264327"/>
                    </a:lnTo>
                    <a:lnTo>
                      <a:pt x="14031" y="205281"/>
                    </a:lnTo>
                    <a:lnTo>
                      <a:pt x="24791" y="146086"/>
                    </a:lnTo>
                    <a:lnTo>
                      <a:pt x="38067" y="91351"/>
                    </a:lnTo>
                    <a:lnTo>
                      <a:pt x="53545" y="45685"/>
                    </a:lnTo>
                    <a:lnTo>
                      <a:pt x="89843" y="0"/>
                    </a:lnTo>
                    <a:lnTo>
                      <a:pt x="97648" y="585290"/>
                    </a:lnTo>
                    <a:close/>
                  </a:path>
                </a:pathLst>
              </a:custGeom>
              <a:solidFill>
                <a:srgbClr val="BCD37B"/>
              </a:solidFill>
            </p:spPr>
            <p:txBody>
              <a:bodyPr wrap="square" lIns="0" tIns="0" rIns="0" bIns="0" rtlCol="0"/>
              <a:lstStyle/>
              <a:p>
                <a:pPr defTabSz="457200"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object 41">
                <a:extLst>
                  <a:ext uri="{FF2B5EF4-FFF2-40B4-BE49-F238E27FC236}">
                    <a16:creationId xmlns:a16="http://schemas.microsoft.com/office/drawing/2014/main" id="{3F9E68FA-9FA1-1924-1154-DCA826B5E590}"/>
                  </a:ext>
                </a:extLst>
              </p:cNvPr>
              <p:cNvSpPr/>
              <p:nvPr/>
            </p:nvSpPr>
            <p:spPr>
              <a:xfrm>
                <a:off x="4308267" y="6127446"/>
                <a:ext cx="303530" cy="1002030"/>
              </a:xfrm>
              <a:custGeom>
                <a:avLst/>
                <a:gdLst/>
                <a:ahLst/>
                <a:cxnLst/>
                <a:rect l="l" t="t" r="r" b="b"/>
                <a:pathLst>
                  <a:path w="303529" h="1002029">
                    <a:moveTo>
                      <a:pt x="104190" y="361238"/>
                    </a:moveTo>
                    <a:lnTo>
                      <a:pt x="101625" y="315620"/>
                    </a:lnTo>
                    <a:lnTo>
                      <a:pt x="95250" y="260515"/>
                    </a:lnTo>
                    <a:lnTo>
                      <a:pt x="85509" y="200723"/>
                    </a:lnTo>
                    <a:lnTo>
                      <a:pt x="72872" y="141058"/>
                    </a:lnTo>
                    <a:lnTo>
                      <a:pt x="57785" y="86347"/>
                    </a:lnTo>
                    <a:lnTo>
                      <a:pt x="40703" y="41389"/>
                    </a:lnTo>
                    <a:lnTo>
                      <a:pt x="2362" y="0"/>
                    </a:lnTo>
                    <a:lnTo>
                      <a:pt x="1638" y="0"/>
                    </a:lnTo>
                    <a:lnTo>
                      <a:pt x="838" y="241"/>
                    </a:lnTo>
                    <a:lnTo>
                      <a:pt x="0" y="317"/>
                    </a:lnTo>
                    <a:lnTo>
                      <a:pt x="7810" y="585609"/>
                    </a:lnTo>
                    <a:lnTo>
                      <a:pt x="8585" y="585609"/>
                    </a:lnTo>
                    <a:lnTo>
                      <a:pt x="9309" y="585724"/>
                    </a:lnTo>
                    <a:lnTo>
                      <a:pt x="10121" y="585724"/>
                    </a:lnTo>
                    <a:lnTo>
                      <a:pt x="35788" y="576110"/>
                    </a:lnTo>
                    <a:lnTo>
                      <a:pt x="58635" y="550481"/>
                    </a:lnTo>
                    <a:lnTo>
                      <a:pt x="77774" y="512508"/>
                    </a:lnTo>
                    <a:lnTo>
                      <a:pt x="92341" y="465848"/>
                    </a:lnTo>
                    <a:lnTo>
                      <a:pt x="101434" y="414197"/>
                    </a:lnTo>
                    <a:lnTo>
                      <a:pt x="104190" y="361238"/>
                    </a:lnTo>
                    <a:close/>
                  </a:path>
                  <a:path w="303529" h="1002029">
                    <a:moveTo>
                      <a:pt x="303301" y="641908"/>
                    </a:moveTo>
                    <a:lnTo>
                      <a:pt x="303237" y="603161"/>
                    </a:lnTo>
                    <a:lnTo>
                      <a:pt x="291782" y="579869"/>
                    </a:lnTo>
                    <a:lnTo>
                      <a:pt x="42557" y="996403"/>
                    </a:lnTo>
                    <a:lnTo>
                      <a:pt x="74485" y="1001496"/>
                    </a:lnTo>
                    <a:lnTo>
                      <a:pt x="111963" y="989533"/>
                    </a:lnTo>
                    <a:lnTo>
                      <a:pt x="151079" y="964018"/>
                    </a:lnTo>
                    <a:lnTo>
                      <a:pt x="187947" y="928484"/>
                    </a:lnTo>
                    <a:lnTo>
                      <a:pt x="218694" y="886460"/>
                    </a:lnTo>
                    <a:lnTo>
                      <a:pt x="238785" y="848042"/>
                    </a:lnTo>
                    <a:lnTo>
                      <a:pt x="259753" y="799198"/>
                    </a:lnTo>
                    <a:lnTo>
                      <a:pt x="279120" y="745109"/>
                    </a:lnTo>
                    <a:lnTo>
                      <a:pt x="294449" y="690956"/>
                    </a:lnTo>
                    <a:lnTo>
                      <a:pt x="303301" y="641908"/>
                    </a:lnTo>
                    <a:close/>
                  </a:path>
                </a:pathLst>
              </a:custGeom>
              <a:solidFill>
                <a:srgbClr val="66B46E"/>
              </a:solidFill>
            </p:spPr>
            <p:txBody>
              <a:bodyPr wrap="square" lIns="0" tIns="0" rIns="0" bIns="0" rtlCol="0"/>
              <a:lstStyle/>
              <a:p>
                <a:pPr defTabSz="457200"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object 42">
                <a:extLst>
                  <a:ext uri="{FF2B5EF4-FFF2-40B4-BE49-F238E27FC236}">
                    <a16:creationId xmlns:a16="http://schemas.microsoft.com/office/drawing/2014/main" id="{B37C4740-1FEA-F287-9364-3D142830CB26}"/>
                  </a:ext>
                </a:extLst>
              </p:cNvPr>
              <p:cNvSpPr/>
              <p:nvPr/>
            </p:nvSpPr>
            <p:spPr>
              <a:xfrm>
                <a:off x="4320169" y="6704727"/>
                <a:ext cx="280035" cy="419734"/>
              </a:xfrm>
              <a:custGeom>
                <a:avLst/>
                <a:gdLst/>
                <a:ahLst/>
                <a:cxnLst/>
                <a:rect l="l" t="t" r="r" b="b"/>
                <a:pathLst>
                  <a:path w="280035" h="419734">
                    <a:moveTo>
                      <a:pt x="30661" y="419118"/>
                    </a:moveTo>
                    <a:lnTo>
                      <a:pt x="29955" y="418736"/>
                    </a:lnTo>
                    <a:lnTo>
                      <a:pt x="28504" y="418105"/>
                    </a:lnTo>
                    <a:lnTo>
                      <a:pt x="7830" y="392924"/>
                    </a:lnTo>
                    <a:lnTo>
                      <a:pt x="0" y="354111"/>
                    </a:lnTo>
                    <a:lnTo>
                      <a:pt x="3691" y="306995"/>
                    </a:lnTo>
                    <a:lnTo>
                      <a:pt x="17584" y="256907"/>
                    </a:lnTo>
                    <a:lnTo>
                      <a:pt x="40355" y="209179"/>
                    </a:lnTo>
                    <a:lnTo>
                      <a:pt x="65143" y="172738"/>
                    </a:lnTo>
                    <a:lnTo>
                      <a:pt x="98921" y="130503"/>
                    </a:lnTo>
                    <a:lnTo>
                      <a:pt x="138126" y="87293"/>
                    </a:lnTo>
                    <a:lnTo>
                      <a:pt x="179198" y="47927"/>
                    </a:lnTo>
                    <a:lnTo>
                      <a:pt x="218572" y="17223"/>
                    </a:lnTo>
                    <a:lnTo>
                      <a:pt x="252686" y="0"/>
                    </a:lnTo>
                    <a:lnTo>
                      <a:pt x="277979" y="1075"/>
                    </a:lnTo>
                    <a:lnTo>
                      <a:pt x="278685" y="1496"/>
                    </a:lnTo>
                    <a:lnTo>
                      <a:pt x="279257" y="2089"/>
                    </a:lnTo>
                    <a:lnTo>
                      <a:pt x="279887" y="2586"/>
                    </a:lnTo>
                    <a:lnTo>
                      <a:pt x="30661" y="419118"/>
                    </a:lnTo>
                    <a:close/>
                  </a:path>
                </a:pathLst>
              </a:custGeom>
              <a:solidFill>
                <a:srgbClr val="BCD37B"/>
              </a:solidFill>
            </p:spPr>
            <p:txBody>
              <a:bodyPr wrap="square" lIns="0" tIns="0" rIns="0" bIns="0" rtlCol="0"/>
              <a:lstStyle/>
              <a:p>
                <a:pPr defTabSz="457200"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object 43">
                <a:extLst>
                  <a:ext uri="{FF2B5EF4-FFF2-40B4-BE49-F238E27FC236}">
                    <a16:creationId xmlns:a16="http://schemas.microsoft.com/office/drawing/2014/main" id="{0B2EEC3F-879C-1970-F7B4-A72387A02ADE}"/>
                  </a:ext>
                </a:extLst>
              </p:cNvPr>
              <p:cNvSpPr/>
              <p:nvPr/>
            </p:nvSpPr>
            <p:spPr>
              <a:xfrm>
                <a:off x="4724287" y="6676208"/>
                <a:ext cx="260985" cy="422275"/>
              </a:xfrm>
              <a:custGeom>
                <a:avLst/>
                <a:gdLst/>
                <a:ahLst/>
                <a:cxnLst/>
                <a:rect l="l" t="t" r="r" b="b"/>
                <a:pathLst>
                  <a:path w="260985" h="422275">
                    <a:moveTo>
                      <a:pt x="228824" y="421671"/>
                    </a:moveTo>
                    <a:lnTo>
                      <a:pt x="191339" y="409691"/>
                    </a:lnTo>
                    <a:lnTo>
                      <a:pt x="152208" y="384171"/>
                    </a:lnTo>
                    <a:lnTo>
                      <a:pt x="115323" y="348634"/>
                    </a:lnTo>
                    <a:lnTo>
                      <a:pt x="84576" y="306601"/>
                    </a:lnTo>
                    <a:lnTo>
                      <a:pt x="64492" y="268206"/>
                    </a:lnTo>
                    <a:lnTo>
                      <a:pt x="43542" y="219370"/>
                    </a:lnTo>
                    <a:lnTo>
                      <a:pt x="24176" y="165277"/>
                    </a:lnTo>
                    <a:lnTo>
                      <a:pt x="8845" y="111110"/>
                    </a:lnTo>
                    <a:lnTo>
                      <a:pt x="0" y="62053"/>
                    </a:lnTo>
                    <a:lnTo>
                      <a:pt x="89" y="23288"/>
                    </a:lnTo>
                    <a:lnTo>
                      <a:pt x="11564" y="0"/>
                    </a:lnTo>
                    <a:lnTo>
                      <a:pt x="260771" y="416589"/>
                    </a:lnTo>
                    <a:lnTo>
                      <a:pt x="228824" y="421671"/>
                    </a:lnTo>
                    <a:close/>
                  </a:path>
                </a:pathLst>
              </a:custGeom>
              <a:solidFill>
                <a:srgbClr val="66B46E"/>
              </a:solidFill>
            </p:spPr>
            <p:txBody>
              <a:bodyPr wrap="square" lIns="0" tIns="0" rIns="0" bIns="0" rtlCol="0"/>
              <a:lstStyle/>
              <a:p>
                <a:pPr defTabSz="457200"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object 44">
                <a:extLst>
                  <a:ext uri="{FF2B5EF4-FFF2-40B4-BE49-F238E27FC236}">
                    <a16:creationId xmlns:a16="http://schemas.microsoft.com/office/drawing/2014/main" id="{973AFACE-2D3A-9CE4-AD8B-D78FB41A14AD}"/>
                  </a:ext>
                </a:extLst>
              </p:cNvPr>
              <p:cNvSpPr/>
              <p:nvPr/>
            </p:nvSpPr>
            <p:spPr>
              <a:xfrm>
                <a:off x="5690547" y="7421359"/>
                <a:ext cx="280036" cy="419734"/>
              </a:xfrm>
              <a:custGeom>
                <a:avLst/>
                <a:gdLst/>
                <a:ahLst/>
                <a:cxnLst/>
                <a:rect l="l" t="t" r="r" b="b"/>
                <a:pathLst>
                  <a:path w="280035" h="419734">
                    <a:moveTo>
                      <a:pt x="249207" y="419107"/>
                    </a:moveTo>
                    <a:lnTo>
                      <a:pt x="0" y="2517"/>
                    </a:lnTo>
                    <a:lnTo>
                      <a:pt x="629" y="2097"/>
                    </a:lnTo>
                    <a:lnTo>
                      <a:pt x="1164" y="1466"/>
                    </a:lnTo>
                    <a:lnTo>
                      <a:pt x="1870" y="1064"/>
                    </a:lnTo>
                    <a:lnTo>
                      <a:pt x="27142" y="0"/>
                    </a:lnTo>
                    <a:lnTo>
                      <a:pt x="61244" y="17226"/>
                    </a:lnTo>
                    <a:lnTo>
                      <a:pt x="100613" y="47927"/>
                    </a:lnTo>
                    <a:lnTo>
                      <a:pt x="141684" y="87289"/>
                    </a:lnTo>
                    <a:lnTo>
                      <a:pt x="180894" y="130497"/>
                    </a:lnTo>
                    <a:lnTo>
                      <a:pt x="214679" y="172734"/>
                    </a:lnTo>
                    <a:lnTo>
                      <a:pt x="239474" y="209187"/>
                    </a:lnTo>
                    <a:lnTo>
                      <a:pt x="262256" y="256892"/>
                    </a:lnTo>
                    <a:lnTo>
                      <a:pt x="276152" y="306958"/>
                    </a:lnTo>
                    <a:lnTo>
                      <a:pt x="279835" y="354054"/>
                    </a:lnTo>
                    <a:lnTo>
                      <a:pt x="271977" y="392850"/>
                    </a:lnTo>
                    <a:lnTo>
                      <a:pt x="251249" y="418017"/>
                    </a:lnTo>
                    <a:lnTo>
                      <a:pt x="250657" y="418438"/>
                    </a:lnTo>
                    <a:lnTo>
                      <a:pt x="249875" y="418686"/>
                    </a:lnTo>
                    <a:lnTo>
                      <a:pt x="249207" y="419107"/>
                    </a:lnTo>
                    <a:close/>
                  </a:path>
                </a:pathLst>
              </a:custGeom>
              <a:solidFill>
                <a:srgbClr val="BCD37B"/>
              </a:solidFill>
            </p:spPr>
            <p:txBody>
              <a:bodyPr wrap="square" lIns="0" tIns="0" rIns="0" bIns="0" rtlCol="0"/>
              <a:lstStyle/>
              <a:p>
                <a:pPr defTabSz="457200"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object 45">
                <a:extLst>
                  <a:ext uri="{FF2B5EF4-FFF2-40B4-BE49-F238E27FC236}">
                    <a16:creationId xmlns:a16="http://schemas.microsoft.com/office/drawing/2014/main" id="{8DA7A230-76EC-9D1B-F849-89A9786D1070}"/>
                  </a:ext>
                </a:extLst>
              </p:cNvPr>
              <p:cNvSpPr/>
              <p:nvPr/>
            </p:nvSpPr>
            <p:spPr>
              <a:xfrm>
                <a:off x="5051507" y="6831526"/>
                <a:ext cx="260985" cy="422275"/>
              </a:xfrm>
              <a:custGeom>
                <a:avLst/>
                <a:gdLst/>
                <a:ahLst/>
                <a:cxnLst/>
                <a:rect l="l" t="t" r="r" b="b"/>
                <a:pathLst>
                  <a:path w="260985" h="422275">
                    <a:moveTo>
                      <a:pt x="31927" y="421679"/>
                    </a:moveTo>
                    <a:lnTo>
                      <a:pt x="0" y="416608"/>
                    </a:lnTo>
                    <a:lnTo>
                      <a:pt x="249264" y="0"/>
                    </a:lnTo>
                    <a:lnTo>
                      <a:pt x="260695" y="23292"/>
                    </a:lnTo>
                    <a:lnTo>
                      <a:pt x="260760" y="62055"/>
                    </a:lnTo>
                    <a:lnTo>
                      <a:pt x="251904" y="111108"/>
                    </a:lnTo>
                    <a:lnTo>
                      <a:pt x="236569" y="165271"/>
                    </a:lnTo>
                    <a:lnTo>
                      <a:pt x="217198" y="219364"/>
                    </a:lnTo>
                    <a:lnTo>
                      <a:pt x="196233" y="268207"/>
                    </a:lnTo>
                    <a:lnTo>
                      <a:pt x="176118" y="306620"/>
                    </a:lnTo>
                    <a:lnTo>
                      <a:pt x="145390" y="348636"/>
                    </a:lnTo>
                    <a:lnTo>
                      <a:pt x="108519" y="384168"/>
                    </a:lnTo>
                    <a:lnTo>
                      <a:pt x="69399" y="409690"/>
                    </a:lnTo>
                    <a:lnTo>
                      <a:pt x="31927" y="421679"/>
                    </a:lnTo>
                    <a:close/>
                  </a:path>
                </a:pathLst>
              </a:custGeom>
              <a:solidFill>
                <a:srgbClr val="66B46E"/>
              </a:solidFill>
            </p:spPr>
            <p:txBody>
              <a:bodyPr wrap="square" lIns="0" tIns="0" rIns="0" bIns="0" rtlCol="0"/>
              <a:lstStyle/>
              <a:p>
                <a:pPr defTabSz="457200"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object 46">
                <a:extLst>
                  <a:ext uri="{FF2B5EF4-FFF2-40B4-BE49-F238E27FC236}">
                    <a16:creationId xmlns:a16="http://schemas.microsoft.com/office/drawing/2014/main" id="{EABDEB8F-D344-DA43-8A8B-3D15D050F2AE}"/>
                  </a:ext>
                </a:extLst>
              </p:cNvPr>
              <p:cNvSpPr/>
              <p:nvPr/>
            </p:nvSpPr>
            <p:spPr>
              <a:xfrm>
                <a:off x="5020873" y="6828973"/>
                <a:ext cx="280035" cy="419734"/>
              </a:xfrm>
              <a:custGeom>
                <a:avLst/>
                <a:gdLst/>
                <a:ahLst/>
                <a:cxnLst/>
                <a:rect l="l" t="t" r="r" b="b"/>
                <a:pathLst>
                  <a:path w="280035" h="419734">
                    <a:moveTo>
                      <a:pt x="30634" y="419161"/>
                    </a:moveTo>
                    <a:lnTo>
                      <a:pt x="29927" y="418721"/>
                    </a:lnTo>
                    <a:lnTo>
                      <a:pt x="29221" y="418454"/>
                    </a:lnTo>
                    <a:lnTo>
                      <a:pt x="28477" y="417976"/>
                    </a:lnTo>
                    <a:lnTo>
                      <a:pt x="7816" y="392854"/>
                    </a:lnTo>
                    <a:lnTo>
                      <a:pt x="0" y="354083"/>
                    </a:lnTo>
                    <a:lnTo>
                      <a:pt x="3703" y="307002"/>
                    </a:lnTo>
                    <a:lnTo>
                      <a:pt x="17600" y="256948"/>
                    </a:lnTo>
                    <a:lnTo>
                      <a:pt x="40366" y="209260"/>
                    </a:lnTo>
                    <a:lnTo>
                      <a:pt x="65146" y="172795"/>
                    </a:lnTo>
                    <a:lnTo>
                      <a:pt x="98916" y="130540"/>
                    </a:lnTo>
                    <a:lnTo>
                      <a:pt x="138116" y="87314"/>
                    </a:lnTo>
                    <a:lnTo>
                      <a:pt x="179183" y="47936"/>
                    </a:lnTo>
                    <a:lnTo>
                      <a:pt x="218556" y="17224"/>
                    </a:lnTo>
                    <a:lnTo>
                      <a:pt x="252672" y="0"/>
                    </a:lnTo>
                    <a:lnTo>
                      <a:pt x="277971" y="1080"/>
                    </a:lnTo>
                    <a:lnTo>
                      <a:pt x="278639" y="1501"/>
                    </a:lnTo>
                    <a:lnTo>
                      <a:pt x="279898" y="2552"/>
                    </a:lnTo>
                    <a:lnTo>
                      <a:pt x="30634" y="419161"/>
                    </a:lnTo>
                    <a:close/>
                  </a:path>
                </a:pathLst>
              </a:custGeom>
              <a:solidFill>
                <a:srgbClr val="BCD37B"/>
              </a:solidFill>
            </p:spPr>
            <p:txBody>
              <a:bodyPr wrap="square" lIns="0" tIns="0" rIns="0" bIns="0" rtlCol="0"/>
              <a:lstStyle/>
              <a:p>
                <a:pPr defTabSz="457200"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object 47">
                <a:extLst>
                  <a:ext uri="{FF2B5EF4-FFF2-40B4-BE49-F238E27FC236}">
                    <a16:creationId xmlns:a16="http://schemas.microsoft.com/office/drawing/2014/main" id="{8AD2CF5C-223D-A7EC-9DA9-FE9B3FF292FA}"/>
                  </a:ext>
                </a:extLst>
              </p:cNvPr>
              <p:cNvSpPr/>
              <p:nvPr/>
            </p:nvSpPr>
            <p:spPr>
              <a:xfrm>
                <a:off x="4587996" y="6077764"/>
                <a:ext cx="1229700" cy="1594591"/>
              </a:xfrm>
              <a:custGeom>
                <a:avLst/>
                <a:gdLst/>
                <a:ahLst/>
                <a:cxnLst/>
                <a:rect l="l" t="t" r="r" b="b"/>
                <a:pathLst>
                  <a:path w="397510" h="570229">
                    <a:moveTo>
                      <a:pt x="365116" y="569694"/>
                    </a:moveTo>
                    <a:lnTo>
                      <a:pt x="327631" y="557734"/>
                    </a:lnTo>
                    <a:lnTo>
                      <a:pt x="288500" y="532243"/>
                    </a:lnTo>
                    <a:lnTo>
                      <a:pt x="251615" y="496736"/>
                    </a:lnTo>
                    <a:lnTo>
                      <a:pt x="220868" y="454731"/>
                    </a:lnTo>
                    <a:lnTo>
                      <a:pt x="179633" y="379822"/>
                    </a:lnTo>
                    <a:lnTo>
                      <a:pt x="151045" y="325288"/>
                    </a:lnTo>
                    <a:lnTo>
                      <a:pt x="119971" y="264729"/>
                    </a:lnTo>
                    <a:lnTo>
                      <a:pt x="88529" y="202165"/>
                    </a:lnTo>
                    <a:lnTo>
                      <a:pt x="58839" y="141617"/>
                    </a:lnTo>
                    <a:lnTo>
                      <a:pt x="33022" y="87105"/>
                    </a:lnTo>
                    <a:lnTo>
                      <a:pt x="13196" y="42652"/>
                    </a:lnTo>
                    <a:lnTo>
                      <a:pt x="0" y="0"/>
                    </a:lnTo>
                    <a:lnTo>
                      <a:pt x="397063" y="564604"/>
                    </a:lnTo>
                    <a:lnTo>
                      <a:pt x="365116" y="569694"/>
                    </a:lnTo>
                    <a:close/>
                  </a:path>
                </a:pathLst>
              </a:custGeom>
              <a:solidFill>
                <a:srgbClr val="66B46E"/>
              </a:solidFill>
            </p:spPr>
            <p:txBody>
              <a:bodyPr wrap="square" lIns="0" tIns="0" rIns="0" bIns="0" rtlCol="0"/>
              <a:lstStyle/>
              <a:p>
                <a:pPr defTabSz="457200"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object 48">
                <a:extLst>
                  <a:ext uri="{FF2B5EF4-FFF2-40B4-BE49-F238E27FC236}">
                    <a16:creationId xmlns:a16="http://schemas.microsoft.com/office/drawing/2014/main" id="{1D1EDD0A-92E8-1B90-8544-6D69529F1097}"/>
                  </a:ext>
                </a:extLst>
              </p:cNvPr>
              <p:cNvSpPr/>
              <p:nvPr/>
            </p:nvSpPr>
            <p:spPr>
              <a:xfrm>
                <a:off x="4587996" y="6076349"/>
                <a:ext cx="427990" cy="566420"/>
              </a:xfrm>
              <a:custGeom>
                <a:avLst/>
                <a:gdLst/>
                <a:ahLst/>
                <a:cxnLst/>
                <a:rect l="l" t="t" r="r" b="b"/>
                <a:pathLst>
                  <a:path w="427989" h="566420">
                    <a:moveTo>
                      <a:pt x="397063" y="566019"/>
                    </a:moveTo>
                    <a:lnTo>
                      <a:pt x="0" y="1414"/>
                    </a:lnTo>
                    <a:lnTo>
                      <a:pt x="667" y="917"/>
                    </a:lnTo>
                    <a:lnTo>
                      <a:pt x="1221" y="382"/>
                    </a:lnTo>
                    <a:lnTo>
                      <a:pt x="48673" y="14900"/>
                    </a:lnTo>
                    <a:lnTo>
                      <a:pt x="84940" y="40964"/>
                    </a:lnTo>
                    <a:lnTo>
                      <a:pt x="126797" y="76001"/>
                    </a:lnTo>
                    <a:lnTo>
                      <a:pt x="171994" y="117436"/>
                    </a:lnTo>
                    <a:lnTo>
                      <a:pt x="218281" y="162693"/>
                    </a:lnTo>
                    <a:lnTo>
                      <a:pt x="263409" y="209195"/>
                    </a:lnTo>
                    <a:lnTo>
                      <a:pt x="305128" y="254367"/>
                    </a:lnTo>
                    <a:lnTo>
                      <a:pt x="341188" y="295632"/>
                    </a:lnTo>
                    <a:lnTo>
                      <a:pt x="369339" y="330414"/>
                    </a:lnTo>
                    <a:lnTo>
                      <a:pt x="410112" y="403833"/>
                    </a:lnTo>
                    <a:lnTo>
                      <a:pt x="424009" y="453892"/>
                    </a:lnTo>
                    <a:lnTo>
                      <a:pt x="427692" y="500982"/>
                    </a:lnTo>
                    <a:lnTo>
                      <a:pt x="419833" y="539771"/>
                    </a:lnTo>
                    <a:lnTo>
                      <a:pt x="399105" y="564929"/>
                    </a:lnTo>
                    <a:lnTo>
                      <a:pt x="398514" y="565350"/>
                    </a:lnTo>
                    <a:lnTo>
                      <a:pt x="397063" y="566019"/>
                    </a:lnTo>
                    <a:close/>
                  </a:path>
                </a:pathLst>
              </a:custGeom>
              <a:solidFill>
                <a:srgbClr val="BCD37B"/>
              </a:solidFill>
            </p:spPr>
            <p:txBody>
              <a:bodyPr wrap="square" lIns="0" tIns="0" rIns="0" bIns="0" rtlCol="0"/>
              <a:lstStyle/>
              <a:p>
                <a:pPr defTabSz="457200"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object 49">
                <a:extLst>
                  <a:ext uri="{FF2B5EF4-FFF2-40B4-BE49-F238E27FC236}">
                    <a16:creationId xmlns:a16="http://schemas.microsoft.com/office/drawing/2014/main" id="{FCE41D7B-D47F-9107-A35B-7D6823F2443C}"/>
                  </a:ext>
                </a:extLst>
              </p:cNvPr>
              <p:cNvSpPr/>
              <p:nvPr/>
            </p:nvSpPr>
            <p:spPr>
              <a:xfrm>
                <a:off x="5051507" y="6085048"/>
                <a:ext cx="374015" cy="718185"/>
              </a:xfrm>
              <a:custGeom>
                <a:avLst/>
                <a:gdLst/>
                <a:ahLst/>
                <a:cxnLst/>
                <a:rect l="l" t="t" r="r" b="b"/>
                <a:pathLst>
                  <a:path w="374014" h="718184">
                    <a:moveTo>
                      <a:pt x="31927" y="717748"/>
                    </a:moveTo>
                    <a:lnTo>
                      <a:pt x="0" y="712676"/>
                    </a:lnTo>
                    <a:lnTo>
                      <a:pt x="370538" y="0"/>
                    </a:lnTo>
                    <a:lnTo>
                      <a:pt x="373681" y="12206"/>
                    </a:lnTo>
                    <a:lnTo>
                      <a:pt x="361535" y="79244"/>
                    </a:lnTo>
                    <a:lnTo>
                      <a:pt x="348122" y="128965"/>
                    </a:lnTo>
                    <a:lnTo>
                      <a:pt x="331066" y="186082"/>
                    </a:lnTo>
                    <a:lnTo>
                      <a:pt x="311308" y="248040"/>
                    </a:lnTo>
                    <a:lnTo>
                      <a:pt x="289783" y="312284"/>
                    </a:lnTo>
                    <a:lnTo>
                      <a:pt x="267432" y="376259"/>
                    </a:lnTo>
                    <a:lnTo>
                      <a:pt x="245193" y="437411"/>
                    </a:lnTo>
                    <a:lnTo>
                      <a:pt x="224003" y="493184"/>
                    </a:lnTo>
                    <a:lnTo>
                      <a:pt x="204802" y="541025"/>
                    </a:lnTo>
                    <a:lnTo>
                      <a:pt x="188528" y="578378"/>
                    </a:lnTo>
                    <a:lnTo>
                      <a:pt x="145390" y="644711"/>
                    </a:lnTo>
                    <a:lnTo>
                      <a:pt x="108519" y="680244"/>
                    </a:lnTo>
                    <a:lnTo>
                      <a:pt x="69399" y="705763"/>
                    </a:lnTo>
                    <a:lnTo>
                      <a:pt x="31927" y="717748"/>
                    </a:lnTo>
                    <a:close/>
                  </a:path>
                </a:pathLst>
              </a:custGeom>
              <a:solidFill>
                <a:srgbClr val="66B46E"/>
              </a:solidFill>
            </p:spPr>
            <p:txBody>
              <a:bodyPr wrap="square" lIns="0" tIns="0" rIns="0" bIns="0" rtlCol="0"/>
              <a:lstStyle/>
              <a:p>
                <a:pPr defTabSz="457200"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object 50">
                <a:extLst>
                  <a:ext uri="{FF2B5EF4-FFF2-40B4-BE49-F238E27FC236}">
                    <a16:creationId xmlns:a16="http://schemas.microsoft.com/office/drawing/2014/main" id="{CF5A05A0-A3C2-0137-0043-0E787DADF446}"/>
                  </a:ext>
                </a:extLst>
              </p:cNvPr>
              <p:cNvSpPr/>
              <p:nvPr/>
            </p:nvSpPr>
            <p:spPr>
              <a:xfrm>
                <a:off x="5020873" y="6083633"/>
                <a:ext cx="401320" cy="714375"/>
              </a:xfrm>
              <a:custGeom>
                <a:avLst/>
                <a:gdLst/>
                <a:ahLst/>
                <a:cxnLst/>
                <a:rect l="l" t="t" r="r" b="b"/>
                <a:pathLst>
                  <a:path w="401320" h="714375">
                    <a:moveTo>
                      <a:pt x="30634" y="714091"/>
                    </a:moveTo>
                    <a:lnTo>
                      <a:pt x="28477" y="712982"/>
                    </a:lnTo>
                    <a:lnTo>
                      <a:pt x="7816" y="687815"/>
                    </a:lnTo>
                    <a:lnTo>
                      <a:pt x="0" y="649021"/>
                    </a:lnTo>
                    <a:lnTo>
                      <a:pt x="3703" y="601931"/>
                    </a:lnTo>
                    <a:lnTo>
                      <a:pt x="17600" y="551876"/>
                    </a:lnTo>
                    <a:lnTo>
                      <a:pt x="40366" y="504190"/>
                    </a:lnTo>
                    <a:lnTo>
                      <a:pt x="75200" y="445756"/>
                    </a:lnTo>
                    <a:lnTo>
                      <a:pt x="101491" y="402084"/>
                    </a:lnTo>
                    <a:lnTo>
                      <a:pt x="132072" y="351934"/>
                    </a:lnTo>
                    <a:lnTo>
                      <a:pt x="165726" y="297676"/>
                    </a:lnTo>
                    <a:lnTo>
                      <a:pt x="201233" y="241678"/>
                    </a:lnTo>
                    <a:lnTo>
                      <a:pt x="237377" y="186310"/>
                    </a:lnTo>
                    <a:lnTo>
                      <a:pt x="272936" y="133941"/>
                    </a:lnTo>
                    <a:lnTo>
                      <a:pt x="306695" y="86939"/>
                    </a:lnTo>
                    <a:lnTo>
                      <a:pt x="337433" y="47676"/>
                    </a:lnTo>
                    <a:lnTo>
                      <a:pt x="363932" y="18518"/>
                    </a:lnTo>
                    <a:lnTo>
                      <a:pt x="399340" y="0"/>
                    </a:lnTo>
                    <a:lnTo>
                      <a:pt x="399969" y="420"/>
                    </a:lnTo>
                    <a:lnTo>
                      <a:pt x="400542" y="994"/>
                    </a:lnTo>
                    <a:lnTo>
                      <a:pt x="401172" y="1414"/>
                    </a:lnTo>
                    <a:lnTo>
                      <a:pt x="30634" y="714091"/>
                    </a:lnTo>
                    <a:close/>
                  </a:path>
                </a:pathLst>
              </a:custGeom>
              <a:solidFill>
                <a:srgbClr val="BCD37B"/>
              </a:solidFill>
            </p:spPr>
            <p:txBody>
              <a:bodyPr wrap="square" lIns="0" tIns="0" rIns="0" bIns="0" rtlCol="0"/>
              <a:lstStyle/>
              <a:p>
                <a:pPr defTabSz="457200"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object 51">
                <a:extLst>
                  <a:ext uri="{FF2B5EF4-FFF2-40B4-BE49-F238E27FC236}">
                    <a16:creationId xmlns:a16="http://schemas.microsoft.com/office/drawing/2014/main" id="{E66D7041-B9FE-95ED-2A42-9C99CA43246D}"/>
                  </a:ext>
                </a:extLst>
              </p:cNvPr>
              <p:cNvSpPr/>
              <p:nvPr/>
            </p:nvSpPr>
            <p:spPr>
              <a:xfrm>
                <a:off x="4895845" y="4783563"/>
                <a:ext cx="99695" cy="895350"/>
              </a:xfrm>
              <a:custGeom>
                <a:avLst/>
                <a:gdLst/>
                <a:ahLst/>
                <a:cxnLst/>
                <a:rect l="l" t="t" r="r" b="b"/>
                <a:pathLst>
                  <a:path w="99695" h="895350">
                    <a:moveTo>
                      <a:pt x="99194" y="895008"/>
                    </a:moveTo>
                    <a:lnTo>
                      <a:pt x="61805" y="862247"/>
                    </a:lnTo>
                    <a:lnTo>
                      <a:pt x="45248" y="827184"/>
                    </a:lnTo>
                    <a:lnTo>
                      <a:pt x="30654" y="782673"/>
                    </a:lnTo>
                    <a:lnTo>
                      <a:pt x="18429" y="730970"/>
                    </a:lnTo>
                    <a:lnTo>
                      <a:pt x="8975" y="674329"/>
                    </a:lnTo>
                    <a:lnTo>
                      <a:pt x="2697" y="615005"/>
                    </a:lnTo>
                    <a:lnTo>
                      <a:pt x="0" y="555255"/>
                    </a:lnTo>
                    <a:lnTo>
                      <a:pt x="290" y="511399"/>
                    </a:lnTo>
                    <a:lnTo>
                      <a:pt x="2128" y="460145"/>
                    </a:lnTo>
                    <a:lnTo>
                      <a:pt x="5430" y="403579"/>
                    </a:lnTo>
                    <a:lnTo>
                      <a:pt x="10114" y="343791"/>
                    </a:lnTo>
                    <a:lnTo>
                      <a:pt x="16095" y="282867"/>
                    </a:lnTo>
                    <a:lnTo>
                      <a:pt x="23293" y="222896"/>
                    </a:lnTo>
                    <a:lnTo>
                      <a:pt x="31623" y="165966"/>
                    </a:lnTo>
                    <a:lnTo>
                      <a:pt x="41003" y="114164"/>
                    </a:lnTo>
                    <a:lnTo>
                      <a:pt x="51350" y="69579"/>
                    </a:lnTo>
                    <a:lnTo>
                      <a:pt x="74612" y="10408"/>
                    </a:lnTo>
                    <a:lnTo>
                      <a:pt x="87362" y="0"/>
                    </a:lnTo>
                    <a:lnTo>
                      <a:pt x="99194" y="895008"/>
                    </a:lnTo>
                    <a:close/>
                  </a:path>
                </a:pathLst>
              </a:custGeom>
              <a:solidFill>
                <a:srgbClr val="DE9913"/>
              </a:solidFill>
            </p:spPr>
            <p:txBody>
              <a:bodyPr wrap="square" lIns="0" tIns="0" rIns="0" bIns="0" rtlCol="0"/>
              <a:lstStyle/>
              <a:p>
                <a:pPr defTabSz="457200"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object 52">
                <a:extLst>
                  <a:ext uri="{FF2B5EF4-FFF2-40B4-BE49-F238E27FC236}">
                    <a16:creationId xmlns:a16="http://schemas.microsoft.com/office/drawing/2014/main" id="{256C6433-0578-C6C4-9278-5CAECF1947B5}"/>
                  </a:ext>
                </a:extLst>
              </p:cNvPr>
              <p:cNvSpPr/>
              <p:nvPr/>
            </p:nvSpPr>
            <p:spPr>
              <a:xfrm>
                <a:off x="4983208" y="4782970"/>
                <a:ext cx="107314" cy="895985"/>
              </a:xfrm>
              <a:custGeom>
                <a:avLst/>
                <a:gdLst/>
                <a:ahLst/>
                <a:cxnLst/>
                <a:rect l="l" t="t" r="r" b="b"/>
                <a:pathLst>
                  <a:path w="107314" h="895985">
                    <a:moveTo>
                      <a:pt x="14140" y="895868"/>
                    </a:moveTo>
                    <a:lnTo>
                      <a:pt x="13472" y="895868"/>
                    </a:lnTo>
                    <a:lnTo>
                      <a:pt x="11831" y="895601"/>
                    </a:lnTo>
                    <a:lnTo>
                      <a:pt x="0" y="592"/>
                    </a:lnTo>
                    <a:lnTo>
                      <a:pt x="782" y="439"/>
                    </a:lnTo>
                    <a:lnTo>
                      <a:pt x="1564" y="0"/>
                    </a:lnTo>
                    <a:lnTo>
                      <a:pt x="2366" y="0"/>
                    </a:lnTo>
                    <a:lnTo>
                      <a:pt x="15627" y="7691"/>
                    </a:lnTo>
                    <a:lnTo>
                      <a:pt x="40963" y="63654"/>
                    </a:lnTo>
                    <a:lnTo>
                      <a:pt x="52748" y="107564"/>
                    </a:lnTo>
                    <a:lnTo>
                      <a:pt x="63751" y="159185"/>
                    </a:lnTo>
                    <a:lnTo>
                      <a:pt x="73828" y="216336"/>
                    </a:lnTo>
                    <a:lnTo>
                      <a:pt x="82833" y="276837"/>
                    </a:lnTo>
                    <a:lnTo>
                      <a:pt x="90623" y="338506"/>
                    </a:lnTo>
                    <a:lnTo>
                      <a:pt x="97053" y="399162"/>
                    </a:lnTo>
                    <a:lnTo>
                      <a:pt x="101977" y="456625"/>
                    </a:lnTo>
                    <a:lnTo>
                      <a:pt x="105252" y="508714"/>
                    </a:lnTo>
                    <a:lnTo>
                      <a:pt x="106732" y="553248"/>
                    </a:lnTo>
                    <a:lnTo>
                      <a:pt x="105550" y="613948"/>
                    </a:lnTo>
                    <a:lnTo>
                      <a:pt x="100683" y="674283"/>
                    </a:lnTo>
                    <a:lnTo>
                      <a:pt x="92488" y="731881"/>
                    </a:lnTo>
                    <a:lnTo>
                      <a:pt x="81325" y="784372"/>
                    </a:lnTo>
                    <a:lnTo>
                      <a:pt x="67550" y="829387"/>
                    </a:lnTo>
                    <a:lnTo>
                      <a:pt x="51523" y="864555"/>
                    </a:lnTo>
                    <a:lnTo>
                      <a:pt x="33600" y="887505"/>
                    </a:lnTo>
                    <a:lnTo>
                      <a:pt x="14140" y="895868"/>
                    </a:lnTo>
                    <a:close/>
                  </a:path>
                </a:pathLst>
              </a:custGeom>
              <a:solidFill>
                <a:srgbClr val="F6B54D"/>
              </a:solidFill>
            </p:spPr>
            <p:txBody>
              <a:bodyPr wrap="square" lIns="0" tIns="0" rIns="0" bIns="0" rtlCol="0"/>
              <a:lstStyle/>
              <a:p>
                <a:pPr defTabSz="457200"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object 53">
                <a:extLst>
                  <a:ext uri="{FF2B5EF4-FFF2-40B4-BE49-F238E27FC236}">
                    <a16:creationId xmlns:a16="http://schemas.microsoft.com/office/drawing/2014/main" id="{05AC62F5-4901-1A0D-2E02-1FDF4FF0A8BD}"/>
                  </a:ext>
                </a:extLst>
              </p:cNvPr>
              <p:cNvSpPr/>
              <p:nvPr/>
            </p:nvSpPr>
            <p:spPr>
              <a:xfrm>
                <a:off x="4774934" y="5379101"/>
                <a:ext cx="254635" cy="364490"/>
              </a:xfrm>
              <a:custGeom>
                <a:avLst/>
                <a:gdLst/>
                <a:ahLst/>
                <a:cxnLst/>
                <a:rect l="l" t="t" r="r" b="b"/>
                <a:pathLst>
                  <a:path w="254635" h="364489">
                    <a:moveTo>
                      <a:pt x="228343" y="364435"/>
                    </a:moveTo>
                    <a:lnTo>
                      <a:pt x="166967" y="324800"/>
                    </a:lnTo>
                    <a:lnTo>
                      <a:pt x="141597" y="291708"/>
                    </a:lnTo>
                    <a:lnTo>
                      <a:pt x="99570" y="213933"/>
                    </a:lnTo>
                    <a:lnTo>
                      <a:pt x="71101" y="158337"/>
                    </a:lnTo>
                    <a:lnTo>
                      <a:pt x="42946" y="101627"/>
                    </a:lnTo>
                    <a:lnTo>
                      <a:pt x="19068" y="51321"/>
                    </a:lnTo>
                    <a:lnTo>
                      <a:pt x="3432" y="14939"/>
                    </a:lnTo>
                    <a:lnTo>
                      <a:pt x="0" y="0"/>
                    </a:lnTo>
                    <a:lnTo>
                      <a:pt x="254626" y="362178"/>
                    </a:lnTo>
                    <a:lnTo>
                      <a:pt x="228343" y="364435"/>
                    </a:lnTo>
                    <a:close/>
                  </a:path>
                </a:pathLst>
              </a:custGeom>
              <a:solidFill>
                <a:srgbClr val="66B46E"/>
              </a:solidFill>
            </p:spPr>
            <p:txBody>
              <a:bodyPr wrap="square" lIns="0" tIns="0" rIns="0" bIns="0" rtlCol="0"/>
              <a:lstStyle/>
              <a:p>
                <a:pPr defTabSz="457200"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object 54">
                <a:extLst>
                  <a:ext uri="{FF2B5EF4-FFF2-40B4-BE49-F238E27FC236}">
                    <a16:creationId xmlns:a16="http://schemas.microsoft.com/office/drawing/2014/main" id="{73788922-47F6-516B-B064-F12BDB3357B7}"/>
                  </a:ext>
                </a:extLst>
              </p:cNvPr>
              <p:cNvSpPr/>
              <p:nvPr/>
            </p:nvSpPr>
            <p:spPr>
              <a:xfrm>
                <a:off x="4774934" y="5378126"/>
                <a:ext cx="274320" cy="363220"/>
              </a:xfrm>
              <a:custGeom>
                <a:avLst/>
                <a:gdLst/>
                <a:ahLst/>
                <a:cxnLst/>
                <a:rect l="l" t="t" r="r" b="b"/>
                <a:pathLst>
                  <a:path w="274320" h="363220">
                    <a:moveTo>
                      <a:pt x="254626" y="363153"/>
                    </a:moveTo>
                    <a:lnTo>
                      <a:pt x="0" y="975"/>
                    </a:lnTo>
                    <a:lnTo>
                      <a:pt x="686" y="267"/>
                    </a:lnTo>
                    <a:lnTo>
                      <a:pt x="1144" y="0"/>
                    </a:lnTo>
                    <a:lnTo>
                      <a:pt x="58050" y="29205"/>
                    </a:lnTo>
                    <a:lnTo>
                      <a:pt x="101826" y="67454"/>
                    </a:lnTo>
                    <a:lnTo>
                      <a:pt x="148349" y="112922"/>
                    </a:lnTo>
                    <a:lnTo>
                      <a:pt x="192018" y="159198"/>
                    </a:lnTo>
                    <a:lnTo>
                      <a:pt x="227231" y="199874"/>
                    </a:lnTo>
                    <a:lnTo>
                      <a:pt x="265772" y="267129"/>
                    </a:lnTo>
                    <a:lnTo>
                      <a:pt x="273922" y="306764"/>
                    </a:lnTo>
                    <a:lnTo>
                      <a:pt x="271183" y="340749"/>
                    </a:lnTo>
                    <a:lnTo>
                      <a:pt x="255905" y="362389"/>
                    </a:lnTo>
                    <a:lnTo>
                      <a:pt x="254626" y="363153"/>
                    </a:lnTo>
                    <a:close/>
                  </a:path>
                </a:pathLst>
              </a:custGeom>
              <a:solidFill>
                <a:srgbClr val="BCD37B"/>
              </a:solidFill>
            </p:spPr>
            <p:txBody>
              <a:bodyPr wrap="square" lIns="0" tIns="0" rIns="0" bIns="0" rtlCol="0"/>
              <a:lstStyle/>
              <a:p>
                <a:pPr defTabSz="457200"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object 55">
                <a:extLst>
                  <a:ext uri="{FF2B5EF4-FFF2-40B4-BE49-F238E27FC236}">
                    <a16:creationId xmlns:a16="http://schemas.microsoft.com/office/drawing/2014/main" id="{DF937A78-867D-AFE0-FF75-52DE59A2A692}"/>
                  </a:ext>
                </a:extLst>
              </p:cNvPr>
              <p:cNvSpPr/>
              <p:nvPr/>
            </p:nvSpPr>
            <p:spPr>
              <a:xfrm>
                <a:off x="5044541" y="5186292"/>
                <a:ext cx="129539" cy="606425"/>
              </a:xfrm>
              <a:custGeom>
                <a:avLst/>
                <a:gdLst/>
                <a:ahLst/>
                <a:cxnLst/>
                <a:rect l="l" t="t" r="r" b="b"/>
                <a:pathLst>
                  <a:path w="129539" h="606425">
                    <a:moveTo>
                      <a:pt x="0" y="606148"/>
                    </a:moveTo>
                    <a:lnTo>
                      <a:pt x="117953" y="0"/>
                    </a:lnTo>
                    <a:lnTo>
                      <a:pt x="124120" y="13321"/>
                    </a:lnTo>
                    <a:lnTo>
                      <a:pt x="127857" y="46729"/>
                    </a:lnTo>
                    <a:lnTo>
                      <a:pt x="129460" y="95636"/>
                    </a:lnTo>
                    <a:lnTo>
                      <a:pt x="129228" y="155457"/>
                    </a:lnTo>
                    <a:lnTo>
                      <a:pt x="127456" y="221603"/>
                    </a:lnTo>
                    <a:lnTo>
                      <a:pt x="124443" y="289489"/>
                    </a:lnTo>
                    <a:lnTo>
                      <a:pt x="120487" y="354529"/>
                    </a:lnTo>
                    <a:lnTo>
                      <a:pt x="115884" y="412134"/>
                    </a:lnTo>
                    <a:lnTo>
                      <a:pt x="110933" y="457719"/>
                    </a:lnTo>
                    <a:lnTo>
                      <a:pt x="88018" y="533386"/>
                    </a:lnTo>
                    <a:lnTo>
                      <a:pt x="61660" y="573351"/>
                    </a:lnTo>
                    <a:lnTo>
                      <a:pt x="30954" y="599851"/>
                    </a:lnTo>
                    <a:lnTo>
                      <a:pt x="0" y="606148"/>
                    </a:lnTo>
                    <a:close/>
                  </a:path>
                </a:pathLst>
              </a:custGeom>
              <a:solidFill>
                <a:srgbClr val="66B46E"/>
              </a:solidFill>
            </p:spPr>
            <p:txBody>
              <a:bodyPr wrap="square" lIns="0" tIns="0" rIns="0" bIns="0" rtlCol="0"/>
              <a:lstStyle/>
              <a:p>
                <a:pPr defTabSz="457200"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object 56">
                <a:extLst>
                  <a:ext uri="{FF2B5EF4-FFF2-40B4-BE49-F238E27FC236}">
                    <a16:creationId xmlns:a16="http://schemas.microsoft.com/office/drawing/2014/main" id="{8154FBBC-6D6A-8C53-A7AB-15A2BC2CFB6C}"/>
                  </a:ext>
                </a:extLst>
              </p:cNvPr>
              <p:cNvSpPr/>
              <p:nvPr/>
            </p:nvSpPr>
            <p:spPr>
              <a:xfrm>
                <a:off x="4999135" y="5185604"/>
                <a:ext cx="163830" cy="607060"/>
              </a:xfrm>
              <a:custGeom>
                <a:avLst/>
                <a:gdLst/>
                <a:ahLst/>
                <a:cxnLst/>
                <a:rect l="l" t="t" r="r" b="b"/>
                <a:pathLst>
                  <a:path w="163829" h="607060">
                    <a:moveTo>
                      <a:pt x="45406" y="606837"/>
                    </a:moveTo>
                    <a:lnTo>
                      <a:pt x="4070" y="548697"/>
                    </a:lnTo>
                    <a:lnTo>
                      <a:pt x="0" y="500345"/>
                    </a:lnTo>
                    <a:lnTo>
                      <a:pt x="6916" y="450027"/>
                    </a:lnTo>
                    <a:lnTo>
                      <a:pt x="25541" y="377405"/>
                    </a:lnTo>
                    <a:lnTo>
                      <a:pt x="40106" y="322362"/>
                    </a:lnTo>
                    <a:lnTo>
                      <a:pt x="57053" y="260726"/>
                    </a:lnTo>
                    <a:lnTo>
                      <a:pt x="75539" y="196917"/>
                    </a:lnTo>
                    <a:lnTo>
                      <a:pt x="94723" y="135355"/>
                    </a:lnTo>
                    <a:lnTo>
                      <a:pt x="113765" y="80462"/>
                    </a:lnTo>
                    <a:lnTo>
                      <a:pt x="131823" y="36658"/>
                    </a:lnTo>
                    <a:lnTo>
                      <a:pt x="161623" y="0"/>
                    </a:lnTo>
                    <a:lnTo>
                      <a:pt x="163360" y="688"/>
                    </a:lnTo>
                    <a:lnTo>
                      <a:pt x="45406" y="606837"/>
                    </a:lnTo>
                    <a:close/>
                  </a:path>
                </a:pathLst>
              </a:custGeom>
              <a:solidFill>
                <a:srgbClr val="BCD37B"/>
              </a:solidFill>
            </p:spPr>
            <p:txBody>
              <a:bodyPr wrap="square" lIns="0" tIns="0" rIns="0" bIns="0" rtlCol="0"/>
              <a:lstStyle/>
              <a:p>
                <a:pPr defTabSz="457200"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object 57">
                <a:extLst>
                  <a:ext uri="{FF2B5EF4-FFF2-40B4-BE49-F238E27FC236}">
                    <a16:creationId xmlns:a16="http://schemas.microsoft.com/office/drawing/2014/main" id="{30E4F234-3DE6-C32E-20DE-41F49B249FFB}"/>
                  </a:ext>
                </a:extLst>
              </p:cNvPr>
              <p:cNvSpPr/>
              <p:nvPr/>
            </p:nvSpPr>
            <p:spPr>
              <a:xfrm>
                <a:off x="4661630" y="5649167"/>
                <a:ext cx="32385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323850" h="495300">
                    <a:moveTo>
                      <a:pt x="291482" y="495107"/>
                    </a:moveTo>
                    <a:lnTo>
                      <a:pt x="253997" y="483135"/>
                    </a:lnTo>
                    <a:lnTo>
                      <a:pt x="214866" y="457629"/>
                    </a:lnTo>
                    <a:lnTo>
                      <a:pt x="177981" y="422114"/>
                    </a:lnTo>
                    <a:lnTo>
                      <a:pt x="147234" y="380111"/>
                    </a:lnTo>
                    <a:lnTo>
                      <a:pt x="127562" y="343449"/>
                    </a:lnTo>
                    <a:lnTo>
                      <a:pt x="103201" y="292344"/>
                    </a:lnTo>
                    <a:lnTo>
                      <a:pt x="76693" y="232469"/>
                    </a:lnTo>
                    <a:lnTo>
                      <a:pt x="50577" y="169494"/>
                    </a:lnTo>
                    <a:lnTo>
                      <a:pt x="27396" y="109088"/>
                    </a:lnTo>
                    <a:lnTo>
                      <a:pt x="9690" y="56924"/>
                    </a:lnTo>
                    <a:lnTo>
                      <a:pt x="0" y="18671"/>
                    </a:lnTo>
                    <a:lnTo>
                      <a:pt x="866" y="0"/>
                    </a:lnTo>
                    <a:lnTo>
                      <a:pt x="323429" y="490023"/>
                    </a:lnTo>
                    <a:lnTo>
                      <a:pt x="291482" y="495107"/>
                    </a:lnTo>
                    <a:close/>
                  </a:path>
                </a:pathLst>
              </a:custGeom>
              <a:solidFill>
                <a:srgbClr val="66B46E"/>
              </a:solidFill>
            </p:spPr>
            <p:txBody>
              <a:bodyPr wrap="square" lIns="0" tIns="0" rIns="0" bIns="0" rtlCol="0"/>
              <a:lstStyle/>
              <a:p>
                <a:pPr defTabSz="457200"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object 58">
                <a:extLst>
                  <a:ext uri="{FF2B5EF4-FFF2-40B4-BE49-F238E27FC236}">
                    <a16:creationId xmlns:a16="http://schemas.microsoft.com/office/drawing/2014/main" id="{F2BE62F7-5C8E-C404-335E-4DA3ABEB6B21}"/>
                  </a:ext>
                </a:extLst>
              </p:cNvPr>
              <p:cNvSpPr/>
              <p:nvPr/>
            </p:nvSpPr>
            <p:spPr>
              <a:xfrm>
                <a:off x="4662496" y="5647677"/>
                <a:ext cx="353695" cy="492125"/>
              </a:xfrm>
              <a:custGeom>
                <a:avLst/>
                <a:gdLst/>
                <a:ahLst/>
                <a:cxnLst/>
                <a:rect l="l" t="t" r="r" b="b"/>
                <a:pathLst>
                  <a:path w="353695" h="492125">
                    <a:moveTo>
                      <a:pt x="322563" y="491514"/>
                    </a:moveTo>
                    <a:lnTo>
                      <a:pt x="0" y="1490"/>
                    </a:lnTo>
                    <a:lnTo>
                      <a:pt x="1183" y="477"/>
                    </a:lnTo>
                    <a:lnTo>
                      <a:pt x="1831" y="75"/>
                    </a:lnTo>
                    <a:lnTo>
                      <a:pt x="23141" y="0"/>
                    </a:lnTo>
                    <a:lnTo>
                      <a:pt x="54488" y="15872"/>
                    </a:lnTo>
                    <a:lnTo>
                      <a:pt x="92990" y="44218"/>
                    </a:lnTo>
                    <a:lnTo>
                      <a:pt x="135765" y="81562"/>
                    </a:lnTo>
                    <a:lnTo>
                      <a:pt x="179929" y="124427"/>
                    </a:lnTo>
                    <a:lnTo>
                      <a:pt x="222600" y="169338"/>
                    </a:lnTo>
                    <a:lnTo>
                      <a:pt x="260896" y="212820"/>
                    </a:lnTo>
                    <a:lnTo>
                      <a:pt x="291933" y="251397"/>
                    </a:lnTo>
                    <a:lnTo>
                      <a:pt x="335612" y="329305"/>
                    </a:lnTo>
                    <a:lnTo>
                      <a:pt x="349508" y="379382"/>
                    </a:lnTo>
                    <a:lnTo>
                      <a:pt x="353191" y="426489"/>
                    </a:lnTo>
                    <a:lnTo>
                      <a:pt x="345333" y="465289"/>
                    </a:lnTo>
                    <a:lnTo>
                      <a:pt x="324604" y="490443"/>
                    </a:lnTo>
                    <a:lnTo>
                      <a:pt x="324013" y="490825"/>
                    </a:lnTo>
                    <a:lnTo>
                      <a:pt x="322563" y="491514"/>
                    </a:lnTo>
                    <a:close/>
                  </a:path>
                </a:pathLst>
              </a:custGeom>
              <a:solidFill>
                <a:srgbClr val="BCD37B"/>
              </a:solidFill>
            </p:spPr>
            <p:txBody>
              <a:bodyPr wrap="square" lIns="0" tIns="0" rIns="0" bIns="0" rtlCol="0"/>
              <a:lstStyle/>
              <a:p>
                <a:pPr defTabSz="457200"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object 59">
                <a:extLst>
                  <a:ext uri="{FF2B5EF4-FFF2-40B4-BE49-F238E27FC236}">
                    <a16:creationId xmlns:a16="http://schemas.microsoft.com/office/drawing/2014/main" id="{AD23439F-2ED9-30DB-39E8-FCFE7133DDD8}"/>
                  </a:ext>
                </a:extLst>
              </p:cNvPr>
              <p:cNvSpPr/>
              <p:nvPr/>
            </p:nvSpPr>
            <p:spPr>
              <a:xfrm>
                <a:off x="5051507" y="5807907"/>
                <a:ext cx="321310" cy="492125"/>
              </a:xfrm>
              <a:custGeom>
                <a:avLst/>
                <a:gdLst/>
                <a:ahLst/>
                <a:cxnLst/>
                <a:rect l="l" t="t" r="r" b="b"/>
                <a:pathLst>
                  <a:path w="321310" h="492125">
                    <a:moveTo>
                      <a:pt x="31927" y="491711"/>
                    </a:moveTo>
                    <a:lnTo>
                      <a:pt x="0" y="486639"/>
                    </a:lnTo>
                    <a:lnTo>
                      <a:pt x="319128" y="0"/>
                    </a:lnTo>
                    <a:lnTo>
                      <a:pt x="321221" y="17233"/>
                    </a:lnTo>
                    <a:lnTo>
                      <a:pt x="312428" y="54491"/>
                    </a:lnTo>
                    <a:lnTo>
                      <a:pt x="295337" y="106025"/>
                    </a:lnTo>
                    <a:lnTo>
                      <a:pt x="272541" y="166088"/>
                    </a:lnTo>
                    <a:lnTo>
                      <a:pt x="246630" y="228932"/>
                    </a:lnTo>
                    <a:lnTo>
                      <a:pt x="220195" y="288809"/>
                    </a:lnTo>
                    <a:lnTo>
                      <a:pt x="195827" y="339971"/>
                    </a:lnTo>
                    <a:lnTo>
                      <a:pt x="176118" y="376670"/>
                    </a:lnTo>
                    <a:lnTo>
                      <a:pt x="145390" y="418684"/>
                    </a:lnTo>
                    <a:lnTo>
                      <a:pt x="108519" y="454211"/>
                    </a:lnTo>
                    <a:lnTo>
                      <a:pt x="69399" y="479728"/>
                    </a:lnTo>
                    <a:lnTo>
                      <a:pt x="31927" y="491711"/>
                    </a:lnTo>
                    <a:close/>
                  </a:path>
                </a:pathLst>
              </a:custGeom>
              <a:solidFill>
                <a:srgbClr val="66B46E"/>
              </a:solidFill>
            </p:spPr>
            <p:txBody>
              <a:bodyPr wrap="square" lIns="0" tIns="0" rIns="0" bIns="0" rtlCol="0"/>
              <a:lstStyle/>
              <a:p>
                <a:pPr defTabSz="457200"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object 60">
                <a:extLst>
                  <a:ext uri="{FF2B5EF4-FFF2-40B4-BE49-F238E27FC236}">
                    <a16:creationId xmlns:a16="http://schemas.microsoft.com/office/drawing/2014/main" id="{C28BAC8A-5F37-BB2A-D983-FD48D72A3BA1}"/>
                  </a:ext>
                </a:extLst>
              </p:cNvPr>
              <p:cNvSpPr/>
              <p:nvPr/>
            </p:nvSpPr>
            <p:spPr>
              <a:xfrm>
                <a:off x="5020873" y="5806259"/>
                <a:ext cx="349885" cy="488315"/>
              </a:xfrm>
              <a:custGeom>
                <a:avLst/>
                <a:gdLst/>
                <a:ahLst/>
                <a:cxnLst/>
                <a:rect l="l" t="t" r="r" b="b"/>
                <a:pathLst>
                  <a:path w="349885" h="488315">
                    <a:moveTo>
                      <a:pt x="30634" y="488287"/>
                    </a:moveTo>
                    <a:lnTo>
                      <a:pt x="28477" y="487217"/>
                    </a:lnTo>
                    <a:lnTo>
                      <a:pt x="7816" y="462042"/>
                    </a:lnTo>
                    <a:lnTo>
                      <a:pt x="0" y="423230"/>
                    </a:lnTo>
                    <a:lnTo>
                      <a:pt x="3703" y="376120"/>
                    </a:lnTo>
                    <a:lnTo>
                      <a:pt x="17600" y="326053"/>
                    </a:lnTo>
                    <a:lnTo>
                      <a:pt x="40366" y="278367"/>
                    </a:lnTo>
                    <a:lnTo>
                      <a:pt x="91852" y="210005"/>
                    </a:lnTo>
                    <a:lnTo>
                      <a:pt x="129689" y="166970"/>
                    </a:lnTo>
                    <a:lnTo>
                      <a:pt x="171819" y="122591"/>
                    </a:lnTo>
                    <a:lnTo>
                      <a:pt x="215416" y="80286"/>
                    </a:lnTo>
                    <a:lnTo>
                      <a:pt x="257653" y="43473"/>
                    </a:lnTo>
                    <a:lnTo>
                      <a:pt x="295702" y="15571"/>
                    </a:lnTo>
                    <a:lnTo>
                      <a:pt x="326736" y="0"/>
                    </a:lnTo>
                    <a:lnTo>
                      <a:pt x="347930" y="176"/>
                    </a:lnTo>
                    <a:lnTo>
                      <a:pt x="348597" y="539"/>
                    </a:lnTo>
                    <a:lnTo>
                      <a:pt x="349762" y="1648"/>
                    </a:lnTo>
                    <a:lnTo>
                      <a:pt x="30634" y="488287"/>
                    </a:lnTo>
                    <a:close/>
                  </a:path>
                </a:pathLst>
              </a:custGeom>
              <a:solidFill>
                <a:srgbClr val="BCD37B"/>
              </a:solidFill>
            </p:spPr>
            <p:txBody>
              <a:bodyPr wrap="square" lIns="0" tIns="0" rIns="0" bIns="0" rtlCol="0"/>
              <a:lstStyle/>
              <a:p>
                <a:pPr defTabSz="457200"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object 61">
                <a:extLst>
                  <a:ext uri="{FF2B5EF4-FFF2-40B4-BE49-F238E27FC236}">
                    <a16:creationId xmlns:a16="http://schemas.microsoft.com/office/drawing/2014/main" id="{6DD1EE9E-84FB-1D53-3FFD-652E6BC4AA59}"/>
                  </a:ext>
                </a:extLst>
              </p:cNvPr>
              <p:cNvSpPr/>
              <p:nvPr/>
            </p:nvSpPr>
            <p:spPr>
              <a:xfrm>
                <a:off x="4994468" y="6765656"/>
                <a:ext cx="74930" cy="171450"/>
              </a:xfrm>
              <a:custGeom>
                <a:avLst/>
                <a:gdLst/>
                <a:ahLst/>
                <a:cxnLst/>
                <a:rect l="l" t="t" r="r" b="b"/>
                <a:pathLst>
                  <a:path w="74929" h="171450">
                    <a:moveTo>
                      <a:pt x="29425" y="171383"/>
                    </a:moveTo>
                    <a:lnTo>
                      <a:pt x="18624" y="171383"/>
                    </a:lnTo>
                    <a:lnTo>
                      <a:pt x="16888" y="171135"/>
                    </a:lnTo>
                    <a:lnTo>
                      <a:pt x="15132" y="170714"/>
                    </a:lnTo>
                    <a:lnTo>
                      <a:pt x="7827" y="167079"/>
                    </a:lnTo>
                    <a:lnTo>
                      <a:pt x="2616" y="161150"/>
                    </a:lnTo>
                    <a:lnTo>
                      <a:pt x="0" y="153723"/>
                    </a:lnTo>
                    <a:lnTo>
                      <a:pt x="476" y="145593"/>
                    </a:lnTo>
                    <a:lnTo>
                      <a:pt x="34559" y="15071"/>
                    </a:lnTo>
                    <a:lnTo>
                      <a:pt x="38176" y="7801"/>
                    </a:lnTo>
                    <a:lnTo>
                      <a:pt x="44100" y="2621"/>
                    </a:lnTo>
                    <a:lnTo>
                      <a:pt x="51557" y="0"/>
                    </a:lnTo>
                    <a:lnTo>
                      <a:pt x="59768" y="408"/>
                    </a:lnTo>
                    <a:lnTo>
                      <a:pt x="67034" y="4025"/>
                    </a:lnTo>
                    <a:lnTo>
                      <a:pt x="72200" y="9957"/>
                    </a:lnTo>
                    <a:lnTo>
                      <a:pt x="74790" y="17410"/>
                    </a:lnTo>
                    <a:lnTo>
                      <a:pt x="74328" y="25586"/>
                    </a:lnTo>
                    <a:lnTo>
                      <a:pt x="37822" y="165208"/>
                    </a:lnTo>
                    <a:lnTo>
                      <a:pt x="29425" y="171383"/>
                    </a:lnTo>
                    <a:close/>
                  </a:path>
                </a:pathLst>
              </a:custGeom>
              <a:solidFill>
                <a:srgbClr val="3B5840"/>
              </a:solidFill>
            </p:spPr>
            <p:txBody>
              <a:bodyPr wrap="square" lIns="0" tIns="0" rIns="0" bIns="0" rtlCol="0"/>
              <a:lstStyle/>
              <a:p>
                <a:pPr defTabSz="457200"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46" name="object 62">
                <a:extLst>
                  <a:ext uri="{FF2B5EF4-FFF2-40B4-BE49-F238E27FC236}">
                    <a16:creationId xmlns:a16="http://schemas.microsoft.com/office/drawing/2014/main" id="{11579DBC-40AB-D7B6-40CD-BF4BC25BC363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5733445" y="7429013"/>
                <a:ext cx="84250" cy="180860"/>
              </a:xfrm>
              <a:prstGeom prst="rect">
                <a:avLst/>
              </a:prstGeom>
            </p:spPr>
          </p:pic>
          <p:pic>
            <p:nvPicPr>
              <p:cNvPr id="47" name="object 63">
                <a:extLst>
                  <a:ext uri="{FF2B5EF4-FFF2-40B4-BE49-F238E27FC236}">
                    <a16:creationId xmlns:a16="http://schemas.microsoft.com/office/drawing/2014/main" id="{E3DD759B-725D-61F2-7AAA-0F1FE1F64F4E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5610087" y="6783623"/>
                <a:ext cx="80978" cy="106082"/>
              </a:xfrm>
              <a:prstGeom prst="rect">
                <a:avLst/>
              </a:prstGeom>
            </p:spPr>
          </p:pic>
          <p:sp>
            <p:nvSpPr>
              <p:cNvPr id="48" name="object 64">
                <a:extLst>
                  <a:ext uri="{FF2B5EF4-FFF2-40B4-BE49-F238E27FC236}">
                    <a16:creationId xmlns:a16="http://schemas.microsoft.com/office/drawing/2014/main" id="{4C1D4832-8451-5BD9-1FC2-9618842F15EA}"/>
                  </a:ext>
                </a:extLst>
              </p:cNvPr>
              <p:cNvSpPr/>
              <p:nvPr/>
            </p:nvSpPr>
            <p:spPr>
              <a:xfrm>
                <a:off x="4954208" y="6613393"/>
                <a:ext cx="74930" cy="174625"/>
              </a:xfrm>
              <a:custGeom>
                <a:avLst/>
                <a:gdLst/>
                <a:ahLst/>
                <a:cxnLst/>
                <a:rect l="l" t="t" r="r" b="b"/>
                <a:pathLst>
                  <a:path w="74929" h="174625">
                    <a:moveTo>
                      <a:pt x="56060" y="174542"/>
                    </a:moveTo>
                    <a:lnTo>
                      <a:pt x="45259" y="174542"/>
                    </a:lnTo>
                    <a:lnTo>
                      <a:pt x="36900" y="168386"/>
                    </a:lnTo>
                    <a:lnTo>
                      <a:pt x="34458" y="159094"/>
                    </a:lnTo>
                    <a:lnTo>
                      <a:pt x="394" y="25457"/>
                    </a:lnTo>
                    <a:lnTo>
                      <a:pt x="0" y="17357"/>
                    </a:lnTo>
                    <a:lnTo>
                      <a:pt x="2646" y="9942"/>
                    </a:lnTo>
                    <a:lnTo>
                      <a:pt x="7855" y="4018"/>
                    </a:lnTo>
                    <a:lnTo>
                      <a:pt x="15146" y="392"/>
                    </a:lnTo>
                    <a:lnTo>
                      <a:pt x="23343" y="0"/>
                    </a:lnTo>
                    <a:lnTo>
                      <a:pt x="30775" y="2670"/>
                    </a:lnTo>
                    <a:lnTo>
                      <a:pt x="36646" y="7939"/>
                    </a:lnTo>
                    <a:lnTo>
                      <a:pt x="40164" y="15343"/>
                    </a:lnTo>
                    <a:lnTo>
                      <a:pt x="74361" y="148828"/>
                    </a:lnTo>
                    <a:lnTo>
                      <a:pt x="74772" y="156997"/>
                    </a:lnTo>
                    <a:lnTo>
                      <a:pt x="72097" y="164426"/>
                    </a:lnTo>
                    <a:lnTo>
                      <a:pt x="66828" y="170317"/>
                    </a:lnTo>
                    <a:lnTo>
                      <a:pt x="59457" y="173873"/>
                    </a:lnTo>
                    <a:lnTo>
                      <a:pt x="57758" y="174274"/>
                    </a:lnTo>
                    <a:lnTo>
                      <a:pt x="56060" y="174542"/>
                    </a:lnTo>
                    <a:close/>
                  </a:path>
                </a:pathLst>
              </a:custGeom>
              <a:solidFill>
                <a:srgbClr val="3B5840"/>
              </a:solidFill>
            </p:spPr>
            <p:txBody>
              <a:bodyPr wrap="square" lIns="0" tIns="0" rIns="0" bIns="0" rtlCol="0"/>
              <a:lstStyle/>
              <a:p>
                <a:pPr defTabSz="457200"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49" name="object 65">
                <a:extLst>
                  <a:ext uri="{FF2B5EF4-FFF2-40B4-BE49-F238E27FC236}">
                    <a16:creationId xmlns:a16="http://schemas.microsoft.com/office/drawing/2014/main" id="{053ECB40-D943-DB1B-73B3-207C2D6C987B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4960577" y="7060913"/>
                <a:ext cx="74359" cy="205345"/>
              </a:xfrm>
              <a:prstGeom prst="rect">
                <a:avLst/>
              </a:prstGeom>
            </p:spPr>
          </p:pic>
          <p:sp>
            <p:nvSpPr>
              <p:cNvPr id="50" name="object 66">
                <a:extLst>
                  <a:ext uri="{FF2B5EF4-FFF2-40B4-BE49-F238E27FC236}">
                    <a16:creationId xmlns:a16="http://schemas.microsoft.com/office/drawing/2014/main" id="{A29702FD-01E2-E087-88C2-C7D41A551FD0}"/>
                  </a:ext>
                </a:extLst>
              </p:cNvPr>
              <p:cNvSpPr/>
              <p:nvPr/>
            </p:nvSpPr>
            <p:spPr>
              <a:xfrm>
                <a:off x="4309782" y="7266049"/>
                <a:ext cx="1198245" cy="191770"/>
              </a:xfrm>
              <a:custGeom>
                <a:avLst/>
                <a:gdLst/>
                <a:ahLst/>
                <a:cxnLst/>
                <a:rect l="l" t="t" r="r" b="b"/>
                <a:pathLst>
                  <a:path w="1198245" h="191770">
                    <a:moveTo>
                      <a:pt x="1198042" y="191241"/>
                    </a:moveTo>
                    <a:lnTo>
                      <a:pt x="0" y="191241"/>
                    </a:lnTo>
                    <a:lnTo>
                      <a:pt x="38333" y="164536"/>
                    </a:lnTo>
                    <a:lnTo>
                      <a:pt x="78227" y="139588"/>
                    </a:lnTo>
                    <a:lnTo>
                      <a:pt x="119608" y="116462"/>
                    </a:lnTo>
                    <a:lnTo>
                      <a:pt x="162402" y="95226"/>
                    </a:lnTo>
                    <a:lnTo>
                      <a:pt x="206536" y="75945"/>
                    </a:lnTo>
                    <a:lnTo>
                      <a:pt x="251936" y="58685"/>
                    </a:lnTo>
                    <a:lnTo>
                      <a:pt x="298530" y="43511"/>
                    </a:lnTo>
                    <a:lnTo>
                      <a:pt x="346243" y="30491"/>
                    </a:lnTo>
                    <a:lnTo>
                      <a:pt x="395003" y="19690"/>
                    </a:lnTo>
                    <a:lnTo>
                      <a:pt x="444736" y="11175"/>
                    </a:lnTo>
                    <a:lnTo>
                      <a:pt x="495369" y="5010"/>
                    </a:lnTo>
                    <a:lnTo>
                      <a:pt x="546828" y="1263"/>
                    </a:lnTo>
                    <a:lnTo>
                      <a:pt x="599040" y="0"/>
                    </a:lnTo>
                    <a:lnTo>
                      <a:pt x="651209" y="1263"/>
                    </a:lnTo>
                    <a:lnTo>
                      <a:pt x="702635" y="5010"/>
                    </a:lnTo>
                    <a:lnTo>
                      <a:pt x="753245" y="11175"/>
                    </a:lnTo>
                    <a:lnTo>
                      <a:pt x="802963" y="19690"/>
                    </a:lnTo>
                    <a:lnTo>
                      <a:pt x="851716" y="30491"/>
                    </a:lnTo>
                    <a:lnTo>
                      <a:pt x="899429" y="43511"/>
                    </a:lnTo>
                    <a:lnTo>
                      <a:pt x="946027" y="58685"/>
                    </a:lnTo>
                    <a:lnTo>
                      <a:pt x="991436" y="75945"/>
                    </a:lnTo>
                    <a:lnTo>
                      <a:pt x="1035581" y="95226"/>
                    </a:lnTo>
                    <a:lnTo>
                      <a:pt x="1078389" y="116462"/>
                    </a:lnTo>
                    <a:lnTo>
                      <a:pt x="1119785" y="139588"/>
                    </a:lnTo>
                    <a:lnTo>
                      <a:pt x="1159694" y="164536"/>
                    </a:lnTo>
                    <a:lnTo>
                      <a:pt x="1198042" y="191241"/>
                    </a:lnTo>
                    <a:close/>
                  </a:path>
                </a:pathLst>
              </a:custGeom>
              <a:solidFill>
                <a:srgbClr val="CF8A60"/>
              </a:solidFill>
            </p:spPr>
            <p:txBody>
              <a:bodyPr wrap="square" lIns="0" tIns="0" rIns="0" bIns="0" rtlCol="0"/>
              <a:lstStyle/>
              <a:p>
                <a:pPr defTabSz="457200"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51" name="object 67">
                <a:extLst>
                  <a:ext uri="{FF2B5EF4-FFF2-40B4-BE49-F238E27FC236}">
                    <a16:creationId xmlns:a16="http://schemas.microsoft.com/office/drawing/2014/main" id="{D678CAEC-BFF7-EE30-FD09-B89850528493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4405980" y="7266049"/>
                <a:ext cx="1101509" cy="191009"/>
              </a:xfrm>
              <a:prstGeom prst="rect">
                <a:avLst/>
              </a:prstGeom>
            </p:spPr>
          </p:pic>
          <p:pic>
            <p:nvPicPr>
              <p:cNvPr id="52" name="object 68">
                <a:extLst>
                  <a:ext uri="{FF2B5EF4-FFF2-40B4-BE49-F238E27FC236}">
                    <a16:creationId xmlns:a16="http://schemas.microsoft.com/office/drawing/2014/main" id="{08A3537D-D101-7046-71F9-CEBBFBA07618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3396041" y="7351757"/>
                <a:ext cx="1211705" cy="105533"/>
              </a:xfrm>
              <a:prstGeom prst="rect">
                <a:avLst/>
              </a:prstGeom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47454F0-B71E-59B6-F246-94E9BB860F26}"/>
                </a:ext>
              </a:extLst>
            </p:cNvPr>
            <p:cNvSpPr txBox="1"/>
            <p:nvPr/>
          </p:nvSpPr>
          <p:spPr>
            <a:xfrm>
              <a:off x="5295733" y="3779549"/>
              <a:ext cx="1562100" cy="46166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defTabSz="457200">
                <a:buClrTx/>
              </a:pPr>
              <a:r>
                <a:rPr lang="en-US" sz="24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Trồng</a:t>
              </a:r>
              <a:r>
                <a:rPr lang="en-US" sz="24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trọt</a:t>
              </a:r>
              <a:endPara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F47D5E3-E415-ECA1-0A4B-732D08C54416}"/>
              </a:ext>
            </a:extLst>
          </p:cNvPr>
          <p:cNvGrpSpPr/>
          <p:nvPr/>
        </p:nvGrpSpPr>
        <p:grpSpPr>
          <a:xfrm>
            <a:off x="4835006" y="428701"/>
            <a:ext cx="2997781" cy="1681042"/>
            <a:chOff x="4341661" y="204621"/>
            <a:chExt cx="2997781" cy="1681042"/>
          </a:xfrm>
        </p:grpSpPr>
        <p:pic>
          <p:nvPicPr>
            <p:cNvPr id="54" name="Picture 4">
              <a:extLst>
                <a:ext uri="{FF2B5EF4-FFF2-40B4-BE49-F238E27FC236}">
                  <a16:creationId xmlns:a16="http://schemas.microsoft.com/office/drawing/2014/main" id="{60B0E421-02FF-B924-31DA-C752EA0B18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72" t="25730" r="7121" b="25730"/>
            <a:stretch/>
          </p:blipFill>
          <p:spPr bwMode="auto">
            <a:xfrm>
              <a:off x="4939698" y="204621"/>
              <a:ext cx="2033971" cy="1119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33EFDC7-337B-D3A1-D39E-9D8B4A24F729}"/>
                </a:ext>
              </a:extLst>
            </p:cNvPr>
            <p:cNvSpPr txBox="1"/>
            <p:nvPr/>
          </p:nvSpPr>
          <p:spPr>
            <a:xfrm>
              <a:off x="4341661" y="1423998"/>
              <a:ext cx="2997781" cy="46166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457200">
                <a:buClrTx/>
              </a:pPr>
              <a:r>
                <a:rPr lang="en-US" sz="24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Nông</a:t>
              </a:r>
              <a:r>
                <a:rPr lang="en-US" sz="24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nghiệp</a:t>
              </a:r>
              <a:r>
                <a:rPr lang="en-US" sz="24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dùng</a:t>
              </a:r>
              <a:r>
                <a:rPr lang="en-US" sz="24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cày</a:t>
              </a:r>
              <a:endPara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BB27DF05-F41B-B7C4-823F-770110C3FF3C}"/>
              </a:ext>
            </a:extLst>
          </p:cNvPr>
          <p:cNvSpPr txBox="1"/>
          <p:nvPr/>
        </p:nvSpPr>
        <p:spPr>
          <a:xfrm>
            <a:off x="792312" y="4248527"/>
            <a:ext cx="79298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endParaRPr 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CC8E1A8-78B0-0C4F-5EC4-577B7D511559}"/>
              </a:ext>
            </a:extLst>
          </p:cNvPr>
          <p:cNvGrpSpPr/>
          <p:nvPr/>
        </p:nvGrpSpPr>
        <p:grpSpPr>
          <a:xfrm>
            <a:off x="1524000" y="453126"/>
            <a:ext cx="2391921" cy="1682327"/>
            <a:chOff x="1033152" y="562350"/>
            <a:chExt cx="2391921" cy="1682327"/>
          </a:xfrm>
        </p:grpSpPr>
        <p:pic>
          <p:nvPicPr>
            <p:cNvPr id="58" name="object 6">
              <a:extLst>
                <a:ext uri="{FF2B5EF4-FFF2-40B4-BE49-F238E27FC236}">
                  <a16:creationId xmlns:a16="http://schemas.microsoft.com/office/drawing/2014/main" id="{4900752D-98E3-78DB-8DCD-2AB2E5F4D4D1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33152" y="562350"/>
              <a:ext cx="2391921" cy="1120026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87D4B7E-1C46-7C19-F527-FFA632F59170}"/>
                </a:ext>
              </a:extLst>
            </p:cNvPr>
            <p:cNvSpPr txBox="1"/>
            <p:nvPr/>
          </p:nvSpPr>
          <p:spPr>
            <a:xfrm>
              <a:off x="1145417" y="1783012"/>
              <a:ext cx="2167390" cy="46166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457200">
                <a:buClrTx/>
              </a:pPr>
              <a:r>
                <a:rPr lang="en-US" sz="24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Khai</a:t>
              </a:r>
              <a:r>
                <a:rPr lang="en-US" sz="24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hoang</a:t>
              </a:r>
              <a:endPara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403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4A08AF02-D2D4-CA50-0FE5-BB4714DDEB7C}"/>
              </a:ext>
            </a:extLst>
          </p:cNvPr>
          <p:cNvGrpSpPr/>
          <p:nvPr/>
        </p:nvGrpSpPr>
        <p:grpSpPr>
          <a:xfrm>
            <a:off x="2507343" y="1875203"/>
            <a:ext cx="3957666" cy="2200091"/>
            <a:chOff x="2507343" y="1875203"/>
            <a:chExt cx="3957666" cy="2200091"/>
          </a:xfrm>
        </p:grpSpPr>
        <p:pic>
          <p:nvPicPr>
            <p:cNvPr id="15" name="Picture 6" descr="Hình ảnh Hoạt Hình Thợ Mộc Cưa Gỗ PNG , Thợ Mộc, Hoạt Hình, 手锯 PNG và  Vector với nền trong suốt để tải xuống miễn phí">
              <a:extLst>
                <a:ext uri="{FF2B5EF4-FFF2-40B4-BE49-F238E27FC236}">
                  <a16:creationId xmlns:a16="http://schemas.microsoft.com/office/drawing/2014/main" id="{406FEAF4-2E3C-1302-1F16-DAB2767A47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7343" y="1875203"/>
              <a:ext cx="3810000" cy="195660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CA8505C-17CF-7B3B-2194-2523FD5FEF3A}"/>
                </a:ext>
              </a:extLst>
            </p:cNvPr>
            <p:cNvSpPr txBox="1"/>
            <p:nvPr/>
          </p:nvSpPr>
          <p:spPr>
            <a:xfrm>
              <a:off x="5105400" y="3613629"/>
              <a:ext cx="1359609" cy="46166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457200">
                <a:buClrTx/>
              </a:pPr>
              <a:r>
                <a:rPr lang="en-US" sz="24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Đồ</a:t>
              </a:r>
              <a:r>
                <a:rPr lang="en-US" sz="24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mộc</a:t>
              </a:r>
              <a:endPara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6CF83CC-5FDE-3395-2DFA-D227849C698A}"/>
              </a:ext>
            </a:extLst>
          </p:cNvPr>
          <p:cNvSpPr txBox="1"/>
          <p:nvPr/>
        </p:nvSpPr>
        <p:spPr>
          <a:xfrm>
            <a:off x="576619" y="4077846"/>
            <a:ext cx="7990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378AE55-853F-7F6F-B34E-002A02BB378A}"/>
              </a:ext>
            </a:extLst>
          </p:cNvPr>
          <p:cNvGrpSpPr/>
          <p:nvPr/>
        </p:nvGrpSpPr>
        <p:grpSpPr>
          <a:xfrm>
            <a:off x="990600" y="176466"/>
            <a:ext cx="2638425" cy="2337496"/>
            <a:chOff x="990600" y="176466"/>
            <a:chExt cx="2638425" cy="2337496"/>
          </a:xfrm>
        </p:grpSpPr>
        <p:pic>
          <p:nvPicPr>
            <p:cNvPr id="13" name="Picture 2" descr="Các cô thợ - Mầm Non Vành Khuyên">
              <a:extLst>
                <a:ext uri="{FF2B5EF4-FFF2-40B4-BE49-F238E27FC236}">
                  <a16:creationId xmlns:a16="http://schemas.microsoft.com/office/drawing/2014/main" id="{40B2A351-790F-573F-EC11-26994A7080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176466"/>
              <a:ext cx="2638425" cy="1733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AB0677-6127-3CB3-3021-CDDCFE3050E0}"/>
                </a:ext>
              </a:extLst>
            </p:cNvPr>
            <p:cNvSpPr txBox="1"/>
            <p:nvPr/>
          </p:nvSpPr>
          <p:spPr>
            <a:xfrm>
              <a:off x="1347636" y="2052297"/>
              <a:ext cx="1924352" cy="46166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457200">
                <a:buClrTx/>
              </a:pPr>
              <a:r>
                <a:rPr lang="en-US" sz="24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Dệt</a:t>
              </a:r>
              <a:r>
                <a:rPr lang="en-US" sz="24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vải</a:t>
              </a:r>
              <a:endPara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92FE54-8434-B7CD-AF7B-3322AEEE1FE5}"/>
              </a:ext>
            </a:extLst>
          </p:cNvPr>
          <p:cNvGrpSpPr/>
          <p:nvPr/>
        </p:nvGrpSpPr>
        <p:grpSpPr>
          <a:xfrm>
            <a:off x="5638800" y="176467"/>
            <a:ext cx="2809162" cy="2337495"/>
            <a:chOff x="5638800" y="176467"/>
            <a:chExt cx="2809162" cy="2337495"/>
          </a:xfrm>
        </p:grpSpPr>
        <p:pic>
          <p:nvPicPr>
            <p:cNvPr id="14" name="Picture 4" descr="MyArt: Đồ gốm thời nguyên thủy Việt Nam">
              <a:extLst>
                <a:ext uri="{FF2B5EF4-FFF2-40B4-BE49-F238E27FC236}">
                  <a16:creationId xmlns:a16="http://schemas.microsoft.com/office/drawing/2014/main" id="{12CCFD35-D77A-A271-FFBD-145F19F1F8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176467"/>
              <a:ext cx="2809162" cy="1733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07CF2DE-C321-3972-3B9B-42D3C5F22846}"/>
                </a:ext>
              </a:extLst>
            </p:cNvPr>
            <p:cNvSpPr txBox="1"/>
            <p:nvPr/>
          </p:nvSpPr>
          <p:spPr>
            <a:xfrm>
              <a:off x="6334276" y="2052297"/>
              <a:ext cx="1605824" cy="46166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457200">
                <a:buClrTx/>
              </a:pPr>
              <a:r>
                <a:rPr lang="en-US" sz="24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</a:t>
              </a:r>
              <a:r>
                <a:rPr lang="en-US" sz="24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Đồ</a:t>
              </a:r>
              <a:r>
                <a:rPr lang="en-US" sz="24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4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gốm</a:t>
              </a:r>
              <a:endParaRPr lang="en-US" sz="24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261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151BCC-39B1-B911-6206-0ACD12D3FD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627"/>
          <a:stretch/>
        </p:blipFill>
        <p:spPr>
          <a:xfrm>
            <a:off x="76199" y="900210"/>
            <a:ext cx="8991600" cy="35653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B54681-C01E-37BF-9D4A-D842C06F4F92}"/>
              </a:ext>
            </a:extLst>
          </p:cNvPr>
          <p:cNvSpPr txBox="1"/>
          <p:nvPr/>
        </p:nvSpPr>
        <p:spPr>
          <a:xfrm>
            <a:off x="724528" y="298161"/>
            <a:ext cx="76949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  <a:sym typeface="Arial"/>
              </a:rPr>
              <a:t>Sự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  <a:sym typeface="Arial"/>
              </a:rPr>
              <a:t>thay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  <a:sym typeface="Arial"/>
              </a:rPr>
              <a:t>đổi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  <a:sym typeface="Arial"/>
              </a:rPr>
              <a:t>đời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  <a:sym typeface="Arial"/>
              </a:rPr>
              <a:t>sống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  <a:sym typeface="Arial"/>
              </a:rPr>
              <a:t>xã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  <a:sym typeface="Arial"/>
              </a:rPr>
              <a:t>hội</a:t>
            </a:r>
            <a:endParaRPr kumimoji="0" lang="en-US" altLang="zh-CN" sz="3200" b="1" i="0" u="none" strike="noStrike" kern="1200" cap="none" spc="15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Times New Roman" panose="02020603050405020304" pitchFamily="18" charset="0"/>
              <a:ea typeface="字体管家棉花糖" panose="00020600040101010101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CCD1C4-CA21-489E-CA03-A9FB4C60C734}"/>
              </a:ext>
            </a:extLst>
          </p:cNvPr>
          <p:cNvSpPr txBox="1"/>
          <p:nvPr/>
        </p:nvSpPr>
        <p:spPr>
          <a:xfrm>
            <a:off x="701950" y="4605198"/>
            <a:ext cx="8038472" cy="4770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2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5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sz="25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91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0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84686A-94A4-CF48-BDFF-2BD0DD313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052" y="2379216"/>
            <a:ext cx="3821466" cy="3075390"/>
          </a:xfrm>
          <a:prstGeom prst="flowChartOffpageConnector">
            <a:avLst/>
          </a:prstGeom>
          <a:ln>
            <a:noFill/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972BD33-9945-1340-97E6-BAA8E6B73335}"/>
              </a:ext>
            </a:extLst>
          </p:cNvPr>
          <p:cNvGrpSpPr/>
          <p:nvPr/>
        </p:nvGrpSpPr>
        <p:grpSpPr>
          <a:xfrm>
            <a:off x="-31046" y="-2117"/>
            <a:ext cx="5258866" cy="5031360"/>
            <a:chOff x="-35859" y="0"/>
            <a:chExt cx="5258866" cy="503136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E64A25F-EC57-9342-AFCB-0C0EB84363DF}"/>
                </a:ext>
              </a:extLst>
            </p:cNvPr>
            <p:cNvGrpSpPr/>
            <p:nvPr/>
          </p:nvGrpSpPr>
          <p:grpSpPr>
            <a:xfrm>
              <a:off x="-35859" y="0"/>
              <a:ext cx="5258866" cy="5031360"/>
              <a:chOff x="6915807" y="584862"/>
              <a:chExt cx="4881162" cy="5353924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C1A6BFDE-7200-3D49-9797-3AA17BEC0B79}"/>
                  </a:ext>
                </a:extLst>
              </p:cNvPr>
              <p:cNvSpPr/>
              <p:nvPr/>
            </p:nvSpPr>
            <p:spPr>
              <a:xfrm>
                <a:off x="7008188" y="584862"/>
                <a:ext cx="4788781" cy="5353924"/>
              </a:xfrm>
              <a:prstGeom prst="roundRect">
                <a:avLst>
                  <a:gd name="adj" fmla="val 12482"/>
                </a:avLst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ibbon: Tilted Up 10">
                <a:extLst>
                  <a:ext uri="{FF2B5EF4-FFF2-40B4-BE49-F238E27FC236}">
                    <a16:creationId xmlns:a16="http://schemas.microsoft.com/office/drawing/2014/main" id="{CFE2C474-F746-FD40-B831-6B77033C697A}"/>
                  </a:ext>
                </a:extLst>
              </p:cNvPr>
              <p:cNvSpPr/>
              <p:nvPr/>
            </p:nvSpPr>
            <p:spPr>
              <a:xfrm>
                <a:off x="6915807" y="721858"/>
                <a:ext cx="4881160" cy="612648"/>
              </a:xfrm>
              <a:prstGeom prst="ribbon2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PHIẾU HỌC TẬP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2215C01-1B16-1D4B-BF46-4C9007722365}"/>
                </a:ext>
              </a:extLst>
            </p:cNvPr>
            <p:cNvSpPr txBox="1"/>
            <p:nvPr/>
          </p:nvSpPr>
          <p:spPr>
            <a:xfrm>
              <a:off x="63670" y="858995"/>
              <a:ext cx="5159335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Trong thị tộc người làm chủ gia đình là:….................................. </a:t>
              </a:r>
            </a:p>
            <a:p>
              <a:r>
                <a:rPr lang="vi-VN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Trong xã hội phân hoá:………. ………………………………… </a:t>
              </a:r>
            </a:p>
            <a:p>
              <a:r>
                <a:rPr lang="vi-VN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Xã hội nguyên thuỷ dần:……… ………………………………….</a:t>
              </a:r>
            </a:p>
            <a:p>
              <a:r>
                <a:rPr lang="vi-VN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Ở phương Đông phân hoá nhưng không triệt để vì:……………… …………………………………</a:t>
              </a:r>
              <a:endParaRPr lang="en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id="{4A754240-EF27-AE43-A7E9-5A9843AA78FA}"/>
                </a:ext>
              </a:extLst>
            </p:cNvPr>
            <p:cNvSpPr/>
            <p:nvPr/>
          </p:nvSpPr>
          <p:spPr>
            <a:xfrm>
              <a:off x="99527" y="2724150"/>
              <a:ext cx="317330" cy="228600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  <p:extLst>
      <p:ext uri="{BB962C8B-B14F-4D97-AF65-F5344CB8AC3E}">
        <p14:creationId xmlns:p14="http://schemas.microsoft.com/office/powerpoint/2010/main" val="59008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1972BD33-9945-1340-97E6-BAA8E6B73335}"/>
              </a:ext>
            </a:extLst>
          </p:cNvPr>
          <p:cNvGrpSpPr/>
          <p:nvPr/>
        </p:nvGrpSpPr>
        <p:grpSpPr>
          <a:xfrm>
            <a:off x="-17928" y="-1"/>
            <a:ext cx="6131858" cy="5130763"/>
            <a:chOff x="-20480" y="-1"/>
            <a:chExt cx="5258864" cy="513076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E64A25F-EC57-9342-AFCB-0C0EB84363DF}"/>
                </a:ext>
              </a:extLst>
            </p:cNvPr>
            <p:cNvGrpSpPr/>
            <p:nvPr/>
          </p:nvGrpSpPr>
          <p:grpSpPr>
            <a:xfrm>
              <a:off x="-20480" y="-1"/>
              <a:ext cx="5258864" cy="5130763"/>
              <a:chOff x="6930081" y="584861"/>
              <a:chExt cx="4881160" cy="545970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C1A6BFDE-7200-3D49-9797-3AA17BEC0B79}"/>
                  </a:ext>
                </a:extLst>
              </p:cNvPr>
              <p:cNvSpPr/>
              <p:nvPr/>
            </p:nvSpPr>
            <p:spPr>
              <a:xfrm>
                <a:off x="7008188" y="584861"/>
                <a:ext cx="4788781" cy="5459700"/>
              </a:xfrm>
              <a:prstGeom prst="roundRect">
                <a:avLst>
                  <a:gd name="adj" fmla="val 9275"/>
                </a:avLst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0" name="Ribbon: Tilted Up 10">
                <a:extLst>
                  <a:ext uri="{FF2B5EF4-FFF2-40B4-BE49-F238E27FC236}">
                    <a16:creationId xmlns:a16="http://schemas.microsoft.com/office/drawing/2014/main" id="{CFE2C474-F746-FD40-B831-6B77033C697A}"/>
                  </a:ext>
                </a:extLst>
              </p:cNvPr>
              <p:cNvSpPr/>
              <p:nvPr/>
            </p:nvSpPr>
            <p:spPr>
              <a:xfrm>
                <a:off x="6930081" y="598416"/>
                <a:ext cx="4881160" cy="612648"/>
              </a:xfrm>
              <a:prstGeom prst="ribbon2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PHIẾU HỌC TẬP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2215C01-1B16-1D4B-BF46-4C9007722365}"/>
                </a:ext>
              </a:extLst>
            </p:cNvPr>
            <p:cNvSpPr txBox="1"/>
            <p:nvPr/>
          </p:nvSpPr>
          <p:spPr>
            <a:xfrm>
              <a:off x="172037" y="711343"/>
              <a:ext cx="5050969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- Trong thị tộc người làm chủ gia đình là: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- Trong xã hội phân hoá: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  Xã hội nguyên thuỷ dần: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- Ở phương Đông phân hoá nhưng không triệt để vì:</a:t>
              </a:r>
              <a:endParaRPr kumimoji="0" lang="en-VN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id="{4A754240-EF27-AE43-A7E9-5A9843AA78FA}"/>
                </a:ext>
              </a:extLst>
            </p:cNvPr>
            <p:cNvSpPr/>
            <p:nvPr/>
          </p:nvSpPr>
          <p:spPr>
            <a:xfrm>
              <a:off x="156661" y="2564575"/>
              <a:ext cx="317330" cy="228600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59D4A9C-CC0D-6540-9AFC-53872219E898}"/>
              </a:ext>
            </a:extLst>
          </p:cNvPr>
          <p:cNvSpPr/>
          <p:nvPr/>
        </p:nvSpPr>
        <p:spPr>
          <a:xfrm>
            <a:off x="726519" y="1147295"/>
            <a:ext cx="15007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Đàn ông.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DD99E3-B913-D54D-8694-5E4B0D12B1E2}"/>
              </a:ext>
            </a:extLst>
          </p:cNvPr>
          <p:cNvSpPr/>
          <p:nvPr/>
        </p:nvSpPr>
        <p:spPr>
          <a:xfrm>
            <a:off x="709586" y="1973922"/>
            <a:ext cx="44705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Kẻ giàu, người nghèo.</a:t>
            </a:r>
            <a:endParaRPr kumimoji="0" lang="en-VN" sz="1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2F24EA-7180-C140-97BB-0570A43B49A8}"/>
              </a:ext>
            </a:extLst>
          </p:cNvPr>
          <p:cNvSpPr/>
          <p:nvPr/>
        </p:nvSpPr>
        <p:spPr>
          <a:xfrm>
            <a:off x="130789" y="2892875"/>
            <a:ext cx="60901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Dần tan rã, xã hội có giai cấp hình thành.</a:t>
            </a:r>
            <a:endParaRPr kumimoji="0" lang="en-VN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2FAEB7-1D4E-524A-AF64-C349C6AC5130}"/>
              </a:ext>
            </a:extLst>
          </p:cNvPr>
          <p:cNvSpPr/>
          <p:nvPr/>
        </p:nvSpPr>
        <p:spPr>
          <a:xfrm>
            <a:off x="238977" y="4131188"/>
            <a:ext cx="60158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Phải liên kết với nhau để làm thuỷ lợi và chống giặc ngoại xâm.</a:t>
            </a:r>
            <a:endParaRPr kumimoji="0" lang="en-VN" sz="1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4" name="Rectangle: Rounded Corners 5">
            <a:extLst>
              <a:ext uri="{FF2B5EF4-FFF2-40B4-BE49-F238E27FC236}">
                <a16:creationId xmlns:a16="http://schemas.microsoft.com/office/drawing/2014/main" id="{7F07B111-1351-FA43-99AD-2CDFB0E671AC}"/>
              </a:ext>
            </a:extLst>
          </p:cNvPr>
          <p:cNvSpPr/>
          <p:nvPr/>
        </p:nvSpPr>
        <p:spPr>
          <a:xfrm>
            <a:off x="6096000" y="0"/>
            <a:ext cx="2984330" cy="257175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84686A-94A4-CF48-BDFF-2BD0DD3136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598" y="2379216"/>
            <a:ext cx="2992920" cy="3075390"/>
          </a:xfrm>
          <a:prstGeom prst="flowChartOffpageConnector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175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2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2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6" grpId="0"/>
          <p:bldP spid="7" grpId="0"/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1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2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2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2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6" grpId="0"/>
          <p:bldP spid="7" grpId="0"/>
          <p:bldP spid="4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6836F98-4445-F814-AB88-0D6CC766475A}"/>
              </a:ext>
            </a:extLst>
          </p:cNvPr>
          <p:cNvSpPr/>
          <p:nvPr/>
        </p:nvSpPr>
        <p:spPr>
          <a:xfrm>
            <a:off x="822916" y="1657350"/>
            <a:ext cx="537999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88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LUYỆN TẬP</a:t>
            </a:r>
            <a:endParaRPr kumimoji="0" lang="en-VN" sz="88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Snell Roundhand Black" panose="02000603080000090004" pitchFamily="2" charset="77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E9F4BB-DA88-8450-8276-C1C95048EC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28" t="4074" r="13882" b="6452"/>
          <a:stretch/>
        </p:blipFill>
        <p:spPr>
          <a:xfrm>
            <a:off x="6019800" y="590550"/>
            <a:ext cx="2550046" cy="426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49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398"/>
            <a:ext cx="9151502" cy="6535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25" y="675563"/>
            <a:ext cx="2890299" cy="3976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975" y="444639"/>
            <a:ext cx="5315000" cy="1749283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43" y="2375046"/>
            <a:ext cx="1470605" cy="5573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217" y="3070578"/>
            <a:ext cx="1046315" cy="7171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018" y="3622012"/>
            <a:ext cx="1470605" cy="44054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433" y="3070578"/>
            <a:ext cx="1046315" cy="7171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235" y="3622012"/>
            <a:ext cx="1470605" cy="44054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778" y="3795737"/>
            <a:ext cx="1046315" cy="7171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580" y="4347171"/>
            <a:ext cx="1470605" cy="440545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50254" y="3952447"/>
            <a:ext cx="365522" cy="3655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362" y="4436755"/>
            <a:ext cx="571962" cy="5747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791" y="3776631"/>
            <a:ext cx="1046315" cy="71715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593" y="4328065"/>
            <a:ext cx="1470605" cy="4405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5138931"/>
            <a:ext cx="9144000" cy="45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170969" y="3565285"/>
            <a:ext cx="8595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Nhạc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nền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865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387092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23315" y="3911985"/>
            <a:ext cx="1010500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4328" y="3914272"/>
            <a:ext cx="1010500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5732" y="2279446"/>
            <a:ext cx="1007692" cy="7270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7155" y="2279446"/>
            <a:ext cx="1001354" cy="72701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5531751" y="1841981"/>
            <a:ext cx="3297456" cy="1403313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>
                <a:buClrTx/>
              </a:pP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Kim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endParaRPr lang="en-US" sz="28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315434" y="3488704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Xương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312033" y="1844494"/>
            <a:ext cx="3307782" cy="1398290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Hoá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thạch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5529081" y="3488704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Gỗ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16364" y="119285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thủy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phát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loại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liệu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mới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thay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95158"/>
              <a:ext cx="909211" cy="58477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2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927346" y="3305943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920951" y="2084348"/>
            <a:ext cx="365522" cy="365522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511" y="973746"/>
            <a:ext cx="470917" cy="470917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343483" y="1527749"/>
            <a:ext cx="12105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Âm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thanh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khi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chọn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Đúng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275751" y="2646256"/>
            <a:ext cx="104227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Âm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thanh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khi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chọn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194593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1387092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23315" y="3911985"/>
            <a:ext cx="1010500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4328" y="3914272"/>
            <a:ext cx="1010500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5732" y="2279446"/>
            <a:ext cx="1007692" cy="7270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7155" y="2279446"/>
            <a:ext cx="1001354" cy="72701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5531751" y="1841981"/>
            <a:ext cx="3297456" cy="1403313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Kẻ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giàu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nghèo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315434" y="3488704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vi-VN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Lao động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312033" y="1844494"/>
            <a:ext cx="3307782" cy="1398290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Đẳng cấp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5529081" y="3488704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thống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trị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16364" y="119285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</a:pP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sự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xuất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cụ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lao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kim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loại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xã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hội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lúc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này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sự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hoá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kern="12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gì</a:t>
                </a:r>
                <a:r>
                  <a:rPr lang="en-US" sz="30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95158"/>
              <a:ext cx="909211" cy="58477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2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927346" y="3305943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920951" y="2084348"/>
            <a:ext cx="365522" cy="365522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511" y="973746"/>
            <a:ext cx="470917" cy="470917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343483" y="1527749"/>
            <a:ext cx="12105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Âm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thanh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khi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chọn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Đúng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275751" y="2646256"/>
            <a:ext cx="104227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Âm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thanh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khi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chọn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57718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6836F98-4445-F814-AB88-0D6CC766475A}"/>
              </a:ext>
            </a:extLst>
          </p:cNvPr>
          <p:cNvSpPr/>
          <p:nvPr/>
        </p:nvSpPr>
        <p:spPr>
          <a:xfrm>
            <a:off x="457200" y="666750"/>
            <a:ext cx="6574236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 Black" panose="02000603080000090004" pitchFamily="2" charset="77"/>
                <a:cs typeface="Arial"/>
                <a:sym typeface="Arial"/>
              </a:rPr>
              <a:t>HÌNH THÀNH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 Black" panose="02000603080000090004" pitchFamily="2" charset="77"/>
                <a:cs typeface="Arial"/>
                <a:sym typeface="Arial"/>
              </a:rPr>
              <a:t>KIẾN THỨC</a:t>
            </a:r>
            <a:endParaRPr kumimoji="0" lang="en-VN" sz="88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Snell Roundhand Black" panose="02000603080000090004" pitchFamily="2" charset="77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E9F4BB-DA88-8450-8276-C1C95048EC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28" t="4074" r="13882" b="6452"/>
          <a:stretch/>
        </p:blipFill>
        <p:spPr>
          <a:xfrm>
            <a:off x="6248400" y="441309"/>
            <a:ext cx="2550046" cy="426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874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2776" y="3911985"/>
            <a:ext cx="1010500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0051" y="2270379"/>
            <a:ext cx="1001354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21685" y="2288158"/>
            <a:ext cx="1010500" cy="7270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6883" y="3916286"/>
            <a:ext cx="1007692" cy="72701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305440" y="3489623"/>
            <a:ext cx="3305837" cy="1397956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Những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người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đứng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đầu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thị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tộc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310298" y="1847098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8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Những người khoẻ mạnh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5532722" y="1848781"/>
            <a:ext cx="3312246" cy="1397954"/>
            <a:chOff x="7376961" y="2465041"/>
            <a:chExt cx="4416327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1" y="2465041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8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Phụ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nữ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5540228" y="3488704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8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Thành viên thị tộc</a:t>
              </a:r>
              <a:endPara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16364" y="119285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3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Người</a:t>
                </a:r>
                <a:r>
                  <a:rPr kumimoji="0" lang="en-US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giàu</a:t>
                </a:r>
                <a:r>
                  <a:rPr kumimoji="0" lang="en-US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trong</a:t>
                </a:r>
                <a:r>
                  <a:rPr kumimoji="0" lang="en-US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thị</a:t>
                </a:r>
                <a:r>
                  <a:rPr kumimoji="0" lang="en-US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tộc</a:t>
                </a:r>
                <a:r>
                  <a:rPr kumimoji="0" lang="en-US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có</a:t>
                </a:r>
                <a:r>
                  <a:rPr kumimoji="0" lang="en-US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3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kumimoji="0" lang="en-US" sz="3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uất</a:t>
                </a:r>
                <a:r>
                  <a:rPr kumimoji="0" lang="en-US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thân</a:t>
                </a:r>
                <a:r>
                  <a:rPr kumimoji="0" lang="en-US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từ</a:t>
                </a:r>
                <a:r>
                  <a:rPr kumimoji="0" lang="en-US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33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đâu</a:t>
                </a:r>
                <a:r>
                  <a:rPr kumimoji="0" lang="en-US" sz="3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810547"/>
              <a:ext cx="909211" cy="553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1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30966" y="1928458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15823" y="2631598"/>
            <a:ext cx="365522" cy="365522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511" y="973746"/>
            <a:ext cx="470917" cy="470917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6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22231" y="3911985"/>
            <a:ext cx="1010500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5480" y="3911986"/>
            <a:ext cx="1010500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22231" y="2291069"/>
            <a:ext cx="1010500" cy="7270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05480" y="2291069"/>
            <a:ext cx="1010500" cy="72701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5627" y="4430704"/>
            <a:ext cx="1603606" cy="22062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4495" y="1848780"/>
            <a:ext cx="3530830" cy="1405402"/>
            <a:chOff x="99326" y="2465040"/>
            <a:chExt cx="4707773" cy="1873869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0491" y="2474971"/>
              <a:ext cx="4396608" cy="1863938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99326" y="2465040"/>
              <a:ext cx="4343239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Sự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xuất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hiện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gia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cấp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307869" y="3488704"/>
            <a:ext cx="3300980" cy="1397954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Do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thành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viên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trong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thị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tộc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5532722" y="1848781"/>
            <a:ext cx="3312245" cy="1397954"/>
            <a:chOff x="7376962" y="2465043"/>
            <a:chExt cx="4416326" cy="1863940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2" y="2465043"/>
              <a:ext cx="4396609" cy="1863940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Những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người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đứng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đầu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trong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thị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tộc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vi-VN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5537446" y="3488704"/>
            <a:ext cx="3302796" cy="1397954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Gia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đình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phụ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hệ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xuất</a:t>
              </a: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hiện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511" y="973746"/>
            <a:ext cx="470917" cy="470917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02156" y="120831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</a:pPr>
                <a:r>
                  <a:rPr lang="vi-VN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Xã hội nguyên thuỷ tan rã là do: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48993"/>
              <a:ext cx="909211" cy="67710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05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343483" y="1527749"/>
            <a:ext cx="12105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Âm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thanh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khi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chọn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Đúng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257716" y="2718812"/>
            <a:ext cx="104227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Âm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thanh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khi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chọn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34854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503" y="-1393287"/>
            <a:ext cx="9151502" cy="65367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387928"/>
            <a:ext cx="9144000" cy="65314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02" y="-1393849"/>
            <a:ext cx="9151502" cy="65359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5252" y="2289232"/>
            <a:ext cx="1001354" cy="7270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05479" y="3911986"/>
            <a:ext cx="1010500" cy="722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3178" y="2279446"/>
            <a:ext cx="1007692" cy="727011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511" y="973746"/>
            <a:ext cx="470917" cy="470917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42511" y="370416"/>
            <a:ext cx="470917" cy="4709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3550" y="3905178"/>
            <a:ext cx="1001354" cy="72701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637" y="2814360"/>
            <a:ext cx="877141" cy="10976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5525217" y="3438154"/>
            <a:ext cx="3796354" cy="1569949"/>
            <a:chOff x="418429" y="2376199"/>
            <a:chExt cx="5061806" cy="209326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3"/>
              <a:ext cx="4825043" cy="1930660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655192" y="2376199"/>
              <a:ext cx="4825043" cy="209326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685800">
                <a:buClrTx/>
              </a:pPr>
              <a:r>
                <a:rPr lang="en-US" sz="2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Phải</a:t>
              </a:r>
              <a:r>
                <a:rPr lang="en-US" sz="2800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liên</a:t>
              </a:r>
              <a:r>
                <a:rPr lang="en-US" sz="2800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kết</a:t>
              </a:r>
              <a:r>
                <a:rPr lang="en-US" sz="2800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2800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nhau</a:t>
              </a:r>
              <a:r>
                <a:rPr lang="en-US" sz="2800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2800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2800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thuỷ</a:t>
              </a:r>
              <a:r>
                <a:rPr lang="en-US" sz="2800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lợi</a:t>
              </a:r>
              <a:r>
                <a:rPr lang="en-US" sz="2800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800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chống</a:t>
              </a:r>
              <a:r>
                <a:rPr lang="en-US" sz="2800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giặc</a:t>
              </a:r>
              <a:r>
                <a:rPr lang="en-US" sz="2800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ngoại</a:t>
              </a:r>
              <a:r>
                <a:rPr lang="en-US" sz="2800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xâm</a:t>
              </a:r>
              <a:r>
                <a:rPr lang="en-US" sz="2800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-7508" y="3488703"/>
            <a:ext cx="3618783" cy="1519399"/>
            <a:chOff x="-10010" y="4651604"/>
            <a:chExt cx="4825044" cy="2025866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-10010" y="4651604"/>
              <a:ext cx="4825044" cy="2025866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Những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người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đứng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đầu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thị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  <a:sym typeface="Arial"/>
                </a:rPr>
                <a:t>tộc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313769" y="1835226"/>
            <a:ext cx="3307782" cy="1398290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Chống giặc ngoại xâm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5527178" y="1838148"/>
            <a:ext cx="3616821" cy="1397954"/>
            <a:chOff x="7386970" y="4651605"/>
            <a:chExt cx="48224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82242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thuỷ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lợi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16364" y="119285"/>
            <a:ext cx="8345605" cy="150705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  <a:defRPr/>
                </a:pPr>
                <a:r>
                  <a:rPr lang="vi-VN" sz="3300" b="1" kern="12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Ở phương Đông phân hoá nhưng không triệt để vì</a:t>
                </a:r>
                <a:endPara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79769"/>
              <a:ext cx="909211" cy="61555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441" y="317603"/>
            <a:ext cx="996114" cy="99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245083" y="317603"/>
            <a:ext cx="996782" cy="996782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30966" y="1928458"/>
            <a:ext cx="365522" cy="365522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15823" y="2631598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9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6836F98-4445-F814-AB88-0D6CC766475A}"/>
              </a:ext>
            </a:extLst>
          </p:cNvPr>
          <p:cNvSpPr/>
          <p:nvPr/>
        </p:nvSpPr>
        <p:spPr>
          <a:xfrm>
            <a:off x="762000" y="1657350"/>
            <a:ext cx="55018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Snell Roundhand Black" panose="02000603080000090004" pitchFamily="2" charset="77"/>
                <a:ea typeface="Times New Roman" panose="02020603050405020304" pitchFamily="18" charset="0"/>
                <a:cs typeface="Arial"/>
                <a:sym typeface="Arial"/>
              </a:rPr>
              <a:t>Vận Dụng</a:t>
            </a:r>
            <a:endParaRPr kumimoji="0" lang="en-VN" sz="88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Snell Roundhand Black" panose="02000603080000090004" pitchFamily="2" charset="77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E9F4BB-DA88-8450-8276-C1C95048EC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28" t="4074" r="13882" b="6452"/>
          <a:stretch/>
        </p:blipFill>
        <p:spPr>
          <a:xfrm>
            <a:off x="5831954" y="590550"/>
            <a:ext cx="2550046" cy="426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740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CD93B49-1F75-3E42-801C-0D3830969F48}"/>
              </a:ext>
            </a:extLst>
          </p:cNvPr>
          <p:cNvGrpSpPr/>
          <p:nvPr/>
        </p:nvGrpSpPr>
        <p:grpSpPr>
          <a:xfrm>
            <a:off x="3581400" y="742950"/>
            <a:ext cx="4953000" cy="4147125"/>
            <a:chOff x="4191000" y="742950"/>
            <a:chExt cx="4343400" cy="4147125"/>
          </a:xfrm>
        </p:grpSpPr>
        <p:sp>
          <p:nvSpPr>
            <p:cNvPr id="3" name="Google Shape;305;p35">
              <a:extLst>
                <a:ext uri="{FF2B5EF4-FFF2-40B4-BE49-F238E27FC236}">
                  <a16:creationId xmlns:a16="http://schemas.microsoft.com/office/drawing/2014/main" id="{8F045E48-FDC0-6C42-828A-80B89FE753A6}"/>
                </a:ext>
              </a:extLst>
            </p:cNvPr>
            <p:cNvSpPr/>
            <p:nvPr/>
          </p:nvSpPr>
          <p:spPr>
            <a:xfrm>
              <a:off x="4191000" y="742950"/>
              <a:ext cx="4343400" cy="4110588"/>
            </a:xfrm>
            <a:custGeom>
              <a:avLst/>
              <a:gdLst/>
              <a:ahLst/>
              <a:cxnLst/>
              <a:rect l="l" t="t" r="r" b="b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F337A21-FF54-4A4E-BA59-EBE58E44E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9800" y="4251900"/>
              <a:ext cx="638175" cy="638175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130E840-E55E-F646-A685-1930081D1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1999" y="514350"/>
            <a:ext cx="3269877" cy="43056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36D96E-25A7-6B4F-A99A-C606456738ED}"/>
              </a:ext>
            </a:extLst>
          </p:cNvPr>
          <p:cNvSpPr txBox="1"/>
          <p:nvPr/>
        </p:nvSpPr>
        <p:spPr>
          <a:xfrm>
            <a:off x="3882837" y="1103659"/>
            <a:ext cx="43501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…..”</a:t>
            </a:r>
            <a:endParaRPr lang="en-VN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74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9FD27AD-292C-5427-505D-D8FDE8F66655}"/>
              </a:ext>
            </a:extLst>
          </p:cNvPr>
          <p:cNvGrpSpPr/>
          <p:nvPr/>
        </p:nvGrpSpPr>
        <p:grpSpPr>
          <a:xfrm>
            <a:off x="3940690" y="640217"/>
            <a:ext cx="4546929" cy="3863066"/>
            <a:chOff x="7205472" y="0"/>
            <a:chExt cx="4846320" cy="6675120"/>
          </a:xfrm>
        </p:grpSpPr>
        <p:sp>
          <p:nvSpPr>
            <p:cNvPr id="4" name="Rounded Rectangle 8">
              <a:extLst>
                <a:ext uri="{FF2B5EF4-FFF2-40B4-BE49-F238E27FC236}">
                  <a16:creationId xmlns:a16="http://schemas.microsoft.com/office/drawing/2014/main" id="{F0D6E455-35AF-8E0D-2D65-95AAB45809AE}"/>
                </a:ext>
              </a:extLst>
            </p:cNvPr>
            <p:cNvSpPr/>
            <p:nvPr/>
          </p:nvSpPr>
          <p:spPr>
            <a:xfrm>
              <a:off x="7205472" y="0"/>
              <a:ext cx="4846320" cy="6675120"/>
            </a:xfrm>
            <a:prstGeom prst="roundRect">
              <a:avLst/>
            </a:prstGeom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Rounded Rectangle 9">
              <a:extLst>
                <a:ext uri="{FF2B5EF4-FFF2-40B4-BE49-F238E27FC236}">
                  <a16:creationId xmlns:a16="http://schemas.microsoft.com/office/drawing/2014/main" id="{28AB9F74-7645-75DC-B77F-37D6215AD718}"/>
                </a:ext>
              </a:extLst>
            </p:cNvPr>
            <p:cNvSpPr/>
            <p:nvPr/>
          </p:nvSpPr>
          <p:spPr>
            <a:xfrm>
              <a:off x="7379340" y="265178"/>
              <a:ext cx="4446665" cy="6192367"/>
            </a:xfrm>
            <a:prstGeom prst="roundRect">
              <a:avLst/>
            </a:prstGeom>
            <a:ln w="5715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48FC09B9-E960-E10E-6E9B-3A72E7687C25}"/>
              </a:ext>
            </a:extLst>
          </p:cNvPr>
          <p:cNvSpPr/>
          <p:nvPr/>
        </p:nvSpPr>
        <p:spPr>
          <a:xfrm>
            <a:off x="4169807" y="769065"/>
            <a:ext cx="4102064" cy="3246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noProof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 VÀ  XEM LẠI CÁC CÂU HỎI TRONG BÀI ĐÃ HỌC.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CHUẨN BỊ BÀI MỚI.</a:t>
            </a:r>
            <a:endParaRPr kumimoji="0" lang="en-VN" sz="28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3362B0-59FA-9E07-8A0E-FE6A284034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03" t="10806" r="11645" b="7001"/>
          <a:stretch/>
        </p:blipFill>
        <p:spPr>
          <a:xfrm>
            <a:off x="1126811" y="1484216"/>
            <a:ext cx="1921189" cy="197997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F96A549-AFC1-E4BD-0C7B-F45314ABBAEB}"/>
              </a:ext>
            </a:extLst>
          </p:cNvPr>
          <p:cNvGrpSpPr/>
          <p:nvPr/>
        </p:nvGrpSpPr>
        <p:grpSpPr>
          <a:xfrm>
            <a:off x="14111" y="793682"/>
            <a:ext cx="4171963" cy="3495016"/>
            <a:chOff x="-312596" y="421513"/>
            <a:chExt cx="4510301" cy="3741250"/>
          </a:xfrm>
        </p:grpSpPr>
        <p:pic>
          <p:nvPicPr>
            <p:cNvPr id="9" name="Google Shape;285;p31">
              <a:extLst>
                <a:ext uri="{FF2B5EF4-FFF2-40B4-BE49-F238E27FC236}">
                  <a16:creationId xmlns:a16="http://schemas.microsoft.com/office/drawing/2014/main" id="{983C83A4-96AE-86FA-CBF4-2F5BBC1B165F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312596" y="421513"/>
              <a:ext cx="4510301" cy="3741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E3753D1-7CA8-5154-87CD-228BB17D8263}"/>
                </a:ext>
              </a:extLst>
            </p:cNvPr>
            <p:cNvSpPr/>
            <p:nvPr/>
          </p:nvSpPr>
          <p:spPr>
            <a:xfrm>
              <a:off x="2667000" y="724620"/>
              <a:ext cx="304800" cy="2286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63C52A7-C3B5-62F4-3DD0-70D3A418D55A}"/>
                </a:ext>
              </a:extLst>
            </p:cNvPr>
            <p:cNvSpPr/>
            <p:nvPr/>
          </p:nvSpPr>
          <p:spPr>
            <a:xfrm>
              <a:off x="349268" y="1333263"/>
              <a:ext cx="304800" cy="228600"/>
            </a:xfrm>
            <a:prstGeom prst="ellipse">
              <a:avLst/>
            </a:prstGeom>
            <a:solidFill>
              <a:srgbClr val="9A20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70DABA4-9300-FC50-B5AB-60C3F95320C2}"/>
                </a:ext>
              </a:extLst>
            </p:cNvPr>
            <p:cNvSpPr/>
            <p:nvPr/>
          </p:nvSpPr>
          <p:spPr>
            <a:xfrm>
              <a:off x="2636025" y="3714750"/>
              <a:ext cx="259575" cy="181184"/>
            </a:xfrm>
            <a:prstGeom prst="ellipse">
              <a:avLst/>
            </a:prstGeom>
            <a:solidFill>
              <a:srgbClr val="CD2F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806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1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19" dur="750"/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1" presetID="21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3" dur="750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21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7" dur="75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1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19" dur="750"/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1" presetID="21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3" dur="750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21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3)">
                                          <p:cBhvr>
                                            <p:cTn id="27" dur="75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dubuque精美钢琴曲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49466" y="131344"/>
            <a:ext cx="457094" cy="45709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4714BCA-BDEB-4E21-957E-243FA4BD20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" y="930"/>
            <a:ext cx="9140694" cy="514164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47" y="3162092"/>
            <a:ext cx="2391539" cy="20033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A5D89A8-B22B-4149-AE80-8C3929F779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611" y="-249175"/>
            <a:ext cx="2379838" cy="257022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2B4AFD8-2B92-4929-9BBB-BD3D388C9B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909" y="3120265"/>
            <a:ext cx="2698438" cy="209993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B62CEBD-6534-409D-B545-34C538096D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986" y="-10614"/>
            <a:ext cx="1271022" cy="1621429"/>
          </a:xfrm>
          <a:prstGeom prst="rect">
            <a:avLst/>
          </a:prstGeom>
        </p:spPr>
      </p:pic>
      <p:pic>
        <p:nvPicPr>
          <p:cNvPr id="13" name="图片 55">
            <a:extLst>
              <a:ext uri="{FF2B5EF4-FFF2-40B4-BE49-F238E27FC236}">
                <a16:creationId xmlns:a16="http://schemas.microsoft.com/office/drawing/2014/main" id="{71464CC5-EB03-4129-9163-FE9DD22BC2B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255" y="1114593"/>
            <a:ext cx="2698438" cy="2914313"/>
          </a:xfrm>
          <a:prstGeom prst="rect">
            <a:avLst/>
          </a:prstGeom>
        </p:spPr>
      </p:pic>
      <p:sp>
        <p:nvSpPr>
          <p:cNvPr id="2" name="文本框 4">
            <a:extLst>
              <a:ext uri="{FF2B5EF4-FFF2-40B4-BE49-F238E27FC236}">
                <a16:creationId xmlns:a16="http://schemas.microsoft.com/office/drawing/2014/main" id="{E6B15A0B-2024-1512-EB32-5FF1277C619D}"/>
              </a:ext>
            </a:extLst>
          </p:cNvPr>
          <p:cNvSpPr txBox="1"/>
          <p:nvPr/>
        </p:nvSpPr>
        <p:spPr>
          <a:xfrm>
            <a:off x="1738486" y="769761"/>
            <a:ext cx="64383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en-US" altLang="zh-CN" sz="4000" b="1" kern="1200" smtClean="0">
                <a:solidFill>
                  <a:srgbClr val="C00000"/>
                </a:solidFill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TIẾT 9 - BÀI </a:t>
            </a:r>
            <a:r>
              <a:rPr lang="en-US" altLang="zh-CN" sz="4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6</a:t>
            </a:r>
            <a:r>
              <a:rPr lang="en-US" altLang="zh-CN" sz="4000" b="1" kern="1200">
                <a:solidFill>
                  <a:srgbClr val="C00000"/>
                </a:solidFill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: </a:t>
            </a:r>
            <a:endParaRPr lang="en-US" altLang="zh-CN" sz="4000" b="1" kern="1200" smtClean="0">
              <a:solidFill>
                <a:srgbClr val="C00000"/>
              </a:solidFill>
              <a:latin typeface="Times New Roman" panose="02020603050405020304" pitchFamily="18" charset="0"/>
              <a:ea typeface="方正正大黑简体" panose="02000000000000000000" pitchFamily="2" charset="-122"/>
              <a:cs typeface="Times New Roman" panose="02020603050405020304" pitchFamily="18" charset="0"/>
            </a:endParaRPr>
          </a:p>
          <a:p>
            <a:pPr algn="ctr" defTabSz="685800">
              <a:lnSpc>
                <a:spcPct val="150000"/>
              </a:lnSpc>
              <a:buClrTx/>
              <a:defRPr/>
            </a:pPr>
            <a:r>
              <a:rPr lang="en-US" altLang="zh-CN" sz="4000" b="1" kern="1200" smtClean="0">
                <a:solidFill>
                  <a:srgbClr val="C00000"/>
                </a:solidFill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SỰ </a:t>
            </a:r>
            <a:r>
              <a:rPr lang="en-US" altLang="zh-CN" sz="40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CHUYỂN BIẾN VÀ PHÂN HÓA CỦA XÃ HỘI NGUYÊN THỦY</a:t>
            </a:r>
            <a:endParaRPr lang="zh-CN" altLang="en-US" sz="4000" b="1" kern="1200" spc="135" dirty="0">
              <a:solidFill>
                <a:srgbClr val="C00000"/>
              </a:solidFill>
              <a:latin typeface="Times New Roman" panose="02020603050405020304" pitchFamily="18" charset="0"/>
              <a:ea typeface="方正正大黑简体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54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2.46914E-6 L -0.49393 0.00031 " pathEditMode="relative" rAng="0" ptsTypes="AA">
                                          <p:cBhvr>
                                            <p:cTn id="6" dur="9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70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>
                    <p:cTn id="3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2.46914E-6 L -0.49393 0.00031 " pathEditMode="relative" rAng="0" ptsTypes="AA">
                                          <p:cBhvr>
                                            <p:cTn id="6" dur="9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70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>
                    <p:cTn id="3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</p:childTnLst>
            </p:cTn>
          </p:par>
        </p:tnLst>
        <p:bldLst>
          <p:bldP spid="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60;p34">
            <a:extLst>
              <a:ext uri="{FF2B5EF4-FFF2-40B4-BE49-F238E27FC236}">
                <a16:creationId xmlns:a16="http://schemas.microsoft.com/office/drawing/2014/main" id="{F98AECF5-D8AC-571D-18AC-788F0186CC26}"/>
              </a:ext>
            </a:extLst>
          </p:cNvPr>
          <p:cNvSpPr txBox="1">
            <a:spLocks/>
          </p:cNvSpPr>
          <p:nvPr/>
        </p:nvSpPr>
        <p:spPr>
          <a:xfrm>
            <a:off x="25400" y="271482"/>
            <a:ext cx="8991600" cy="1157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 i="0" u="none" strike="noStrike" cap="none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algn="ctr"/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Sự phát hiện ra kim loại và bước tiến của xã hội nguyên thủy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18DD481-C01B-B9BC-35BD-D2109469172B}"/>
              </a:ext>
            </a:extLst>
          </p:cNvPr>
          <p:cNvGrpSpPr/>
          <p:nvPr/>
        </p:nvGrpSpPr>
        <p:grpSpPr>
          <a:xfrm>
            <a:off x="381000" y="1504950"/>
            <a:ext cx="8636000" cy="3047999"/>
            <a:chOff x="381000" y="1504950"/>
            <a:chExt cx="8610600" cy="3047999"/>
          </a:xfrm>
        </p:grpSpPr>
        <p:sp>
          <p:nvSpPr>
            <p:cNvPr id="5" name="Thought Bubble: Cloud 4">
              <a:extLst>
                <a:ext uri="{FF2B5EF4-FFF2-40B4-BE49-F238E27FC236}">
                  <a16:creationId xmlns:a16="http://schemas.microsoft.com/office/drawing/2014/main" id="{670C1666-D268-D0DE-0D62-58B0D3F46682}"/>
                </a:ext>
              </a:extLst>
            </p:cNvPr>
            <p:cNvSpPr/>
            <p:nvPr/>
          </p:nvSpPr>
          <p:spPr>
            <a:xfrm>
              <a:off x="381000" y="1504950"/>
              <a:ext cx="8534400" cy="3047999"/>
            </a:xfrm>
            <a:prstGeom prst="cloudCallou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217A42-B1B1-9F87-E3D9-76CD2E059AF0}"/>
                </a:ext>
              </a:extLst>
            </p:cNvPr>
            <p:cNvSpPr txBox="1"/>
            <p:nvPr/>
          </p:nvSpPr>
          <p:spPr>
            <a:xfrm>
              <a:off x="1295400" y="1885950"/>
              <a:ext cx="76962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VN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ự phát hiện ra kim loại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endParaRPr lang="en-VN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17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Đồ Đồng Ý Yên Nam Định】【Giá Bán Tại Xưởng Sản Xuất】">
            <a:extLst>
              <a:ext uri="{FF2B5EF4-FFF2-40B4-BE49-F238E27FC236}">
                <a16:creationId xmlns:a16="http://schemas.microsoft.com/office/drawing/2014/main" id="{3686CA92-A704-D709-70EB-093F63883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2" y="2571750"/>
            <a:ext cx="3531621" cy="24083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Đồng thau là gì? Đồng đỏ là gì? Cách phân biệt đồng thau và đồng đỏ">
            <a:extLst>
              <a:ext uri="{FF2B5EF4-FFF2-40B4-BE49-F238E27FC236}">
                <a16:creationId xmlns:a16="http://schemas.microsoft.com/office/drawing/2014/main" id="{8A9C859A-4851-1529-C647-EAAB330B1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2" y="140961"/>
            <a:ext cx="3531621" cy="22226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DFD146-26BD-EEE0-B6F3-53F9144AB1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67" t="40736" r="42500" b="29250"/>
          <a:stretch/>
        </p:blipFill>
        <p:spPr>
          <a:xfrm>
            <a:off x="595844" y="107689"/>
            <a:ext cx="3747556" cy="22559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DC37D95-A961-3EE8-B739-E55D52B3452E}"/>
              </a:ext>
            </a:extLst>
          </p:cNvPr>
          <p:cNvGrpSpPr/>
          <p:nvPr/>
        </p:nvGrpSpPr>
        <p:grpSpPr>
          <a:xfrm>
            <a:off x="457200" y="2467005"/>
            <a:ext cx="4114800" cy="2408322"/>
            <a:chOff x="457200" y="2467005"/>
            <a:chExt cx="4114800" cy="2408322"/>
          </a:xfrm>
        </p:grpSpPr>
        <p:sp>
          <p:nvSpPr>
            <p:cNvPr id="5" name="Thought Bubble: Cloud 4">
              <a:extLst>
                <a:ext uri="{FF2B5EF4-FFF2-40B4-BE49-F238E27FC236}">
                  <a16:creationId xmlns:a16="http://schemas.microsoft.com/office/drawing/2014/main" id="{A45DD8A6-8988-B527-F388-3A5A2A96C624}"/>
                </a:ext>
              </a:extLst>
            </p:cNvPr>
            <p:cNvSpPr/>
            <p:nvPr/>
          </p:nvSpPr>
          <p:spPr>
            <a:xfrm>
              <a:off x="457200" y="2467005"/>
              <a:ext cx="4114800" cy="2408322"/>
            </a:xfrm>
            <a:prstGeom prst="cloudCallou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38A6C41-60B5-3B63-361D-A561C905494A}"/>
                </a:ext>
              </a:extLst>
            </p:cNvPr>
            <p:cNvSpPr txBox="1"/>
            <p:nvPr/>
          </p:nvSpPr>
          <p:spPr>
            <a:xfrm>
              <a:off x="956733" y="2701670"/>
              <a:ext cx="312420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 b="0" i="0" dirty="0">
                  <a:solidFill>
                    <a:srgbClr val="000000"/>
                  </a:solidFill>
                  <a:effectLst/>
                  <a:latin typeface="+mj-lt"/>
                </a:rPr>
                <a:t>Đồng đỏ là tên gọi của đồng nguyên chất. Đồng đỏ có độ dẻo và độ bền cao</a:t>
              </a:r>
              <a:r>
                <a:rPr lang="en-US" sz="2000" dirty="0">
                  <a:latin typeface="+mj-lt"/>
                  <a:cs typeface="Times New Roman" panose="02020603050405020304" pitchFamily="18" charset="0"/>
                </a:rPr>
                <a:t> .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Khoảng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3500 TCN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Tây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Á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Ai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Cập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840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 Cách Nhận Biết Đồng Thau Chính Xác, Đơn Giản">
            <a:extLst>
              <a:ext uri="{FF2B5EF4-FFF2-40B4-BE49-F238E27FC236}">
                <a16:creationId xmlns:a16="http://schemas.microsoft.com/office/drawing/2014/main" id="{DBF95997-1760-9FC0-365E-6ACD2C54F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497054"/>
            <a:ext cx="3724230" cy="26193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Đồng thau là gì ? Cộng dụng và những điều cần biết">
            <a:extLst>
              <a:ext uri="{FF2B5EF4-FFF2-40B4-BE49-F238E27FC236}">
                <a16:creationId xmlns:a16="http://schemas.microsoft.com/office/drawing/2014/main" id="{619FFC29-F3BC-1D9A-2F9C-0B7FA5FDE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09550"/>
            <a:ext cx="3724230" cy="2133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D3F68311-87F7-4B5F-F063-6CA1926E3EC3}"/>
              </a:ext>
            </a:extLst>
          </p:cNvPr>
          <p:cNvSpPr/>
          <p:nvPr/>
        </p:nvSpPr>
        <p:spPr>
          <a:xfrm>
            <a:off x="142214" y="819150"/>
            <a:ext cx="4953000" cy="3505200"/>
          </a:xfrm>
          <a:prstGeom prst="cloudCallou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thau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kẽm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5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thau</a:t>
            </a:r>
            <a:r>
              <a:rPr lang="en-US" sz="25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25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5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5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0" i="0" dirty="0" err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500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5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2000 TCN </a:t>
            </a:r>
            <a:r>
              <a:rPr lang="en-US" sz="25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5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5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5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5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5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5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5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500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thau</a:t>
            </a:r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16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3BD8BDB0-9239-2163-A1E1-B8F96C415111}"/>
              </a:ext>
            </a:extLst>
          </p:cNvPr>
          <p:cNvSpPr/>
          <p:nvPr/>
        </p:nvSpPr>
        <p:spPr>
          <a:xfrm>
            <a:off x="381000" y="514350"/>
            <a:ext cx="4386584" cy="3613741"/>
          </a:xfrm>
          <a:prstGeom prst="cloudCallou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TNK II,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TNK I TCN con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Sắt là gì? các loại sắt và ứng dụng của sắt trong cuộc sống">
            <a:extLst>
              <a:ext uri="{FF2B5EF4-FFF2-40B4-BE49-F238E27FC236}">
                <a16:creationId xmlns:a16="http://schemas.microsoft.com/office/drawing/2014/main" id="{5A1A6B47-33F3-4D7E-B6CA-7019E04B1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742950"/>
            <a:ext cx="3581400" cy="35051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93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5C105-60B7-C5A6-5BC7-5BF0CD4CA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AC8BE9-6119-B2D4-7998-CB72A7124D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170"/>
          <a:stretch/>
        </p:blipFill>
        <p:spPr>
          <a:xfrm>
            <a:off x="342900" y="479546"/>
            <a:ext cx="8458200" cy="3581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C33F90-96C9-06B4-D7FD-BFD1228A45E2}"/>
              </a:ext>
            </a:extLst>
          </p:cNvPr>
          <p:cNvSpPr txBox="1"/>
          <p:nvPr/>
        </p:nvSpPr>
        <p:spPr>
          <a:xfrm>
            <a:off x="762000" y="4171950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28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94382C4-0D9F-2876-0F7F-70EEC9092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96275"/>
            <a:ext cx="7772400" cy="572700"/>
          </a:xfrm>
        </p:spPr>
        <p:txBody>
          <a:bodyPr/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0" descr="Lý thuyết: Sự xuất hiện của loài người và bầy người nguyên thủy sử 10">
            <a:extLst>
              <a:ext uri="{FF2B5EF4-FFF2-40B4-BE49-F238E27FC236}">
                <a16:creationId xmlns:a16="http://schemas.microsoft.com/office/drawing/2014/main" id="{35F043C8-27CB-8F22-03C4-B0520656C8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16"/>
          <a:stretch/>
        </p:blipFill>
        <p:spPr bwMode="auto">
          <a:xfrm>
            <a:off x="4238979" y="1123950"/>
            <a:ext cx="4524021" cy="173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5">
            <a:extLst>
              <a:ext uri="{FF2B5EF4-FFF2-40B4-BE49-F238E27FC236}">
                <a16:creationId xmlns:a16="http://schemas.microsoft.com/office/drawing/2014/main" id="{D6F8B028-5E91-7F70-4F90-BFCA45179E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095476"/>
              </p:ext>
            </p:extLst>
          </p:nvPr>
        </p:nvGraphicFramePr>
        <p:xfrm>
          <a:off x="208554" y="1454192"/>
          <a:ext cx="3946051" cy="299711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010646">
                  <a:extLst>
                    <a:ext uri="{9D8B030D-6E8A-4147-A177-3AD203B41FA5}">
                      <a16:colId xmlns:a16="http://schemas.microsoft.com/office/drawing/2014/main" val="4215508172"/>
                    </a:ext>
                  </a:extLst>
                </a:gridCol>
                <a:gridCol w="1620956">
                  <a:extLst>
                    <a:ext uri="{9D8B030D-6E8A-4147-A177-3AD203B41FA5}">
                      <a16:colId xmlns:a16="http://schemas.microsoft.com/office/drawing/2014/main" val="1158450256"/>
                    </a:ext>
                  </a:extLst>
                </a:gridCol>
                <a:gridCol w="1314449">
                  <a:extLst>
                    <a:ext uri="{9D8B030D-6E8A-4147-A177-3AD203B41FA5}">
                      <a16:colId xmlns:a16="http://schemas.microsoft.com/office/drawing/2014/main" val="2101604640"/>
                    </a:ext>
                  </a:extLst>
                </a:gridCol>
              </a:tblGrid>
              <a:tr h="761104"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endParaRPr lang="en-US" sz="25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5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kim</a:t>
                      </a:r>
                      <a:r>
                        <a:rPr lang="en-US" sz="2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5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9416864"/>
                  </a:ext>
                </a:extLst>
              </a:tr>
              <a:tr h="2143675">
                <a:tc>
                  <a:txBody>
                    <a:bodyPr/>
                    <a:lstStyle/>
                    <a:p>
                      <a:r>
                        <a:rPr lang="en-US" sz="25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5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500" b="1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dáng</a:t>
                      </a:r>
                      <a:endParaRPr lang="en-US" sz="25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ghồ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ghề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Mảnh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tước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ghè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đẽo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dao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kiếm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lưỡi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cày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6639901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38566E36-D5AC-DAD7-13ED-120202D1A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1" y="2952750"/>
            <a:ext cx="1828800" cy="2024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D1BB58-25E8-79D7-C15F-E11654B486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4749" y="2952750"/>
            <a:ext cx="2498251" cy="202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2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2 - &amp;quot;A.  Khởi Động&amp;quot;&quot;/&gt;&lt;property id=&quot;20307&quot; value=&quot;629&quot;/&gt;&lt;/object&gt;&lt;object type=&quot;3&quot; unique_id=&quot;10004&quot;&gt;&lt;property id=&quot;20148&quot; value=&quot;5&quot;/&gt;&lt;property id=&quot;20300&quot; value=&quot;Slide 4&quot;/&gt;&lt;property id=&quot;20307&quot; value=&quot;637&quot;/&gt;&lt;/object&gt;&lt;object type=&quot;3&quot; unique_id=&quot;10005&quot;&gt;&lt;property id=&quot;20148&quot; value=&quot;5&quot;/&gt;&lt;property id=&quot;20300&quot; value=&quot;Slide 5&quot;/&gt;&lt;property id=&quot;20307&quot; value=&quot;636&quot;/&gt;&lt;/object&gt;&lt;object type=&quot;3&quot; unique_id=&quot;10006&quot;&gt;&lt;property id=&quot;20148&quot; value=&quot;5&quot;/&gt;&lt;property id=&quot;20300&quot; value=&quot;Slide 6&quot;/&gt;&lt;property id=&quot;20307&quot; value=&quot;442&quot;/&gt;&lt;/object&gt;&lt;object type=&quot;3&quot; unique_id=&quot;10007&quot;&gt;&lt;property id=&quot;20148&quot; value=&quot;5&quot;/&gt;&lt;property id=&quot;20300&quot; value=&quot;Slide 7&quot;/&gt;&lt;property id=&quot;20307&quot; value=&quot;397&quot;/&gt;&lt;/object&gt;&lt;object type=&quot;3&quot; unique_id=&quot;10009&quot;&gt;&lt;property id=&quot;20148&quot; value=&quot;5&quot;/&gt;&lt;property id=&quot;20300&quot; value=&quot;Slide 14 - &amp;quot;Nội dung chính&amp;quot;&quot;/&gt;&lt;property id=&quot;20307&quot; value=&quot;322&quot;/&gt;&lt;/object&gt;&lt;object type=&quot;3&quot; unique_id=&quot;10010&quot;&gt;&lt;property id=&quot;20148&quot; value=&quot;5&quot;/&gt;&lt;property id=&quot;20300&quot; value=&quot;Slide 16 - &amp;quot;Điều kiện tự nhiên&amp;quot;&quot;/&gt;&lt;property id=&quot;20307&quot; value=&quot;262&quot;/&gt;&lt;/object&gt;&lt;object type=&quot;3&quot; unique_id=&quot;10012&quot;&gt;&lt;property id=&quot;20148&quot; value=&quot;5&quot;/&gt;&lt;property id=&quot;20300&quot; value=&quot;Slide 22 - &amp;quot;II. &amp;quot;&quot;/&gt;&lt;property id=&quot;20307&quot; value=&quot;267&quot;/&gt;&lt;/object&gt;&lt;object type=&quot;3&quot; unique_id=&quot;10013&quot;&gt;&lt;property id=&quot;20148&quot; value=&quot;5&quot;/&gt;&lt;property id=&quot;20300&quot; value=&quot;Slide 23&quot;/&gt;&lt;property id=&quot;20307&quot; value=&quot;289&quot;/&gt;&lt;/object&gt;&lt;object type=&quot;3&quot; unique_id=&quot;10016&quot;&gt;&lt;property id=&quot;20148&quot; value=&quot;5&quot;/&gt;&lt;property id=&quot;20300&quot; value=&quot;Slide 27&quot;/&gt;&lt;property id=&quot;20307&quot; value=&quot;628&quot;/&gt;&lt;/object&gt;&lt;object type=&quot;3&quot; unique_id=&quot;10017&quot;&gt;&lt;property id=&quot;20148&quot; value=&quot;5&quot;/&gt;&lt;property id=&quot;20300&quot; value=&quot;Slide 30 - &amp;quot;III. &amp;quot;&quot;/&gt;&lt;property id=&quot;20307&quot; value=&quot;276&quot;/&gt;&lt;/object&gt;&lt;object type=&quot;3&quot; unique_id=&quot;10019&quot;&gt;&lt;property id=&quot;20148&quot; value=&quot;5&quot;/&gt;&lt;property id=&quot;20300&quot; value=&quot;Slide 33 - &amp;quot;3. Những thành tựu văn hoá tiêu biểu &amp;quot;&quot;/&gt;&lt;property id=&quot;20307&quot; value=&quot;272&quot;/&gt;&lt;/object&gt;&lt;object type=&quot;3&quot; unique_id=&quot;10021&quot;&gt;&lt;property id=&quot;20148&quot; value=&quot;5&quot;/&gt;&lt;property id=&quot;20300&quot; value=&quot;Slide 35 - &amp;quot;LUYỆN TẬP, VẬN DỤNG&amp;quot;&quot;/&gt;&lt;property id=&quot;20307&quot; value=&quot;282&quot;/&gt;&lt;/object&gt;&lt;object type=&quot;3&quot; unique_id=&quot;10024&quot;&gt;&lt;property id=&quot;20148&quot; value=&quot;5&quot;/&gt;&lt;property id=&quot;20300&quot; value=&quot;Slide 38&quot;/&gt;&lt;property id=&quot;20307&quot; value=&quot;633&quot;/&gt;&lt;/object&gt;&lt;object type=&quot;3&quot; unique_id=&quot;10025&quot;&gt;&lt;property id=&quot;20148&quot; value=&quot;5&quot;/&gt;&lt;property id=&quot;20300&quot; value=&quot;Slide 39&quot;/&gt;&lt;property id=&quot;20307&quot; value=&quot;324&quot;/&gt;&lt;/object&gt;&lt;object type=&quot;3&quot; unique_id=&quot;10026&quot;&gt;&lt;property id=&quot;20148&quot; value=&quot;5&quot;/&gt;&lt;property id=&quot;20300&quot; value=&quot;Slide 42&quot;/&gt;&lt;property id=&quot;20307&quot; value=&quot;304&quot;/&gt;&lt;/object&gt;&lt;object type=&quot;3&quot; unique_id=&quot;10027&quot;&gt;&lt;property id=&quot;20148&quot; value=&quot;5&quot;/&gt;&lt;property id=&quot;20300&quot; value=&quot;Slide 43 - &amp;quot;CẢM ƠN SỰ THEO DÕI CỦA CÁC EM!&amp;quot;&quot;/&gt;&lt;property id=&quot;20307&quot; value=&quot;320&quot;/&gt;&lt;/object&gt;&lt;object type=&quot;3&quot; unique_id=&quot;10028&quot;&gt;&lt;property id=&quot;20148&quot; value=&quot;5&quot;/&gt;&lt;property id=&quot;20300&quot; value=&quot;Slide 44 - &amp;quot;Tôn giáo &amp;quot;&quot;/&gt;&lt;property id=&quot;20307&quot; value=&quot;316&quot;/&gt;&lt;/object&gt;&lt;object type=&quot;3&quot; unique_id=&quot;10029&quot;&gt;&lt;property id=&quot;20148&quot; value=&quot;5&quot;/&gt;&lt;property id=&quot;20300&quot; value=&quot;Slide 45 - &amp;quot;Sử thi Ma-ha-bha-ra-ta và Ra-ma-y-a-na&amp;quot;&quot;/&gt;&lt;property id=&quot;20307&quot; value=&quot;315&quot;/&gt;&lt;/object&gt;&lt;object type=&quot;3&quot; unique_id=&quot;10030&quot;&gt;&lt;property id=&quot;20148&quot; value=&quot;5&quot;/&gt;&lt;property id=&quot;20300&quot; value=&quot;Slide 46 - &amp;quot;Chữ viết&amp;quot;&quot;/&gt;&lt;property id=&quot;20307&quot; value=&quot;317&quot;/&gt;&lt;/object&gt;&lt;object type=&quot;3&quot; unique_id=&quot;10031&quot;&gt;&lt;property id=&quot;20148&quot; value=&quot;5&quot;/&gt;&lt;property id=&quot;20300&quot; value=&quot;Slide 47 - &amp;quot;Cột đá A-sô-ca &amp;quot;&quot;/&gt;&lt;property id=&quot;20307&quot; value=&quot;313&quot;/&gt;&lt;/object&gt;&lt;object type=&quot;3&quot; unique_id=&quot;10032&quot;&gt;&lt;property id=&quot;20148&quot; value=&quot;5&quot;/&gt;&lt;property id=&quot;20300&quot; value=&quot;Slide 48 - &amp;quot;Đại bảo tháp San-chi&amp;quot;&quot;/&gt;&lt;property id=&quot;20307&quot; value=&quot;314&quot;/&gt;&lt;/object&gt;&lt;object type=&quot;3&quot; unique_id=&quot;10033&quot;&gt;&lt;property id=&quot;20148&quot; value=&quot;5&quot;/&gt;&lt;property id=&quot;20300&quot; value=&quot;Slide 49 - &amp;quot;Toán học &amp;quot;&quot;/&gt;&lt;property id=&quot;20307&quot; value=&quot;321&quot;/&gt;&lt;/object&gt;&lt;object type=&quot;3&quot; unique_id=&quot;10034&quot;&gt;&lt;property id=&quot;20148&quot; value=&quot;5&quot;/&gt;&lt;property id=&quot;20300&quot; value=&quot;Slide 50&quot;/&gt;&lt;property id=&quot;20307&quot; value=&quot;626&quot;/&gt;&lt;/object&gt;&lt;object type=&quot;3&quot; unique_id=&quot;10171&quot;&gt;&lt;property id=&quot;20148&quot; value=&quot;5&quot;/&gt;&lt;property id=&quot;20300&quot; value=&quot;Slide 24 - &amp;quot;Câu hỏi; Chế độ đẳng cấp trong xã hội Ấn Độ cổ đại được phân chia dựa trên cơ sở nào? A. Dựa trên sự phân biệt về &quot;/&gt;&lt;property id=&quot;20307&quot; value=&quot;638&quot;/&gt;&lt;/object&gt;&lt;object type=&quot;3&quot; unique_id=&quot;10172&quot;&gt;&lt;property id=&quot;20148&quot; value=&quot;5&quot;/&gt;&lt;property id=&quot;20300&quot; value=&quot;Slide 25 - &amp;quot;Quan sát sơ đồ các đẳng cấp trong xã hội Ấn Độ cổ đại, hãy cho biết đẳng cấp nào có vị thế cao nhất? A. Su - đra B&quot;/&gt;&lt;property id=&quot;20307&quot; value=&quot;639&quot;/&gt;&lt;/object&gt;&lt;object type=&quot;3&quot; unique_id=&quot;47118&quot;&gt;&lt;property id=&quot;20148&quot; value=&quot;5&quot;/&gt;&lt;property id=&quot;20300&quot; value=&quot;Slide 1&quot;/&gt;&lt;property id=&quot;20307&quot; value=&quot;640&quot;/&gt;&lt;/object&gt;&lt;object type=&quot;3&quot; unique_id=&quot;47119&quot;&gt;&lt;property id=&quot;20148&quot; value=&quot;5&quot;/&gt;&lt;property id=&quot;20300&quot; value=&quot;Slide 3 - &amp;quot;VIDEO DẪN DẮT CỦA GIÁO VIÊN&amp;quot;&quot;/&gt;&lt;property id=&quot;20307&quot; value=&quot;641&quot;/&gt;&lt;/object&gt;&lt;object type=&quot;3&quot; unique_id=&quot;47120&quot;&gt;&lt;property id=&quot;20148&quot; value=&quot;5&quot;/&gt;&lt;property id=&quot;20300&quot; value=&quot;Slide 8&quot;/&gt;&lt;property id=&quot;20307&quot; value=&quot;642&quot;/&gt;&lt;/object&gt;&lt;object type=&quot;3&quot; unique_id=&quot;47121&quot;&gt;&lt;property id=&quot;20148&quot; value=&quot;5&quot;/&gt;&lt;property id=&quot;20300&quot; value=&quot;Slide 9 - &amp;quot;Bài tập  1&amp;quot;&quot;/&gt;&lt;property id=&quot;20307&quot; value=&quot;643&quot;/&gt;&lt;/object&gt;&lt;object type=&quot;3&quot; unique_id=&quot;47122&quot;&gt;&lt;property id=&quot;20148&quot; value=&quot;5&quot;/&gt;&lt;property id=&quot;20300&quot; value=&quot;Slide 10 - &amp;quot;Video những điều thú vị về Ấn Độ&amp;quot;&quot;/&gt;&lt;property id=&quot;20307&quot; value=&quot;645&quot;/&gt;&lt;/object&gt;&lt;object type=&quot;3&quot; unique_id=&quot;47123&quot;&gt;&lt;property id=&quot;20148&quot; value=&quot;5&quot;/&gt;&lt;property id=&quot;20300&quot; value=&quot;Slide 11 - &amp;quot;Video ghi hinh dẫn vào bài giảng&amp;quot;&quot;/&gt;&lt;property id=&quot;20307&quot; value=&quot;646&quot;/&gt;&lt;/object&gt;&lt;object type=&quot;3&quot; unique_id=&quot;47124&quot;&gt;&lt;property id=&quot;20148&quot; value=&quot;5&quot;/&gt;&lt;property id=&quot;20300&quot; value=&quot;Slide 13&quot;/&gt;&lt;property id=&quot;20307&quot; value=&quot;648&quot;/&gt;&lt;/object&gt;&lt;object type=&quot;3&quot; unique_id=&quot;47125&quot;&gt;&lt;property id=&quot;20148&quot; value=&quot;5&quot;/&gt;&lt;property id=&quot;20300&quot; value=&quot;Slide 15 - &amp;quot;Mục tiêu cần đạt&amp;quot;&quot;/&gt;&lt;property id=&quot;20307&quot; value=&quot;647&quot;/&gt;&lt;/object&gt;&lt;object type=&quot;3&quot; unique_id=&quot;47126&quot;&gt;&lt;property id=&quot;20148&quot; value=&quot;5&quot;/&gt;&lt;property id=&quot;20300&quot; value=&quot;Slide 17 - &amp;quot;Vị trí địa lí: &amp;quot;&quot;/&gt;&lt;property id=&quot;20307&quot; value=&quot;649&quot;/&gt;&lt;/object&gt;&lt;object type=&quot;3&quot; unique_id=&quot;47127&quot;&gt;&lt;property id=&quot;20148&quot; value=&quot;5&quot;/&gt;&lt;property id=&quot;20300&quot; value=&quot;Slide 18 - &amp;quot;- Địa hình:&amp;quot;&quot;/&gt;&lt;property id=&quot;20307&quot; value=&quot;652&quot;/&gt;&lt;/object&gt;&lt;object type=&quot;3&quot; unique_id=&quot;47128&quot;&gt;&lt;property id=&quot;20148&quot; value=&quot;5&quot;/&gt;&lt;property id=&quot;20300&quot; value=&quot;Slide 19 - &amp;quot;Khí hậu:&amp;quot;&quot;/&gt;&lt;property id=&quot;20307&quot; value=&quot;651&quot;/&gt;&lt;/object&gt;&lt;object type=&quot;3&quot; unique_id=&quot;47129&quot;&gt;&lt;property id=&quot;20148&quot; value=&quot;5&quot;/&gt;&lt;property id=&quot;20300&quot; value=&quot;Slide 20 - &amp;quot;-Sông ngòi: &amp;quot;&quot;/&gt;&lt;property id=&quot;20307&quot; value=&quot;653&quot;/&gt;&lt;/object&gt;&lt;object type=&quot;3&quot; unique_id=&quot;47130&quot;&gt;&lt;property id=&quot;20148&quot; value=&quot;5&quot;/&gt;&lt;property id=&quot;20300&quot; value=&quot;Slide 21 - &amp;quot;Video  dẫn dắt sang mục mới&amp;quot;&quot;/&gt;&lt;property id=&quot;20307&quot; value=&quot;654&quot;/&gt;&lt;/object&gt;&lt;object type=&quot;3&quot; unique_id=&quot;47131&quot;&gt;&lt;property id=&quot;20148&quot; value=&quot;5&quot;/&gt;&lt;property id=&quot;20300&quot; value=&quot;Slide 26 - &amp;quot;Quan sát sơ đồ các đẳng cấp trong xã hội Ấn Độ cổ đại, hãy cho biết đẳng cấp nào có vị thế thấp nhất? A. Su - đra &quot;/&gt;&lt;property id=&quot;20307&quot; value=&quot;655&quot;/&gt;&lt;/object&gt;&lt;object type=&quot;3&quot; unique_id=&quot;47132&quot;&gt;&lt;property id=&quot;20148&quot; value=&quot;5&quot;/&gt;&lt;property id=&quot;20300&quot; value=&quot;Slide 28 - &amp;quot;Video dẫn dắt về nạn phân biệt chủng tộc.&amp;quot;&quot;/&gt;&lt;property id=&quot;20307&quot; value=&quot;657&quot;/&gt;&lt;/object&gt;&lt;object type=&quot;3&quot; unique_id=&quot;47133&quot;&gt;&lt;property id=&quot;20148&quot; value=&quot;5&quot;/&gt;&lt;property id=&quot;20300&quot; value=&quot;Slide 29 - &amp;quot;Video chuyển sang mục mới &amp;quot;&quot;/&gt;&lt;property id=&quot;20307&quot; value=&quot;658&quot;/&gt;&lt;/object&gt;&lt;object type=&quot;3&quot; unique_id=&quot;47134&quot;&gt;&lt;property id=&quot;20148&quot; value=&quot;5&quot;/&gt;&lt;property id=&quot;20300&quot; value=&quot;Slide 31 - &amp;quot;Video về thành tựu văn hóa Ấn Độ&amp;quot;&quot;/&gt;&lt;property id=&quot;20307&quot; value=&quot;659&quot;/&gt;&lt;/object&gt;&lt;object type=&quot;3&quot; unique_id=&quot;47135&quot;&gt;&lt;property id=&quot;20148&quot; value=&quot;5&quot;/&gt;&lt;property id=&quot;20300&quot; value=&quot;Slide 32&quot;/&gt;&lt;property id=&quot;20307&quot; value=&quot;656&quot;/&gt;&lt;/object&gt;&lt;object type=&quot;3&quot; unique_id=&quot;47461&quot;&gt;&lt;property id=&quot;20148&quot; value=&quot;5&quot;/&gt;&lt;property id=&quot;20300&quot; value=&quot;Slide 12 - &amp;quot;HÌNH THÀNH KIẾN THỨC&amp;quot;&quot;/&gt;&lt;property id=&quot;20307&quot; value=&quot;664&quot;/&gt;&lt;/object&gt;&lt;object type=&quot;3&quot; unique_id=&quot;47462&quot;&gt;&lt;property id=&quot;20148&quot; value=&quot;5&quot;/&gt;&lt;property id=&quot;20300&quot; value=&quot;Slide 36 - &amp;quot;LUYỆN TẬP&amp;quot;&quot;/&gt;&lt;property id=&quot;20307&quot; value=&quot;662&quot;/&gt;&lt;/object&gt;&lt;object type=&quot;3&quot; unique_id=&quot;47463&quot;&gt;&lt;property id=&quot;20148&quot; value=&quot;5&quot;/&gt;&lt;property id=&quot;20300&quot; value=&quot;Slide 37&quot;/&gt;&lt;property id=&quot;20307&quot; value=&quot;661&quot;/&gt;&lt;/object&gt;&lt;object type=&quot;3&quot; unique_id=&quot;47464&quot;&gt;&lt;property id=&quot;20148&quot; value=&quot;5&quot;/&gt;&lt;property id=&quot;20300&quot; value=&quot;Slide 40 - &amp;quot;TÌM TÒI, MỞ RỘNG&amp;quot;&quot;/&gt;&lt;property id=&quot;20307&quot; value=&quot;663&quot;/&gt;&lt;/object&gt;&lt;object type=&quot;3&quot; unique_id=&quot;47465&quot;&gt;&lt;property id=&quot;20148&quot; value=&quot;5&quot;/&gt;&lt;property id=&quot;20300&quot; value=&quot;Slide 41&quot;/&gt;&lt;property id=&quot;20307&quot; value=&quot;660&quot;/&gt;&lt;/object&gt;&lt;object type=&quot;3&quot; unique_id=&quot;47623&quot;&gt;&lt;property id=&quot;20148&quot; value=&quot;5&quot;/&gt;&lt;property id=&quot;20300&quot; value=&quot;Slide 34&quot;/&gt;&lt;property id=&quot;20307&quot; value=&quot;666&quot;/&gt;&lt;/object&gt;&lt;/object&gt;&lt;object type=&quot;8&quot; unique_id=&quot;1006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2480</TotalTime>
  <Words>817</Words>
  <Application>Microsoft Office PowerPoint</Application>
  <PresentationFormat>On-screen Show (16:9)</PresentationFormat>
  <Paragraphs>105</Paragraphs>
  <Slides>25</Slides>
  <Notes>6</Notes>
  <HiddenSlides>0</HiddenSlides>
  <MMClips>12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4" baseType="lpstr">
      <vt:lpstr>宋体</vt:lpstr>
      <vt:lpstr>Arial</vt:lpstr>
      <vt:lpstr>Calibri</vt:lpstr>
      <vt:lpstr>Calibri Light</vt:lpstr>
      <vt:lpstr>等线</vt:lpstr>
      <vt:lpstr>ITC Avant Garde Std Bk</vt:lpstr>
      <vt:lpstr>Livvic</vt:lpstr>
      <vt:lpstr>Open Sans</vt:lpstr>
      <vt:lpstr>PT Serif</vt:lpstr>
      <vt:lpstr>Roboto Condensed Light</vt:lpstr>
      <vt:lpstr>Snell Roundhand Black</vt:lpstr>
      <vt:lpstr>Tahoma</vt:lpstr>
      <vt:lpstr>Times New Roman</vt:lpstr>
      <vt:lpstr>字体管家棉花糖</vt:lpstr>
      <vt:lpstr>方正正大黑简体</vt:lpstr>
      <vt:lpstr>Lección de Historia de España by Slidesgo</vt:lpstr>
      <vt:lpstr>1_Lección de Historia de España by Slidesgo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sánh công cụ lao động bằng đá và kim loại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ẤN ĐỘ CỔ ĐẠI</dc:title>
  <dc:creator>LOAN</dc:creator>
  <cp:lastModifiedBy>ismail - [2010]</cp:lastModifiedBy>
  <cp:revision>103</cp:revision>
  <dcterms:modified xsi:type="dcterms:W3CDTF">2024-01-16T10:42:46Z</dcterms:modified>
</cp:coreProperties>
</file>