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0.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1.xml" ContentType="application/vnd.openxmlformats-officedocument.theme+xml"/>
  <Override PartName="/ppt/slideLayouts/slideLayout16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02" r:id="rId3"/>
    <p:sldMasterId id="2147483714" r:id="rId4"/>
    <p:sldMasterId id="2147483727" r:id="rId5"/>
    <p:sldMasterId id="2147483758" r:id="rId6"/>
    <p:sldMasterId id="2147483773" r:id="rId7"/>
    <p:sldMasterId id="2147483787" r:id="rId8"/>
    <p:sldMasterId id="2147483799" r:id="rId9"/>
    <p:sldMasterId id="2147483812" r:id="rId10"/>
    <p:sldMasterId id="2147483826" r:id="rId11"/>
    <p:sldMasterId id="2147483840" r:id="rId12"/>
  </p:sldMasterIdLst>
  <p:notesMasterIdLst>
    <p:notesMasterId r:id="rId53"/>
  </p:notesMasterIdLst>
  <p:sldIdLst>
    <p:sldId id="2007577309" r:id="rId13"/>
    <p:sldId id="11088664" r:id="rId14"/>
    <p:sldId id="257" r:id="rId15"/>
    <p:sldId id="259" r:id="rId16"/>
    <p:sldId id="307" r:id="rId17"/>
    <p:sldId id="429" r:id="rId18"/>
    <p:sldId id="260" r:id="rId19"/>
    <p:sldId id="430" r:id="rId20"/>
    <p:sldId id="11088667" r:id="rId21"/>
    <p:sldId id="432" r:id="rId22"/>
    <p:sldId id="11088669" r:id="rId23"/>
    <p:sldId id="261" r:id="rId24"/>
    <p:sldId id="433" r:id="rId25"/>
    <p:sldId id="11088670" r:id="rId26"/>
    <p:sldId id="434" r:id="rId27"/>
    <p:sldId id="11088654" r:id="rId28"/>
    <p:sldId id="11088671" r:id="rId29"/>
    <p:sldId id="11088655" r:id="rId30"/>
    <p:sldId id="435" r:id="rId31"/>
    <p:sldId id="11088657" r:id="rId32"/>
    <p:sldId id="11088672" r:id="rId33"/>
    <p:sldId id="2007577311" r:id="rId34"/>
    <p:sldId id="11088656" r:id="rId35"/>
    <p:sldId id="11088674" r:id="rId36"/>
    <p:sldId id="11088675" r:id="rId37"/>
    <p:sldId id="11088676" r:id="rId38"/>
    <p:sldId id="2007577308" r:id="rId39"/>
    <p:sldId id="11088658" r:id="rId40"/>
    <p:sldId id="2007577310" r:id="rId41"/>
    <p:sldId id="552" r:id="rId42"/>
    <p:sldId id="512" r:id="rId43"/>
    <p:sldId id="513" r:id="rId44"/>
    <p:sldId id="514" r:id="rId45"/>
    <p:sldId id="515" r:id="rId46"/>
    <p:sldId id="516" r:id="rId47"/>
    <p:sldId id="518" r:id="rId48"/>
    <p:sldId id="519" r:id="rId49"/>
    <p:sldId id="640" r:id="rId50"/>
    <p:sldId id="11088612" r:id="rId51"/>
    <p:sldId id="27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showGuides="1">
      <p:cViewPr varScale="1">
        <p:scale>
          <a:sx n="88" d="100"/>
          <a:sy n="88" d="100"/>
        </p:scale>
        <p:origin x="26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31524-9266-48FF-8829-9F16F4E26C76}"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9C8FC-D301-4D25-B609-958A7F138A24}" type="slidenum">
              <a:rPr lang="en-US" smtClean="0"/>
              <a:t>‹#›</a:t>
            </a:fld>
            <a:endParaRPr lang="en-US"/>
          </a:p>
        </p:txBody>
      </p:sp>
    </p:spTree>
    <p:extLst>
      <p:ext uri="{BB962C8B-B14F-4D97-AF65-F5344CB8AC3E}">
        <p14:creationId xmlns:p14="http://schemas.microsoft.com/office/powerpoint/2010/main" val="337377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872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6520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3059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0780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381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739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323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1848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664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8169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673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a33b2d619d_0_13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a33b2d619d_0_13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735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a:extLst>
              <a:ext uri="{FF2B5EF4-FFF2-40B4-BE49-F238E27FC236}">
                <a16:creationId xmlns:a16="http://schemas.microsoft.com/office/drawing/2014/main" id="{865249A3-C974-1147-8E37-7C1E9E9A6D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备注占位符 2">
            <a:extLst>
              <a:ext uri="{FF2B5EF4-FFF2-40B4-BE49-F238E27FC236}">
                <a16:creationId xmlns:a16="http://schemas.microsoft.com/office/drawing/2014/main" id="{CF17FF1B-9400-F04E-8892-968421FDF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7587" name="灯片编号占位符 3">
            <a:extLst>
              <a:ext uri="{FF2B5EF4-FFF2-40B4-BE49-F238E27FC236}">
                <a16:creationId xmlns:a16="http://schemas.microsoft.com/office/drawing/2014/main" id="{DDCA5862-4C31-BD4D-8052-BFE38EBDF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89CA1-F541-8546-A4E5-4156368A47E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3987436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2410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589494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676344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7897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a33b2d619d_0_13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a33b2d619d_0_13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792BC925-F651-BE46-BD2D-DD3AB5CC4C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BB045-34B8-5449-9826-FF289A3E7193}" type="slidenum">
              <a:rPr kumimoji="0" lang="en-US" altLang="en-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VN"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8482" name="Rectangle 2">
            <a:extLst>
              <a:ext uri="{FF2B5EF4-FFF2-40B4-BE49-F238E27FC236}">
                <a16:creationId xmlns:a16="http://schemas.microsoft.com/office/drawing/2014/main" id="{C536CEDF-C246-6C46-AF73-A83B6404C9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Rectangle 3">
            <a:extLst>
              <a:ext uri="{FF2B5EF4-FFF2-40B4-BE49-F238E27FC236}">
                <a16:creationId xmlns:a16="http://schemas.microsoft.com/office/drawing/2014/main" id="{A7A67EB7-A5AD-9340-A774-F9B2ACB8C8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r>
              <a:rPr lang="en-US" altLang="en-VN" sz="1000"/>
              <a:t>Copyright (c) 2005  -  Doan Van Hung, Khoa Lich su- ĐH Quy Nhon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a33b2d619d_0_13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a33b2d619d_0_13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a33b2d619d_0_13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a33b2d619d_0_13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952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a33b2d619d_0_13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a33b2d619d_0_13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860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4867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3"/>
          <p:cNvSpPr/>
          <p:nvPr/>
        </p:nvSpPr>
        <p:spPr>
          <a:xfrm>
            <a:off x="8730379" y="-371332"/>
            <a:ext cx="3508173"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9877671" y="1941058"/>
            <a:ext cx="2998876"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279099" y="5418325"/>
            <a:ext cx="3398740"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264453" y="-371331"/>
            <a:ext cx="2601941"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3849000" y="1333800"/>
            <a:ext cx="449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 name="Google Shape;78;p3">
            <a:hlinkClick r:id="" action="ppaction://noaction"/>
          </p:cNvPr>
          <p:cNvSpPr txBox="1">
            <a:spLocks noGrp="1"/>
          </p:cNvSpPr>
          <p:nvPr>
            <p:ph type="subTitle" idx="1"/>
          </p:nvPr>
        </p:nvSpPr>
        <p:spPr>
          <a:xfrm>
            <a:off x="5230967"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553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9000867" y="6217200"/>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rot="-5400000">
            <a:off x="11510567" y="585420"/>
            <a:ext cx="295696" cy="267845"/>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3"/>
          <p:cNvSpPr/>
          <p:nvPr/>
        </p:nvSpPr>
        <p:spPr>
          <a:xfrm rot="9965797">
            <a:off x="-542457" y="4341410"/>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 name="Google Shape;86;p3"/>
          <p:cNvGrpSpPr/>
          <p:nvPr/>
        </p:nvGrpSpPr>
        <p:grpSpPr>
          <a:xfrm rot="-6145098">
            <a:off x="1915116" y="5834116"/>
            <a:ext cx="578189" cy="523765"/>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3"/>
          <p:cNvGrpSpPr/>
          <p:nvPr/>
        </p:nvGrpSpPr>
        <p:grpSpPr>
          <a:xfrm rot="-5400000">
            <a:off x="11089990" y="5193380"/>
            <a:ext cx="326429" cy="295697"/>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rot="-4322283">
            <a:off x="340290" y="705348"/>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 name="Google Shape;95;p3"/>
          <p:cNvGrpSpPr/>
          <p:nvPr/>
        </p:nvGrpSpPr>
        <p:grpSpPr>
          <a:xfrm rot="-5400000">
            <a:off x="1815565" y="655863"/>
            <a:ext cx="295696" cy="267845"/>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4000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991146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4" name="Google Shape;376;p24">
            <a:extLst>
              <a:ext uri="{FF2B5EF4-FFF2-40B4-BE49-F238E27FC236}">
                <a16:creationId xmlns:a16="http://schemas.microsoft.com/office/drawing/2014/main" id="{1E093338-83FF-D643-9B84-06FE80FC7385}"/>
              </a:ext>
            </a:extLst>
          </p:cNvPr>
          <p:cNvGrpSpPr>
            <a:grpSpLocks/>
          </p:cNvGrpSpPr>
          <p:nvPr/>
        </p:nvGrpSpPr>
        <p:grpSpPr bwMode="auto">
          <a:xfrm>
            <a:off x="2293938" y="4356100"/>
            <a:ext cx="3576637" cy="1411288"/>
            <a:chOff x="4432311" y="2548350"/>
            <a:chExt cx="4488305" cy="1770363"/>
          </a:xfrm>
        </p:grpSpPr>
        <p:sp>
          <p:nvSpPr>
            <p:cNvPr id="5" name="Google Shape;377;p24">
              <a:extLst>
                <a:ext uri="{FF2B5EF4-FFF2-40B4-BE49-F238E27FC236}">
                  <a16:creationId xmlns:a16="http://schemas.microsoft.com/office/drawing/2014/main" id="{64EFABC5-79A5-FF45-AD2F-C798BE6225C6}"/>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378;p24">
              <a:extLst>
                <a:ext uri="{FF2B5EF4-FFF2-40B4-BE49-F238E27FC236}">
                  <a16:creationId xmlns:a16="http://schemas.microsoft.com/office/drawing/2014/main" id="{25C9DA49-97A6-9447-91C7-69249A8B9440}"/>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7" name="Google Shape;379;p24">
            <a:extLst>
              <a:ext uri="{FF2B5EF4-FFF2-40B4-BE49-F238E27FC236}">
                <a16:creationId xmlns:a16="http://schemas.microsoft.com/office/drawing/2014/main" id="{ED6ADAB3-A504-4D42-9A29-BC9FE52DC553}"/>
              </a:ext>
            </a:extLst>
          </p:cNvPr>
          <p:cNvGrpSpPr>
            <a:grpSpLocks/>
          </p:cNvGrpSpPr>
          <p:nvPr/>
        </p:nvGrpSpPr>
        <p:grpSpPr bwMode="auto">
          <a:xfrm>
            <a:off x="-331788" y="5576888"/>
            <a:ext cx="12855576" cy="1281112"/>
            <a:chOff x="-248700" y="4182223"/>
            <a:chExt cx="9641100" cy="961287"/>
          </a:xfrm>
        </p:grpSpPr>
        <p:grpSp>
          <p:nvGrpSpPr>
            <p:cNvPr id="8" name="Google Shape;380;p24">
              <a:extLst>
                <a:ext uri="{FF2B5EF4-FFF2-40B4-BE49-F238E27FC236}">
                  <a16:creationId xmlns:a16="http://schemas.microsoft.com/office/drawing/2014/main" id="{8956464C-CA38-714D-B7A5-44C4D46CEFDB}"/>
                </a:ext>
              </a:extLst>
            </p:cNvPr>
            <p:cNvGrpSpPr>
              <a:grpSpLocks/>
            </p:cNvGrpSpPr>
            <p:nvPr/>
          </p:nvGrpSpPr>
          <p:grpSpPr bwMode="auto">
            <a:xfrm>
              <a:off x="-248629" y="4462202"/>
              <a:ext cx="9640980" cy="681308"/>
              <a:chOff x="131200" y="4480088"/>
              <a:chExt cx="8881603" cy="627644"/>
            </a:xfrm>
          </p:grpSpPr>
          <p:sp>
            <p:nvSpPr>
              <p:cNvPr id="10" name="Google Shape;381;p24">
                <a:extLst>
                  <a:ext uri="{FF2B5EF4-FFF2-40B4-BE49-F238E27FC236}">
                    <a16:creationId xmlns:a16="http://schemas.microsoft.com/office/drawing/2014/main" id="{C627E7D1-EABB-A840-B3D2-4ABF4D65A8A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 name="Google Shape;382;p24">
                <a:extLst>
                  <a:ext uri="{FF2B5EF4-FFF2-40B4-BE49-F238E27FC236}">
                    <a16:creationId xmlns:a16="http://schemas.microsoft.com/office/drawing/2014/main" id="{ECED2BF5-AAE4-BB41-B5B9-F7B923DEDAA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383;p24">
                <a:extLst>
                  <a:ext uri="{FF2B5EF4-FFF2-40B4-BE49-F238E27FC236}">
                    <a16:creationId xmlns:a16="http://schemas.microsoft.com/office/drawing/2014/main" id="{84D6755E-391A-974A-A8D5-388C8D016974}"/>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384;p24">
              <a:extLst>
                <a:ext uri="{FF2B5EF4-FFF2-40B4-BE49-F238E27FC236}">
                  <a16:creationId xmlns:a16="http://schemas.microsoft.com/office/drawing/2014/main" id="{9F0ACF43-3A8F-1D42-9399-E17506732AD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3" name="Google Shape;387;p24">
            <a:extLst>
              <a:ext uri="{FF2B5EF4-FFF2-40B4-BE49-F238E27FC236}">
                <a16:creationId xmlns:a16="http://schemas.microsoft.com/office/drawing/2014/main" id="{0E477A10-2BE3-744C-AFF9-1D0FFD2ACC4E}"/>
              </a:ext>
            </a:extLst>
          </p:cNvPr>
          <p:cNvGrpSpPr>
            <a:grpSpLocks/>
          </p:cNvGrpSpPr>
          <p:nvPr/>
        </p:nvGrpSpPr>
        <p:grpSpPr bwMode="auto">
          <a:xfrm>
            <a:off x="350838" y="4505325"/>
            <a:ext cx="2755900" cy="1447800"/>
            <a:chOff x="2224701" y="1681903"/>
            <a:chExt cx="4137092" cy="2172400"/>
          </a:xfrm>
        </p:grpSpPr>
        <p:sp>
          <p:nvSpPr>
            <p:cNvPr id="14" name="Google Shape;388;p24">
              <a:extLst>
                <a:ext uri="{FF2B5EF4-FFF2-40B4-BE49-F238E27FC236}">
                  <a16:creationId xmlns:a16="http://schemas.microsoft.com/office/drawing/2014/main" id="{5FD855F1-7D23-D242-B6BB-0ACDA0F9A7AC}"/>
                </a:ext>
              </a:extLst>
            </p:cNvPr>
            <p:cNvSpPr>
              <a:spLocks/>
            </p:cNvSpPr>
            <p:nvPr/>
          </p:nvSpPr>
          <p:spPr bwMode="auto">
            <a:xfrm>
              <a:off x="2224701" y="1759450"/>
              <a:ext cx="4137092" cy="2092477"/>
            </a:xfrm>
            <a:custGeom>
              <a:avLst/>
              <a:gdLst>
                <a:gd name="T0" fmla="*/ 23486 w 52208"/>
                <a:gd name="T1" fmla="*/ 1 h 26406"/>
                <a:gd name="T2" fmla="*/ 23278 w 52208"/>
                <a:gd name="T3" fmla="*/ 12 h 26406"/>
                <a:gd name="T4" fmla="*/ 20742 w 52208"/>
                <a:gd name="T5" fmla="*/ 287 h 26406"/>
                <a:gd name="T6" fmla="*/ 19878 w 52208"/>
                <a:gd name="T7" fmla="*/ 348 h 26406"/>
                <a:gd name="T8" fmla="*/ 19279 w 52208"/>
                <a:gd name="T9" fmla="*/ 343 h 26406"/>
                <a:gd name="T10" fmla="*/ 18115 w 52208"/>
                <a:gd name="T11" fmla="*/ 470 h 26406"/>
                <a:gd name="T12" fmla="*/ 15916 w 52208"/>
                <a:gd name="T13" fmla="*/ 1906 h 26406"/>
                <a:gd name="T14" fmla="*/ 13502 w 52208"/>
                <a:gd name="T15" fmla="*/ 2792 h 26406"/>
                <a:gd name="T16" fmla="*/ 11028 w 52208"/>
                <a:gd name="T17" fmla="*/ 3739 h 26406"/>
                <a:gd name="T18" fmla="*/ 9653 w 52208"/>
                <a:gd name="T19" fmla="*/ 6152 h 26406"/>
                <a:gd name="T20" fmla="*/ 7576 w 52208"/>
                <a:gd name="T21" fmla="*/ 7649 h 26406"/>
                <a:gd name="T22" fmla="*/ 5468 w 52208"/>
                <a:gd name="T23" fmla="*/ 9176 h 26406"/>
                <a:gd name="T24" fmla="*/ 4460 w 52208"/>
                <a:gd name="T25" fmla="*/ 11620 h 26406"/>
                <a:gd name="T26" fmla="*/ 2627 w 52208"/>
                <a:gd name="T27" fmla="*/ 13483 h 26406"/>
                <a:gd name="T28" fmla="*/ 1436 w 52208"/>
                <a:gd name="T29" fmla="*/ 15775 h 26406"/>
                <a:gd name="T30" fmla="*/ 519 w 52208"/>
                <a:gd name="T31" fmla="*/ 18218 h 26406"/>
                <a:gd name="T32" fmla="*/ 183 w 52208"/>
                <a:gd name="T33" fmla="*/ 20785 h 26406"/>
                <a:gd name="T34" fmla="*/ 672 w 52208"/>
                <a:gd name="T35" fmla="*/ 23412 h 26406"/>
                <a:gd name="T36" fmla="*/ 31 w 52208"/>
                <a:gd name="T37" fmla="*/ 25458 h 26406"/>
                <a:gd name="T38" fmla="*/ 2352 w 52208"/>
                <a:gd name="T39" fmla="*/ 26405 h 26406"/>
                <a:gd name="T40" fmla="*/ 4827 w 52208"/>
                <a:gd name="T41" fmla="*/ 25611 h 26406"/>
                <a:gd name="T42" fmla="*/ 7301 w 52208"/>
                <a:gd name="T43" fmla="*/ 25367 h 26406"/>
                <a:gd name="T44" fmla="*/ 9776 w 52208"/>
                <a:gd name="T45" fmla="*/ 25489 h 26406"/>
                <a:gd name="T46" fmla="*/ 12250 w 52208"/>
                <a:gd name="T47" fmla="*/ 26253 h 26406"/>
                <a:gd name="T48" fmla="*/ 14724 w 52208"/>
                <a:gd name="T49" fmla="*/ 25794 h 26406"/>
                <a:gd name="T50" fmla="*/ 17168 w 52208"/>
                <a:gd name="T51" fmla="*/ 26253 h 26406"/>
                <a:gd name="T52" fmla="*/ 19643 w 52208"/>
                <a:gd name="T53" fmla="*/ 26405 h 26406"/>
                <a:gd name="T54" fmla="*/ 22117 w 52208"/>
                <a:gd name="T55" fmla="*/ 25642 h 26406"/>
                <a:gd name="T56" fmla="*/ 24592 w 52208"/>
                <a:gd name="T57" fmla="*/ 26375 h 26406"/>
                <a:gd name="T58" fmla="*/ 27066 w 52208"/>
                <a:gd name="T59" fmla="*/ 26253 h 26406"/>
                <a:gd name="T60" fmla="*/ 29540 w 52208"/>
                <a:gd name="T61" fmla="*/ 26222 h 26406"/>
                <a:gd name="T62" fmla="*/ 32015 w 52208"/>
                <a:gd name="T63" fmla="*/ 25886 h 26406"/>
                <a:gd name="T64" fmla="*/ 34489 w 52208"/>
                <a:gd name="T65" fmla="*/ 26375 h 26406"/>
                <a:gd name="T66" fmla="*/ 36933 w 52208"/>
                <a:gd name="T67" fmla="*/ 25458 h 26406"/>
                <a:gd name="T68" fmla="*/ 39408 w 52208"/>
                <a:gd name="T69" fmla="*/ 26008 h 26406"/>
                <a:gd name="T70" fmla="*/ 41882 w 52208"/>
                <a:gd name="T71" fmla="*/ 26161 h 26406"/>
                <a:gd name="T72" fmla="*/ 44356 w 52208"/>
                <a:gd name="T73" fmla="*/ 25764 h 26406"/>
                <a:gd name="T74" fmla="*/ 46831 w 52208"/>
                <a:gd name="T75" fmla="*/ 26039 h 26406"/>
                <a:gd name="T76" fmla="*/ 48607 w 52208"/>
                <a:gd name="T77" fmla="*/ 25897 h 26406"/>
                <a:gd name="T78" fmla="*/ 49305 w 52208"/>
                <a:gd name="T79" fmla="*/ 25947 h 26406"/>
                <a:gd name="T80" fmla="*/ 50831 w 52208"/>
                <a:gd name="T81" fmla="*/ 26196 h 26406"/>
                <a:gd name="T82" fmla="*/ 51841 w 52208"/>
                <a:gd name="T83" fmla="*/ 25978 h 26406"/>
                <a:gd name="T84" fmla="*/ 52146 w 52208"/>
                <a:gd name="T85" fmla="*/ 23320 h 26406"/>
                <a:gd name="T86" fmla="*/ 51566 w 52208"/>
                <a:gd name="T87" fmla="*/ 20785 h 26406"/>
                <a:gd name="T88" fmla="*/ 50313 w 52208"/>
                <a:gd name="T89" fmla="*/ 18493 h 26406"/>
                <a:gd name="T90" fmla="*/ 49489 w 52208"/>
                <a:gd name="T91" fmla="*/ 16111 h 26406"/>
                <a:gd name="T92" fmla="*/ 49153 w 52208"/>
                <a:gd name="T93" fmla="*/ 13453 h 26406"/>
                <a:gd name="T94" fmla="*/ 47900 w 52208"/>
                <a:gd name="T95" fmla="*/ 11162 h 26406"/>
                <a:gd name="T96" fmla="*/ 46037 w 52208"/>
                <a:gd name="T97" fmla="*/ 9329 h 26406"/>
                <a:gd name="T98" fmla="*/ 43807 w 52208"/>
                <a:gd name="T99" fmla="*/ 7924 h 26406"/>
                <a:gd name="T100" fmla="*/ 42676 w 52208"/>
                <a:gd name="T101" fmla="*/ 5388 h 26406"/>
                <a:gd name="T102" fmla="*/ 40049 w 52208"/>
                <a:gd name="T103" fmla="*/ 4624 h 26406"/>
                <a:gd name="T104" fmla="*/ 38338 w 52208"/>
                <a:gd name="T105" fmla="*/ 2486 h 26406"/>
                <a:gd name="T106" fmla="*/ 37461 w 52208"/>
                <a:gd name="T107" fmla="*/ 2314 h 26406"/>
                <a:gd name="T108" fmla="*/ 36408 w 52208"/>
                <a:gd name="T109" fmla="*/ 2354 h 26406"/>
                <a:gd name="T110" fmla="*/ 35650 w 52208"/>
                <a:gd name="T111" fmla="*/ 2242 h 26406"/>
                <a:gd name="T112" fmla="*/ 33267 w 52208"/>
                <a:gd name="T113" fmla="*/ 1356 h 26406"/>
                <a:gd name="T114" fmla="*/ 30793 w 52208"/>
                <a:gd name="T115" fmla="*/ 989 h 26406"/>
                <a:gd name="T116" fmla="*/ 28349 w 52208"/>
                <a:gd name="T117" fmla="*/ 500 h 26406"/>
                <a:gd name="T118" fmla="*/ 26849 w 52208"/>
                <a:gd name="T119" fmla="*/ 434 h 26406"/>
                <a:gd name="T120" fmla="*/ 25844 w 52208"/>
                <a:gd name="T121" fmla="*/ 439 h 26406"/>
                <a:gd name="T122" fmla="*/ 23486 w 52208"/>
                <a:gd name="T123" fmla="*/ 1 h 26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389;p24">
              <a:extLst>
                <a:ext uri="{FF2B5EF4-FFF2-40B4-BE49-F238E27FC236}">
                  <a16:creationId xmlns:a16="http://schemas.microsoft.com/office/drawing/2014/main" id="{5482F4B0-D379-984A-9E4F-77EC7B825735}"/>
                </a:ext>
              </a:extLst>
            </p:cNvPr>
            <p:cNvSpPr>
              <a:spLocks/>
            </p:cNvSpPr>
            <p:nvPr/>
          </p:nvSpPr>
          <p:spPr bwMode="auto">
            <a:xfrm>
              <a:off x="2227078" y="2680166"/>
              <a:ext cx="4134715" cy="1174136"/>
            </a:xfrm>
            <a:custGeom>
              <a:avLst/>
              <a:gdLst>
                <a:gd name="T0" fmla="*/ 47595 w 52178"/>
                <a:gd name="T1" fmla="*/ 734 h 14817"/>
                <a:gd name="T2" fmla="*/ 47290 w 52178"/>
                <a:gd name="T3" fmla="*/ 826 h 14817"/>
                <a:gd name="T4" fmla="*/ 46351 w 52178"/>
                <a:gd name="T5" fmla="*/ 2939 h 14817"/>
                <a:gd name="T6" fmla="*/ 45823 w 52178"/>
                <a:gd name="T7" fmla="*/ 2750 h 14817"/>
                <a:gd name="T8" fmla="*/ 42815 w 52178"/>
                <a:gd name="T9" fmla="*/ 5837 h 14817"/>
                <a:gd name="T10" fmla="*/ 42219 w 52178"/>
                <a:gd name="T11" fmla="*/ 5530 h 14817"/>
                <a:gd name="T12" fmla="*/ 40278 w 52178"/>
                <a:gd name="T13" fmla="*/ 9898 h 14817"/>
                <a:gd name="T14" fmla="*/ 38095 w 52178"/>
                <a:gd name="T15" fmla="*/ 9593 h 14817"/>
                <a:gd name="T16" fmla="*/ 37606 w 52178"/>
                <a:gd name="T17" fmla="*/ 9593 h 14817"/>
                <a:gd name="T18" fmla="*/ 34948 w 52178"/>
                <a:gd name="T19" fmla="*/ 9257 h 14817"/>
                <a:gd name="T20" fmla="*/ 31268 w 52178"/>
                <a:gd name="T21" fmla="*/ 10413 h 14817"/>
                <a:gd name="T22" fmla="*/ 28686 w 52178"/>
                <a:gd name="T23" fmla="*/ 10387 h 14817"/>
                <a:gd name="T24" fmla="*/ 27782 w 52178"/>
                <a:gd name="T25" fmla="*/ 10374 h 14817"/>
                <a:gd name="T26" fmla="*/ 26395 w 52178"/>
                <a:gd name="T27" fmla="*/ 10870 h 14817"/>
                <a:gd name="T28" fmla="*/ 23889 w 52178"/>
                <a:gd name="T29" fmla="*/ 9838 h 14817"/>
                <a:gd name="T30" fmla="*/ 22270 w 52178"/>
                <a:gd name="T31" fmla="*/ 10387 h 14817"/>
                <a:gd name="T32" fmla="*/ 21232 w 52178"/>
                <a:gd name="T33" fmla="*/ 10662 h 14817"/>
                <a:gd name="T34" fmla="*/ 19613 w 52178"/>
                <a:gd name="T35" fmla="*/ 10876 h 14817"/>
                <a:gd name="T36" fmla="*/ 17169 w 52178"/>
                <a:gd name="T37" fmla="*/ 10510 h 14817"/>
                <a:gd name="T38" fmla="*/ 15672 w 52178"/>
                <a:gd name="T39" fmla="*/ 9471 h 14817"/>
                <a:gd name="T40" fmla="*/ 13167 w 52178"/>
                <a:gd name="T41" fmla="*/ 9807 h 14817"/>
                <a:gd name="T42" fmla="*/ 9715 w 52178"/>
                <a:gd name="T43" fmla="*/ 10754 h 14817"/>
                <a:gd name="T44" fmla="*/ 8576 w 52178"/>
                <a:gd name="T45" fmla="*/ 10155 h 14817"/>
                <a:gd name="T46" fmla="*/ 6604 w 52178"/>
                <a:gd name="T47" fmla="*/ 11951 h 14817"/>
                <a:gd name="T48" fmla="*/ 6049 w 52178"/>
                <a:gd name="T49" fmla="*/ 10937 h 14817"/>
                <a:gd name="T50" fmla="*/ 3330 w 52178"/>
                <a:gd name="T51" fmla="*/ 9868 h 14817"/>
                <a:gd name="T52" fmla="*/ 1711 w 52178"/>
                <a:gd name="T53" fmla="*/ 8188 h 14817"/>
                <a:gd name="T54" fmla="*/ 153 w 52178"/>
                <a:gd name="T55" fmla="*/ 9166 h 14817"/>
                <a:gd name="T56" fmla="*/ 31 w 52178"/>
                <a:gd name="T57" fmla="*/ 13839 h 14817"/>
                <a:gd name="T58" fmla="*/ 4797 w 52178"/>
                <a:gd name="T59" fmla="*/ 14023 h 14817"/>
                <a:gd name="T60" fmla="*/ 9746 w 52178"/>
                <a:gd name="T61" fmla="*/ 13870 h 14817"/>
                <a:gd name="T62" fmla="*/ 14694 w 52178"/>
                <a:gd name="T63" fmla="*/ 14175 h 14817"/>
                <a:gd name="T64" fmla="*/ 19643 w 52178"/>
                <a:gd name="T65" fmla="*/ 14786 h 14817"/>
                <a:gd name="T66" fmla="*/ 24562 w 52178"/>
                <a:gd name="T67" fmla="*/ 14756 h 14817"/>
                <a:gd name="T68" fmla="*/ 29510 w 52178"/>
                <a:gd name="T69" fmla="*/ 14603 h 14817"/>
                <a:gd name="T70" fmla="*/ 34459 w 52178"/>
                <a:gd name="T71" fmla="*/ 14756 h 14817"/>
                <a:gd name="T72" fmla="*/ 39408 w 52178"/>
                <a:gd name="T73" fmla="*/ 14389 h 14817"/>
                <a:gd name="T74" fmla="*/ 44357 w 52178"/>
                <a:gd name="T75" fmla="*/ 14145 h 14817"/>
                <a:gd name="T76" fmla="*/ 48577 w 52178"/>
                <a:gd name="T77" fmla="*/ 14278 h 14817"/>
                <a:gd name="T78" fmla="*/ 50858 w 52178"/>
                <a:gd name="T79" fmla="*/ 14598 h 14817"/>
                <a:gd name="T80" fmla="*/ 52116 w 52178"/>
                <a:gd name="T81" fmla="*/ 11670 h 14817"/>
                <a:gd name="T82" fmla="*/ 50314 w 52178"/>
                <a:gd name="T83" fmla="*/ 6844 h 14817"/>
                <a:gd name="T84" fmla="*/ 49123 w 52178"/>
                <a:gd name="T85" fmla="*/ 1803 h 14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390;p24">
              <a:extLst>
                <a:ext uri="{FF2B5EF4-FFF2-40B4-BE49-F238E27FC236}">
                  <a16:creationId xmlns:a16="http://schemas.microsoft.com/office/drawing/2014/main" id="{81D7F74E-276D-524B-8E0B-9E734B0897FE}"/>
                </a:ext>
              </a:extLst>
            </p:cNvPr>
            <p:cNvSpPr>
              <a:spLocks/>
            </p:cNvSpPr>
            <p:nvPr/>
          </p:nvSpPr>
          <p:spPr bwMode="auto">
            <a:xfrm>
              <a:off x="2801636" y="2135732"/>
              <a:ext cx="77807" cy="167339"/>
            </a:xfrm>
            <a:custGeom>
              <a:avLst/>
              <a:gdLst>
                <a:gd name="T0" fmla="*/ 398 w 796"/>
                <a:gd name="T1" fmla="*/ 0 h 1712"/>
                <a:gd name="T2" fmla="*/ 1 w 796"/>
                <a:gd name="T3" fmla="*/ 856 h 1712"/>
                <a:gd name="T4" fmla="*/ 398 w 796"/>
                <a:gd name="T5" fmla="*/ 1711 h 1712"/>
                <a:gd name="T6" fmla="*/ 795 w 796"/>
                <a:gd name="T7" fmla="*/ 856 h 1712"/>
                <a:gd name="T8" fmla="*/ 398 w 796"/>
                <a:gd name="T9" fmla="*/ 0 h 1712"/>
              </a:gdLst>
              <a:ahLst/>
              <a:cxnLst>
                <a:cxn ang="0">
                  <a:pos x="T0" y="T1"/>
                </a:cxn>
                <a:cxn ang="0">
                  <a:pos x="T2" y="T3"/>
                </a:cxn>
                <a:cxn ang="0">
                  <a:pos x="T4" y="T5"/>
                </a:cxn>
                <a:cxn ang="0">
                  <a:pos x="T6" y="T7"/>
                </a:cxn>
                <a:cxn ang="0">
                  <a:pos x="T8" y="T9"/>
                </a:cxn>
              </a:cxnLst>
              <a:rect l="0" t="0"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391;p24">
              <a:extLst>
                <a:ext uri="{FF2B5EF4-FFF2-40B4-BE49-F238E27FC236}">
                  <a16:creationId xmlns:a16="http://schemas.microsoft.com/office/drawing/2014/main" id="{6A3A48C7-62CB-604D-A51B-9A82BED1476D}"/>
                </a:ext>
              </a:extLst>
            </p:cNvPr>
            <p:cNvSpPr>
              <a:spLocks/>
            </p:cNvSpPr>
            <p:nvPr/>
          </p:nvSpPr>
          <p:spPr bwMode="auto">
            <a:xfrm>
              <a:off x="2801636" y="2240222"/>
              <a:ext cx="74777" cy="62850"/>
            </a:xfrm>
            <a:custGeom>
              <a:avLst/>
              <a:gdLst>
                <a:gd name="T0" fmla="*/ 764 w 765"/>
                <a:gd name="T1" fmla="*/ 1 h 643"/>
                <a:gd name="T2" fmla="*/ 764 w 765"/>
                <a:gd name="T3" fmla="*/ 1 h 643"/>
                <a:gd name="T4" fmla="*/ 337 w 765"/>
                <a:gd name="T5" fmla="*/ 92 h 643"/>
                <a:gd name="T6" fmla="*/ 1 w 765"/>
                <a:gd name="T7" fmla="*/ 31 h 643"/>
                <a:gd name="T8" fmla="*/ 1 w 765"/>
                <a:gd name="T9" fmla="*/ 31 h 643"/>
                <a:gd name="T10" fmla="*/ 398 w 765"/>
                <a:gd name="T11" fmla="*/ 642 h 643"/>
                <a:gd name="T12" fmla="*/ 764 w 765"/>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5" h="643" extrusionOk="0">
                  <a:moveTo>
                    <a:pt x="764" y="1"/>
                  </a:moveTo>
                  <a:lnTo>
                    <a:pt x="764" y="1"/>
                  </a:lnTo>
                  <a:cubicBezTo>
                    <a:pt x="642" y="62"/>
                    <a:pt x="490" y="92"/>
                    <a:pt x="337" y="92"/>
                  </a:cubicBezTo>
                  <a:cubicBezTo>
                    <a:pt x="215" y="92"/>
                    <a:pt x="123" y="62"/>
                    <a:pt x="1" y="31"/>
                  </a:cubicBezTo>
                  <a:cubicBezTo>
                    <a:pt x="62" y="398"/>
                    <a:pt x="215" y="642"/>
                    <a:pt x="398" y="642"/>
                  </a:cubicBezTo>
                  <a:cubicBezTo>
                    <a:pt x="581" y="64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392;p24">
              <a:extLst>
                <a:ext uri="{FF2B5EF4-FFF2-40B4-BE49-F238E27FC236}">
                  <a16:creationId xmlns:a16="http://schemas.microsoft.com/office/drawing/2014/main" id="{2DD722DA-87C9-CE4B-A4F1-5882B9B1E046}"/>
                </a:ext>
              </a:extLst>
            </p:cNvPr>
            <p:cNvSpPr>
              <a:spLocks/>
            </p:cNvSpPr>
            <p:nvPr/>
          </p:nvSpPr>
          <p:spPr bwMode="auto">
            <a:xfrm>
              <a:off x="2688152" y="2186071"/>
              <a:ext cx="149456" cy="128828"/>
            </a:xfrm>
            <a:custGeom>
              <a:avLst/>
              <a:gdLst>
                <a:gd name="T0" fmla="*/ 338 w 1529"/>
                <a:gd name="T1" fmla="*/ 1 h 1318"/>
                <a:gd name="T2" fmla="*/ 154 w 1529"/>
                <a:gd name="T3" fmla="*/ 66 h 1318"/>
                <a:gd name="T4" fmla="*/ 490 w 1529"/>
                <a:gd name="T5" fmla="*/ 952 h 1318"/>
                <a:gd name="T6" fmla="*/ 1206 w 1529"/>
                <a:gd name="T7" fmla="*/ 1317 h 1318"/>
                <a:gd name="T8" fmla="*/ 1376 w 1529"/>
                <a:gd name="T9" fmla="*/ 1257 h 1318"/>
                <a:gd name="T10" fmla="*/ 1040 w 1529"/>
                <a:gd name="T11" fmla="*/ 371 h 1318"/>
                <a:gd name="T12" fmla="*/ 338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393;p24">
              <a:extLst>
                <a:ext uri="{FF2B5EF4-FFF2-40B4-BE49-F238E27FC236}">
                  <a16:creationId xmlns:a16="http://schemas.microsoft.com/office/drawing/2014/main" id="{F2681DA4-19A6-704C-A013-BB2E851E9451}"/>
                </a:ext>
              </a:extLst>
            </p:cNvPr>
            <p:cNvSpPr>
              <a:spLocks/>
            </p:cNvSpPr>
            <p:nvPr/>
          </p:nvSpPr>
          <p:spPr bwMode="auto">
            <a:xfrm>
              <a:off x="2738980" y="2264169"/>
              <a:ext cx="92665" cy="53662"/>
            </a:xfrm>
            <a:custGeom>
              <a:avLst/>
              <a:gdLst>
                <a:gd name="T0" fmla="*/ 825 w 948"/>
                <a:gd name="T1" fmla="*/ 0 h 549"/>
                <a:gd name="T2" fmla="*/ 303 w 948"/>
                <a:gd name="T3" fmla="*/ 191 h 549"/>
                <a:gd name="T4" fmla="*/ 184 w 948"/>
                <a:gd name="T5" fmla="*/ 183 h 549"/>
                <a:gd name="T6" fmla="*/ 0 w 948"/>
                <a:gd name="T7" fmla="*/ 183 h 549"/>
                <a:gd name="T8" fmla="*/ 687 w 948"/>
                <a:gd name="T9" fmla="*/ 549 h 549"/>
                <a:gd name="T10" fmla="*/ 856 w 948"/>
                <a:gd name="T11" fmla="*/ 489 h 549"/>
                <a:gd name="T12" fmla="*/ 825 w 948"/>
                <a:gd name="T13" fmla="*/ 0 h 549"/>
              </a:gdLst>
              <a:ahLst/>
              <a:cxnLst>
                <a:cxn ang="0">
                  <a:pos x="T0" y="T1"/>
                </a:cxn>
                <a:cxn ang="0">
                  <a:pos x="T2" y="T3"/>
                </a:cxn>
                <a:cxn ang="0">
                  <a:pos x="T4" y="T5"/>
                </a:cxn>
                <a:cxn ang="0">
                  <a:pos x="T6" y="T7"/>
                </a:cxn>
                <a:cxn ang="0">
                  <a:pos x="T8" y="T9"/>
                </a:cxn>
                <a:cxn ang="0">
                  <a:pos x="T10" y="T11"/>
                </a:cxn>
                <a:cxn ang="0">
                  <a:pos x="T12" y="T13"/>
                </a:cxn>
              </a:cxnLst>
              <a:rect l="0" t="0"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394;p24">
              <a:extLst>
                <a:ext uri="{FF2B5EF4-FFF2-40B4-BE49-F238E27FC236}">
                  <a16:creationId xmlns:a16="http://schemas.microsoft.com/office/drawing/2014/main" id="{06EF7070-11F7-C649-A600-0E2C66460289}"/>
                </a:ext>
              </a:extLst>
            </p:cNvPr>
            <p:cNvSpPr>
              <a:spLocks/>
            </p:cNvSpPr>
            <p:nvPr/>
          </p:nvSpPr>
          <p:spPr bwMode="auto">
            <a:xfrm>
              <a:off x="2649347" y="2288019"/>
              <a:ext cx="164314" cy="74775"/>
            </a:xfrm>
            <a:custGeom>
              <a:avLst/>
              <a:gdLst>
                <a:gd name="T0" fmla="*/ 826 w 1681"/>
                <a:gd name="T1" fmla="*/ 0 h 765"/>
                <a:gd name="T2" fmla="*/ 1 w 1681"/>
                <a:gd name="T3" fmla="*/ 398 h 765"/>
                <a:gd name="T4" fmla="*/ 826 w 1681"/>
                <a:gd name="T5" fmla="*/ 764 h 765"/>
                <a:gd name="T6" fmla="*/ 1681 w 1681"/>
                <a:gd name="T7" fmla="*/ 398 h 765"/>
                <a:gd name="T8" fmla="*/ 826 w 1681"/>
                <a:gd name="T9" fmla="*/ 0 h 765"/>
              </a:gdLst>
              <a:ahLst/>
              <a:cxnLst>
                <a:cxn ang="0">
                  <a:pos x="T0" y="T1"/>
                </a:cxn>
                <a:cxn ang="0">
                  <a:pos x="T2" y="T3"/>
                </a:cxn>
                <a:cxn ang="0">
                  <a:pos x="T4" y="T5"/>
                </a:cxn>
                <a:cxn ang="0">
                  <a:pos x="T6" y="T7"/>
                </a:cxn>
                <a:cxn ang="0">
                  <a:pos x="T8" y="T9"/>
                </a:cxn>
              </a:cxnLst>
              <a:rect l="0" t="0"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395;p24">
              <a:extLst>
                <a:ext uri="{FF2B5EF4-FFF2-40B4-BE49-F238E27FC236}">
                  <a16:creationId xmlns:a16="http://schemas.microsoft.com/office/drawing/2014/main" id="{AD38838B-F39C-2F44-ACDA-82388C8FA24A}"/>
                </a:ext>
              </a:extLst>
            </p:cNvPr>
            <p:cNvSpPr>
              <a:spLocks/>
            </p:cNvSpPr>
            <p:nvPr/>
          </p:nvSpPr>
          <p:spPr bwMode="auto">
            <a:xfrm>
              <a:off x="2649347" y="2302974"/>
              <a:ext cx="164314" cy="62752"/>
            </a:xfrm>
            <a:custGeom>
              <a:avLst/>
              <a:gdLst>
                <a:gd name="T0" fmla="*/ 1498 w 1681"/>
                <a:gd name="T1" fmla="*/ 0 h 642"/>
                <a:gd name="T2" fmla="*/ 691 w 1681"/>
                <a:gd name="T3" fmla="*/ 462 h 642"/>
                <a:gd name="T4" fmla="*/ 612 w 1681"/>
                <a:gd name="T5" fmla="*/ 458 h 642"/>
                <a:gd name="T6" fmla="*/ 1 w 1681"/>
                <a:gd name="T7" fmla="*/ 275 h 642"/>
                <a:gd name="T8" fmla="*/ 1 w 1681"/>
                <a:gd name="T9" fmla="*/ 275 h 642"/>
                <a:gd name="T10" fmla="*/ 826 w 1681"/>
                <a:gd name="T11" fmla="*/ 642 h 642"/>
                <a:gd name="T12" fmla="*/ 1681 w 1681"/>
                <a:gd name="T13" fmla="*/ 275 h 642"/>
                <a:gd name="T14" fmla="*/ 1498 w 1681"/>
                <a:gd name="T15" fmla="*/ 0 h 6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2" extrusionOk="0">
                  <a:moveTo>
                    <a:pt x="1498" y="0"/>
                  </a:moveTo>
                  <a:cubicBezTo>
                    <a:pt x="1328" y="283"/>
                    <a:pt x="1026" y="462"/>
                    <a:pt x="691" y="462"/>
                  </a:cubicBezTo>
                  <a:cubicBezTo>
                    <a:pt x="665" y="462"/>
                    <a:pt x="638" y="461"/>
                    <a:pt x="612" y="458"/>
                  </a:cubicBezTo>
                  <a:cubicBezTo>
                    <a:pt x="398" y="458"/>
                    <a:pt x="184" y="397"/>
                    <a:pt x="1" y="275"/>
                  </a:cubicBez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 name="Google Shape;396;p24">
              <a:extLst>
                <a:ext uri="{FF2B5EF4-FFF2-40B4-BE49-F238E27FC236}">
                  <a16:creationId xmlns:a16="http://schemas.microsoft.com/office/drawing/2014/main" id="{E4831D6D-78B7-FA4F-A027-9C86B528EFED}"/>
                </a:ext>
              </a:extLst>
            </p:cNvPr>
            <p:cNvSpPr>
              <a:spLocks/>
            </p:cNvSpPr>
            <p:nvPr/>
          </p:nvSpPr>
          <p:spPr bwMode="auto">
            <a:xfrm>
              <a:off x="2688152" y="2338846"/>
              <a:ext cx="149456" cy="128828"/>
            </a:xfrm>
            <a:custGeom>
              <a:avLst/>
              <a:gdLst>
                <a:gd name="T0" fmla="*/ 1193 w 1529"/>
                <a:gd name="T1" fmla="*/ 1 h 1318"/>
                <a:gd name="T2" fmla="*/ 490 w 1529"/>
                <a:gd name="T3" fmla="*/ 366 h 1318"/>
                <a:gd name="T4" fmla="*/ 154 w 1529"/>
                <a:gd name="T5" fmla="*/ 1252 h 1318"/>
                <a:gd name="T6" fmla="*/ 344 w 1529"/>
                <a:gd name="T7" fmla="*/ 1317 h 1318"/>
                <a:gd name="T8" fmla="*/ 1040 w 1529"/>
                <a:gd name="T9" fmla="*/ 947 h 1318"/>
                <a:gd name="T10" fmla="*/ 1376 w 1529"/>
                <a:gd name="T11" fmla="*/ 61 h 1318"/>
                <a:gd name="T12" fmla="*/ 1193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 name="Google Shape;397;p24">
              <a:extLst>
                <a:ext uri="{FF2B5EF4-FFF2-40B4-BE49-F238E27FC236}">
                  <a16:creationId xmlns:a16="http://schemas.microsoft.com/office/drawing/2014/main" id="{3B9BDDBD-B4E7-C543-B6E8-B4B7F655FCAF}"/>
                </a:ext>
              </a:extLst>
            </p:cNvPr>
            <p:cNvSpPr>
              <a:spLocks/>
            </p:cNvSpPr>
            <p:nvPr/>
          </p:nvSpPr>
          <p:spPr bwMode="auto">
            <a:xfrm>
              <a:off x="2703107" y="2338455"/>
              <a:ext cx="134501" cy="128730"/>
            </a:xfrm>
            <a:custGeom>
              <a:avLst/>
              <a:gdLst>
                <a:gd name="T0" fmla="*/ 1003 w 1376"/>
                <a:gd name="T1" fmla="*/ 1 h 1317"/>
                <a:gd name="T2" fmla="*/ 887 w 1376"/>
                <a:gd name="T3" fmla="*/ 34 h 1317"/>
                <a:gd name="T4" fmla="*/ 1 w 1376"/>
                <a:gd name="T5" fmla="*/ 1256 h 1317"/>
                <a:gd name="T6" fmla="*/ 170 w 1376"/>
                <a:gd name="T7" fmla="*/ 1316 h 1317"/>
                <a:gd name="T8" fmla="*/ 887 w 1376"/>
                <a:gd name="T9" fmla="*/ 951 h 1317"/>
                <a:gd name="T10" fmla="*/ 1223 w 1376"/>
                <a:gd name="T11" fmla="*/ 65 h 1317"/>
                <a:gd name="T12" fmla="*/ 1003 w 1376"/>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398;p24">
              <a:extLst>
                <a:ext uri="{FF2B5EF4-FFF2-40B4-BE49-F238E27FC236}">
                  <a16:creationId xmlns:a16="http://schemas.microsoft.com/office/drawing/2014/main" id="{A5ED0E14-F35E-1D4D-AB50-8BA5DB74D6DB}"/>
                </a:ext>
              </a:extLst>
            </p:cNvPr>
            <p:cNvSpPr>
              <a:spLocks/>
            </p:cNvSpPr>
            <p:nvPr/>
          </p:nvSpPr>
          <p:spPr bwMode="auto">
            <a:xfrm>
              <a:off x="2798703" y="2350673"/>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5" name="Google Shape;399;p24">
              <a:extLst>
                <a:ext uri="{FF2B5EF4-FFF2-40B4-BE49-F238E27FC236}">
                  <a16:creationId xmlns:a16="http://schemas.microsoft.com/office/drawing/2014/main" id="{540807A1-DA1D-024A-A87E-0E8A045B889B}"/>
                </a:ext>
              </a:extLst>
            </p:cNvPr>
            <p:cNvSpPr>
              <a:spLocks/>
            </p:cNvSpPr>
            <p:nvPr/>
          </p:nvSpPr>
          <p:spPr bwMode="auto">
            <a:xfrm>
              <a:off x="2804666" y="2365628"/>
              <a:ext cx="74777" cy="152384"/>
            </a:xfrm>
            <a:custGeom>
              <a:avLst/>
              <a:gdLst>
                <a:gd name="T0" fmla="*/ 581 w 765"/>
                <a:gd name="T1" fmla="*/ 1 h 1559"/>
                <a:gd name="T2" fmla="*/ 581 w 765"/>
                <a:gd name="T3" fmla="*/ 1 h 1559"/>
                <a:gd name="T4" fmla="*/ 0 w 765"/>
                <a:gd name="T5" fmla="*/ 1039 h 1559"/>
                <a:gd name="T6" fmla="*/ 367 w 765"/>
                <a:gd name="T7" fmla="*/ 1559 h 1559"/>
                <a:gd name="T8" fmla="*/ 764 w 765"/>
                <a:gd name="T9" fmla="*/ 703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6" name="Google Shape;400;p24">
              <a:extLst>
                <a:ext uri="{FF2B5EF4-FFF2-40B4-BE49-F238E27FC236}">
                  <a16:creationId xmlns:a16="http://schemas.microsoft.com/office/drawing/2014/main" id="{E9D85EE1-CEDB-704B-A1C5-FC650135DEBC}"/>
                </a:ext>
              </a:extLst>
            </p:cNvPr>
            <p:cNvSpPr>
              <a:spLocks/>
            </p:cNvSpPr>
            <p:nvPr/>
          </p:nvSpPr>
          <p:spPr bwMode="auto">
            <a:xfrm>
              <a:off x="2840441" y="2338944"/>
              <a:ext cx="149456" cy="130001"/>
            </a:xfrm>
            <a:custGeom>
              <a:avLst/>
              <a:gdLst>
                <a:gd name="T0" fmla="*/ 320 w 1529"/>
                <a:gd name="T1" fmla="*/ 0 h 1330"/>
                <a:gd name="T2" fmla="*/ 154 w 1529"/>
                <a:gd name="T3" fmla="*/ 60 h 1330"/>
                <a:gd name="T4" fmla="*/ 490 w 1529"/>
                <a:gd name="T5" fmla="*/ 946 h 1330"/>
                <a:gd name="T6" fmla="*/ 1187 w 1529"/>
                <a:gd name="T7" fmla="*/ 1330 h 1330"/>
                <a:gd name="T8" fmla="*/ 1376 w 1529"/>
                <a:gd name="T9" fmla="*/ 1251 h 1330"/>
                <a:gd name="T10" fmla="*/ 1040 w 1529"/>
                <a:gd name="T11" fmla="*/ 396 h 1330"/>
                <a:gd name="T12" fmla="*/ 320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401;p24">
              <a:extLst>
                <a:ext uri="{FF2B5EF4-FFF2-40B4-BE49-F238E27FC236}">
                  <a16:creationId xmlns:a16="http://schemas.microsoft.com/office/drawing/2014/main" id="{0B776058-08D5-A84D-96B3-EA53997D29B3}"/>
                </a:ext>
              </a:extLst>
            </p:cNvPr>
            <p:cNvSpPr>
              <a:spLocks/>
            </p:cNvSpPr>
            <p:nvPr/>
          </p:nvSpPr>
          <p:spPr bwMode="auto">
            <a:xfrm>
              <a:off x="2840441" y="2338944"/>
              <a:ext cx="137531" cy="113384"/>
            </a:xfrm>
            <a:custGeom>
              <a:avLst/>
              <a:gdLst>
                <a:gd name="T0" fmla="*/ 320 w 1407"/>
                <a:gd name="T1" fmla="*/ 0 h 1160"/>
                <a:gd name="T2" fmla="*/ 154 w 1407"/>
                <a:gd name="T3" fmla="*/ 60 h 1160"/>
                <a:gd name="T4" fmla="*/ 490 w 1407"/>
                <a:gd name="T5" fmla="*/ 946 h 1160"/>
                <a:gd name="T6" fmla="*/ 664 w 1407"/>
                <a:gd name="T7" fmla="*/ 932 h 1160"/>
                <a:gd name="T8" fmla="*/ 734 w 1407"/>
                <a:gd name="T9" fmla="*/ 946 h 1160"/>
                <a:gd name="T10" fmla="*/ 829 w 1407"/>
                <a:gd name="T11" fmla="*/ 940 h 1160"/>
                <a:gd name="T12" fmla="*/ 1406 w 1407"/>
                <a:gd name="T13" fmla="*/ 1160 h 1160"/>
                <a:gd name="T14" fmla="*/ 1040 w 1407"/>
                <a:gd name="T15" fmla="*/ 396 h 1160"/>
                <a:gd name="T16" fmla="*/ 320 w 1407"/>
                <a:gd name="T17" fmla="*/ 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8" name="Google Shape;402;p24">
              <a:extLst>
                <a:ext uri="{FF2B5EF4-FFF2-40B4-BE49-F238E27FC236}">
                  <a16:creationId xmlns:a16="http://schemas.microsoft.com/office/drawing/2014/main" id="{93D51429-4B3C-9044-8E4C-C5A41D1CAED0}"/>
                </a:ext>
              </a:extLst>
            </p:cNvPr>
            <p:cNvSpPr>
              <a:spLocks/>
            </p:cNvSpPr>
            <p:nvPr/>
          </p:nvSpPr>
          <p:spPr bwMode="auto">
            <a:xfrm>
              <a:off x="2864389" y="2290951"/>
              <a:ext cx="167246" cy="74775"/>
            </a:xfrm>
            <a:custGeom>
              <a:avLst/>
              <a:gdLst>
                <a:gd name="T0" fmla="*/ 856 w 1711"/>
                <a:gd name="T1" fmla="*/ 1 h 765"/>
                <a:gd name="T2" fmla="*/ 0 w 1711"/>
                <a:gd name="T3" fmla="*/ 398 h 765"/>
                <a:gd name="T4" fmla="*/ 856 w 1711"/>
                <a:gd name="T5" fmla="*/ 765 h 765"/>
                <a:gd name="T6" fmla="*/ 1711 w 1711"/>
                <a:gd name="T7" fmla="*/ 398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9" name="Google Shape;403;p24">
              <a:extLst>
                <a:ext uri="{FF2B5EF4-FFF2-40B4-BE49-F238E27FC236}">
                  <a16:creationId xmlns:a16="http://schemas.microsoft.com/office/drawing/2014/main" id="{C03CE11E-5E15-574F-BD07-2B032C465CC6}"/>
                </a:ext>
              </a:extLst>
            </p:cNvPr>
            <p:cNvSpPr>
              <a:spLocks/>
            </p:cNvSpPr>
            <p:nvPr/>
          </p:nvSpPr>
          <p:spPr bwMode="auto">
            <a:xfrm>
              <a:off x="2864389" y="2290951"/>
              <a:ext cx="146426" cy="74775"/>
            </a:xfrm>
            <a:custGeom>
              <a:avLst/>
              <a:gdLst>
                <a:gd name="T0" fmla="*/ 489 w 1498"/>
                <a:gd name="T1" fmla="*/ 1 h 765"/>
                <a:gd name="T2" fmla="*/ 0 w 1498"/>
                <a:gd name="T3" fmla="*/ 368 h 765"/>
                <a:gd name="T4" fmla="*/ 856 w 1498"/>
                <a:gd name="T5" fmla="*/ 765 h 765"/>
                <a:gd name="T6" fmla="*/ 1497 w 1498"/>
                <a:gd name="T7" fmla="*/ 612 h 765"/>
                <a:gd name="T8" fmla="*/ 1436 w 1498"/>
                <a:gd name="T9" fmla="*/ 612 h 765"/>
                <a:gd name="T10" fmla="*/ 1369 w 1498"/>
                <a:gd name="T11" fmla="*/ 615 h 765"/>
                <a:gd name="T12" fmla="*/ 489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404;p24">
              <a:extLst>
                <a:ext uri="{FF2B5EF4-FFF2-40B4-BE49-F238E27FC236}">
                  <a16:creationId xmlns:a16="http://schemas.microsoft.com/office/drawing/2014/main" id="{B761C6FE-D2FC-0144-B787-BCFC0ABC5945}"/>
                </a:ext>
              </a:extLst>
            </p:cNvPr>
            <p:cNvSpPr>
              <a:spLocks/>
            </p:cNvSpPr>
            <p:nvPr/>
          </p:nvSpPr>
          <p:spPr bwMode="auto">
            <a:xfrm>
              <a:off x="2840441" y="2186071"/>
              <a:ext cx="149456" cy="129317"/>
            </a:xfrm>
            <a:custGeom>
              <a:avLst/>
              <a:gdLst>
                <a:gd name="T0" fmla="*/ 1186 w 1529"/>
                <a:gd name="T1" fmla="*/ 1 h 1323"/>
                <a:gd name="T2" fmla="*/ 490 w 1529"/>
                <a:gd name="T3" fmla="*/ 371 h 1323"/>
                <a:gd name="T4" fmla="*/ 154 w 1529"/>
                <a:gd name="T5" fmla="*/ 1257 h 1323"/>
                <a:gd name="T6" fmla="*/ 352 w 1529"/>
                <a:gd name="T7" fmla="*/ 1322 h 1323"/>
                <a:gd name="T8" fmla="*/ 1040 w 1529"/>
                <a:gd name="T9" fmla="*/ 952 h 1323"/>
                <a:gd name="T10" fmla="*/ 1376 w 1529"/>
                <a:gd name="T11" fmla="*/ 66 h 1323"/>
                <a:gd name="T12" fmla="*/ 1186 w 1529"/>
                <a:gd name="T13" fmla="*/ 1 h 1323"/>
              </a:gdLst>
              <a:ahLst/>
              <a:cxnLst>
                <a:cxn ang="0">
                  <a:pos x="T0" y="T1"/>
                </a:cxn>
                <a:cxn ang="0">
                  <a:pos x="T2" y="T3"/>
                </a:cxn>
                <a:cxn ang="0">
                  <a:pos x="T4" y="T5"/>
                </a:cxn>
                <a:cxn ang="0">
                  <a:pos x="T6" y="T7"/>
                </a:cxn>
                <a:cxn ang="0">
                  <a:pos x="T8" y="T9"/>
                </a:cxn>
                <a:cxn ang="0">
                  <a:pos x="T10" y="T11"/>
                </a:cxn>
                <a:cxn ang="0">
                  <a:pos x="T12" y="T13"/>
                </a:cxn>
              </a:cxnLst>
              <a:rect l="0" t="0"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1" name="Google Shape;405;p24">
              <a:extLst>
                <a:ext uri="{FF2B5EF4-FFF2-40B4-BE49-F238E27FC236}">
                  <a16:creationId xmlns:a16="http://schemas.microsoft.com/office/drawing/2014/main" id="{056712D1-EEB9-2A47-AC55-1C496641E269}"/>
                </a:ext>
              </a:extLst>
            </p:cNvPr>
            <p:cNvSpPr>
              <a:spLocks/>
            </p:cNvSpPr>
            <p:nvPr/>
          </p:nvSpPr>
          <p:spPr bwMode="auto">
            <a:xfrm>
              <a:off x="2846403" y="2246184"/>
              <a:ext cx="122575" cy="68715"/>
            </a:xfrm>
            <a:custGeom>
              <a:avLst/>
              <a:gdLst>
                <a:gd name="T0" fmla="*/ 1253 w 1254"/>
                <a:gd name="T1" fmla="*/ 1 h 703"/>
                <a:gd name="T2" fmla="*/ 643 w 1254"/>
                <a:gd name="T3" fmla="*/ 276 h 703"/>
                <a:gd name="T4" fmla="*/ 154 w 1254"/>
                <a:gd name="T5" fmla="*/ 123 h 703"/>
                <a:gd name="T6" fmla="*/ 93 w 1254"/>
                <a:gd name="T7" fmla="*/ 642 h 703"/>
                <a:gd name="T8" fmla="*/ 262 w 1254"/>
                <a:gd name="T9" fmla="*/ 702 h 703"/>
                <a:gd name="T10" fmla="*/ 979 w 1254"/>
                <a:gd name="T11" fmla="*/ 337 h 703"/>
                <a:gd name="T12" fmla="*/ 1253 w 1254"/>
                <a:gd name="T13" fmla="*/ 1 h 703"/>
              </a:gdLst>
              <a:ahLst/>
              <a:cxnLst>
                <a:cxn ang="0">
                  <a:pos x="T0" y="T1"/>
                </a:cxn>
                <a:cxn ang="0">
                  <a:pos x="T2" y="T3"/>
                </a:cxn>
                <a:cxn ang="0">
                  <a:pos x="T4" y="T5"/>
                </a:cxn>
                <a:cxn ang="0">
                  <a:pos x="T6" y="T7"/>
                </a:cxn>
                <a:cxn ang="0">
                  <a:pos x="T8" y="T9"/>
                </a:cxn>
                <a:cxn ang="0">
                  <a:pos x="T10" y="T11"/>
                </a:cxn>
                <a:cxn ang="0">
                  <a:pos x="T12" y="T13"/>
                </a:cxn>
              </a:cxnLst>
              <a:rect l="0" t="0"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2" name="Google Shape;406;p24">
              <a:extLst>
                <a:ext uri="{FF2B5EF4-FFF2-40B4-BE49-F238E27FC236}">
                  <a16:creationId xmlns:a16="http://schemas.microsoft.com/office/drawing/2014/main" id="{7F2A73F0-1E29-FE4D-9EFD-64312237A7AF}"/>
                </a:ext>
              </a:extLst>
            </p:cNvPr>
            <p:cNvSpPr/>
            <p:nvPr/>
          </p:nvSpPr>
          <p:spPr>
            <a:xfrm>
              <a:off x="2789499" y="2291699"/>
              <a:ext cx="90558" cy="73843"/>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3" name="Google Shape;407;p24">
              <a:extLst>
                <a:ext uri="{FF2B5EF4-FFF2-40B4-BE49-F238E27FC236}">
                  <a16:creationId xmlns:a16="http://schemas.microsoft.com/office/drawing/2014/main" id="{62567A73-FC9E-554E-934E-C0AD81CA75AB}"/>
                </a:ext>
              </a:extLst>
            </p:cNvPr>
            <p:cNvSpPr>
              <a:spLocks/>
            </p:cNvSpPr>
            <p:nvPr/>
          </p:nvSpPr>
          <p:spPr bwMode="auto">
            <a:xfrm>
              <a:off x="3551152" y="2885240"/>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4" name="Google Shape;408;p24">
              <a:extLst>
                <a:ext uri="{FF2B5EF4-FFF2-40B4-BE49-F238E27FC236}">
                  <a16:creationId xmlns:a16="http://schemas.microsoft.com/office/drawing/2014/main" id="{169232E2-C020-9542-B5DE-1135A745033F}"/>
                </a:ext>
              </a:extLst>
            </p:cNvPr>
            <p:cNvSpPr>
              <a:spLocks/>
            </p:cNvSpPr>
            <p:nvPr/>
          </p:nvSpPr>
          <p:spPr bwMode="auto">
            <a:xfrm>
              <a:off x="3551152" y="2989730"/>
              <a:ext cx="74777" cy="62752"/>
            </a:xfrm>
            <a:custGeom>
              <a:avLst/>
              <a:gdLst>
                <a:gd name="T0" fmla="*/ 764 w 765"/>
                <a:gd name="T1" fmla="*/ 0 h 642"/>
                <a:gd name="T2" fmla="*/ 764 w 765"/>
                <a:gd name="T3" fmla="*/ 0 h 642"/>
                <a:gd name="T4" fmla="*/ 336 w 765"/>
                <a:gd name="T5" fmla="*/ 92 h 642"/>
                <a:gd name="T6" fmla="*/ 0 w 765"/>
                <a:gd name="T7" fmla="*/ 61 h 642"/>
                <a:gd name="T8" fmla="*/ 0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1" y="61"/>
                    <a:pt x="459" y="92"/>
                    <a:pt x="336" y="92"/>
                  </a:cubicBezTo>
                  <a:cubicBezTo>
                    <a:pt x="214" y="92"/>
                    <a:pt x="92" y="92"/>
                    <a:pt x="0" y="61"/>
                  </a:cubicBezTo>
                  <a:cubicBezTo>
                    <a:pt x="62" y="397"/>
                    <a:pt x="184" y="642"/>
                    <a:pt x="367" y="642"/>
                  </a:cubicBezTo>
                  <a:cubicBezTo>
                    <a:pt x="550"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5" name="Google Shape;409;p24">
              <a:extLst>
                <a:ext uri="{FF2B5EF4-FFF2-40B4-BE49-F238E27FC236}">
                  <a16:creationId xmlns:a16="http://schemas.microsoft.com/office/drawing/2014/main" id="{5B3FCF19-4634-244C-83B7-76DED799EA04}"/>
                </a:ext>
              </a:extLst>
            </p:cNvPr>
            <p:cNvSpPr>
              <a:spLocks/>
            </p:cNvSpPr>
            <p:nvPr/>
          </p:nvSpPr>
          <p:spPr bwMode="auto">
            <a:xfrm>
              <a:off x="3437669" y="2936166"/>
              <a:ext cx="146426" cy="129512"/>
            </a:xfrm>
            <a:custGeom>
              <a:avLst/>
              <a:gdLst>
                <a:gd name="T0" fmla="*/ 320 w 1498"/>
                <a:gd name="T1" fmla="*/ 0 h 1325"/>
                <a:gd name="T2" fmla="*/ 153 w 1498"/>
                <a:gd name="T3" fmla="*/ 60 h 1325"/>
                <a:gd name="T4" fmla="*/ 459 w 1498"/>
                <a:gd name="T5" fmla="*/ 945 h 1325"/>
                <a:gd name="T6" fmla="*/ 1169 w 1498"/>
                <a:gd name="T7" fmla="*/ 1324 h 1325"/>
                <a:gd name="T8" fmla="*/ 1345 w 1498"/>
                <a:gd name="T9" fmla="*/ 1251 h 1325"/>
                <a:gd name="T10" fmla="*/ 1039 w 1498"/>
                <a:gd name="T11" fmla="*/ 396 h 1325"/>
                <a:gd name="T12" fmla="*/ 320 w 149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6" name="Google Shape;410;p24">
              <a:extLst>
                <a:ext uri="{FF2B5EF4-FFF2-40B4-BE49-F238E27FC236}">
                  <a16:creationId xmlns:a16="http://schemas.microsoft.com/office/drawing/2014/main" id="{781DFC26-A534-1141-AB26-2698E6C2CF88}"/>
                </a:ext>
              </a:extLst>
            </p:cNvPr>
            <p:cNvSpPr>
              <a:spLocks/>
            </p:cNvSpPr>
            <p:nvPr/>
          </p:nvSpPr>
          <p:spPr bwMode="auto">
            <a:xfrm>
              <a:off x="3485467" y="3013580"/>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7" name="Google Shape;411;p24">
              <a:extLst>
                <a:ext uri="{FF2B5EF4-FFF2-40B4-BE49-F238E27FC236}">
                  <a16:creationId xmlns:a16="http://schemas.microsoft.com/office/drawing/2014/main" id="{89E5A492-D5FC-EB43-A8F7-857101D27B66}"/>
                </a:ext>
              </a:extLst>
            </p:cNvPr>
            <p:cNvSpPr>
              <a:spLocks/>
            </p:cNvSpPr>
            <p:nvPr/>
          </p:nvSpPr>
          <p:spPr bwMode="auto">
            <a:xfrm>
              <a:off x="3395834" y="3037527"/>
              <a:ext cx="167344" cy="74677"/>
            </a:xfrm>
            <a:custGeom>
              <a:avLst/>
              <a:gdLst>
                <a:gd name="T0" fmla="*/ 856 w 1712"/>
                <a:gd name="T1" fmla="*/ 0 h 764"/>
                <a:gd name="T2" fmla="*/ 1 w 1712"/>
                <a:gd name="T3" fmla="*/ 397 h 764"/>
                <a:gd name="T4" fmla="*/ 856 w 1712"/>
                <a:gd name="T5" fmla="*/ 764 h 764"/>
                <a:gd name="T6" fmla="*/ 1712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8" name="Google Shape;412;p24">
              <a:extLst>
                <a:ext uri="{FF2B5EF4-FFF2-40B4-BE49-F238E27FC236}">
                  <a16:creationId xmlns:a16="http://schemas.microsoft.com/office/drawing/2014/main" id="{A2F32F84-08B5-BE43-A0F7-CE2D4172EB0C}"/>
                </a:ext>
              </a:extLst>
            </p:cNvPr>
            <p:cNvSpPr>
              <a:spLocks/>
            </p:cNvSpPr>
            <p:nvPr/>
          </p:nvSpPr>
          <p:spPr bwMode="auto">
            <a:xfrm>
              <a:off x="3395834" y="3052384"/>
              <a:ext cx="167344" cy="65782"/>
            </a:xfrm>
            <a:custGeom>
              <a:avLst/>
              <a:gdLst>
                <a:gd name="T0" fmla="*/ 1528 w 1712"/>
                <a:gd name="T1" fmla="*/ 1 h 673"/>
                <a:gd name="T2" fmla="*/ 722 w 1712"/>
                <a:gd name="T3" fmla="*/ 462 h 673"/>
                <a:gd name="T4" fmla="*/ 642 w 1712"/>
                <a:gd name="T5" fmla="*/ 459 h 673"/>
                <a:gd name="T6" fmla="*/ 557 w 1712"/>
                <a:gd name="T7" fmla="*/ 465 h 673"/>
                <a:gd name="T8" fmla="*/ 1 w 1712"/>
                <a:gd name="T9" fmla="*/ 276 h 673"/>
                <a:gd name="T10" fmla="*/ 1 w 1712"/>
                <a:gd name="T11" fmla="*/ 276 h 673"/>
                <a:gd name="T12" fmla="*/ 856 w 1712"/>
                <a:gd name="T13" fmla="*/ 673 h 673"/>
                <a:gd name="T14" fmla="*/ 1712 w 1712"/>
                <a:gd name="T15" fmla="*/ 276 h 673"/>
                <a:gd name="T16" fmla="*/ 1528 w 1712"/>
                <a:gd name="T17" fmla="*/ 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413;p24">
              <a:extLst>
                <a:ext uri="{FF2B5EF4-FFF2-40B4-BE49-F238E27FC236}">
                  <a16:creationId xmlns:a16="http://schemas.microsoft.com/office/drawing/2014/main" id="{CEEEC753-E113-1240-A52A-BC66396D97BB}"/>
                </a:ext>
              </a:extLst>
            </p:cNvPr>
            <p:cNvSpPr>
              <a:spLocks/>
            </p:cNvSpPr>
            <p:nvPr/>
          </p:nvSpPr>
          <p:spPr bwMode="auto">
            <a:xfrm>
              <a:off x="3437669" y="3088452"/>
              <a:ext cx="146426" cy="131076"/>
            </a:xfrm>
            <a:custGeom>
              <a:avLst/>
              <a:gdLst>
                <a:gd name="T0" fmla="*/ 1178 w 1498"/>
                <a:gd name="T1" fmla="*/ 0 h 1341"/>
                <a:gd name="T2" fmla="*/ 459 w 1498"/>
                <a:gd name="T3" fmla="*/ 396 h 1341"/>
                <a:gd name="T4" fmla="*/ 153 w 1498"/>
                <a:gd name="T5" fmla="*/ 1281 h 1341"/>
                <a:gd name="T6" fmla="*/ 319 w 1498"/>
                <a:gd name="T7" fmla="*/ 1341 h 1341"/>
                <a:gd name="T8" fmla="*/ 1009 w 1498"/>
                <a:gd name="T9" fmla="*/ 945 h 1341"/>
                <a:gd name="T10" fmla="*/ 1345 w 1498"/>
                <a:gd name="T11" fmla="*/ 59 h 1341"/>
                <a:gd name="T12" fmla="*/ 1178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414;p24">
              <a:extLst>
                <a:ext uri="{FF2B5EF4-FFF2-40B4-BE49-F238E27FC236}">
                  <a16:creationId xmlns:a16="http://schemas.microsoft.com/office/drawing/2014/main" id="{E9C4FAAA-E7D2-294D-B0B0-6F500AF29F74}"/>
                </a:ext>
              </a:extLst>
            </p:cNvPr>
            <p:cNvSpPr>
              <a:spLocks/>
            </p:cNvSpPr>
            <p:nvPr/>
          </p:nvSpPr>
          <p:spPr bwMode="auto">
            <a:xfrm>
              <a:off x="3449594" y="3087963"/>
              <a:ext cx="134501" cy="131565"/>
            </a:xfrm>
            <a:custGeom>
              <a:avLst/>
              <a:gdLst>
                <a:gd name="T0" fmla="*/ 1025 w 1376"/>
                <a:gd name="T1" fmla="*/ 1 h 1346"/>
                <a:gd name="T2" fmla="*/ 887 w 1376"/>
                <a:gd name="T3" fmla="*/ 34 h 1346"/>
                <a:gd name="T4" fmla="*/ 1 w 1376"/>
                <a:gd name="T5" fmla="*/ 1256 h 1346"/>
                <a:gd name="T6" fmla="*/ 1 w 1376"/>
                <a:gd name="T7" fmla="*/ 1286 h 1346"/>
                <a:gd name="T8" fmla="*/ 167 w 1376"/>
                <a:gd name="T9" fmla="*/ 1346 h 1346"/>
                <a:gd name="T10" fmla="*/ 887 w 1376"/>
                <a:gd name="T11" fmla="*/ 950 h 1346"/>
                <a:gd name="T12" fmla="*/ 1223 w 1376"/>
                <a:gd name="T13" fmla="*/ 64 h 1346"/>
                <a:gd name="T14" fmla="*/ 1025 w 1376"/>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415;p24">
              <a:extLst>
                <a:ext uri="{FF2B5EF4-FFF2-40B4-BE49-F238E27FC236}">
                  <a16:creationId xmlns:a16="http://schemas.microsoft.com/office/drawing/2014/main" id="{0A860A25-CD87-5447-9A45-1FBF497C2308}"/>
                </a:ext>
              </a:extLst>
            </p:cNvPr>
            <p:cNvSpPr>
              <a:spLocks/>
            </p:cNvSpPr>
            <p:nvPr/>
          </p:nvSpPr>
          <p:spPr bwMode="auto">
            <a:xfrm>
              <a:off x="3548122" y="3103212"/>
              <a:ext cx="74777" cy="164309"/>
            </a:xfrm>
            <a:custGeom>
              <a:avLst/>
              <a:gdLst>
                <a:gd name="T0" fmla="*/ 367 w 765"/>
                <a:gd name="T1" fmla="*/ 0 h 1681"/>
                <a:gd name="T2" fmla="*/ 1 w 765"/>
                <a:gd name="T3" fmla="*/ 825 h 1681"/>
                <a:gd name="T4" fmla="*/ 367 w 765"/>
                <a:gd name="T5" fmla="*/ 1680 h 1681"/>
                <a:gd name="T6" fmla="*/ 765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2" name="Google Shape;416;p24">
              <a:extLst>
                <a:ext uri="{FF2B5EF4-FFF2-40B4-BE49-F238E27FC236}">
                  <a16:creationId xmlns:a16="http://schemas.microsoft.com/office/drawing/2014/main" id="{52CA1943-B07C-D24E-9964-D0B288EEE763}"/>
                </a:ext>
              </a:extLst>
            </p:cNvPr>
            <p:cNvSpPr>
              <a:spLocks/>
            </p:cNvSpPr>
            <p:nvPr/>
          </p:nvSpPr>
          <p:spPr bwMode="auto">
            <a:xfrm>
              <a:off x="3551152" y="3118069"/>
              <a:ext cx="74777" cy="152384"/>
            </a:xfrm>
            <a:custGeom>
              <a:avLst/>
              <a:gdLst>
                <a:gd name="T0" fmla="*/ 581 w 765"/>
                <a:gd name="T1" fmla="*/ 1 h 1559"/>
                <a:gd name="T2" fmla="*/ 0 w 765"/>
                <a:gd name="T3" fmla="*/ 1040 h 1559"/>
                <a:gd name="T4" fmla="*/ 367 w 765"/>
                <a:gd name="T5" fmla="*/ 1559 h 1559"/>
                <a:gd name="T6" fmla="*/ 764 w 765"/>
                <a:gd name="T7" fmla="*/ 703 h 1559"/>
                <a:gd name="T8" fmla="*/ 581 w 765"/>
                <a:gd name="T9" fmla="*/ 1 h 1559"/>
              </a:gdLst>
              <a:ahLst/>
              <a:cxnLst>
                <a:cxn ang="0">
                  <a:pos x="T0" y="T1"/>
                </a:cxn>
                <a:cxn ang="0">
                  <a:pos x="T2" y="T3"/>
                </a:cxn>
                <a:cxn ang="0">
                  <a:pos x="T4" y="T5"/>
                </a:cxn>
                <a:cxn ang="0">
                  <a:pos x="T6" y="T7"/>
                </a:cxn>
                <a:cxn ang="0">
                  <a:pos x="T8" y="T9"/>
                </a:cxn>
              </a:cxnLst>
              <a:rect l="0" t="0"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3" name="Google Shape;417;p24">
              <a:extLst>
                <a:ext uri="{FF2B5EF4-FFF2-40B4-BE49-F238E27FC236}">
                  <a16:creationId xmlns:a16="http://schemas.microsoft.com/office/drawing/2014/main" id="{ED4872C3-9BDE-1448-BCC3-2959D08C13E5}"/>
                </a:ext>
              </a:extLst>
            </p:cNvPr>
            <p:cNvSpPr>
              <a:spLocks/>
            </p:cNvSpPr>
            <p:nvPr/>
          </p:nvSpPr>
          <p:spPr bwMode="auto">
            <a:xfrm>
              <a:off x="3589958" y="3088452"/>
              <a:ext cx="146426" cy="131076"/>
            </a:xfrm>
            <a:custGeom>
              <a:avLst/>
              <a:gdLst>
                <a:gd name="T0" fmla="*/ 320 w 1498"/>
                <a:gd name="T1" fmla="*/ 0 h 1341"/>
                <a:gd name="T2" fmla="*/ 153 w 1498"/>
                <a:gd name="T3" fmla="*/ 59 h 1341"/>
                <a:gd name="T4" fmla="*/ 459 w 1498"/>
                <a:gd name="T5" fmla="*/ 945 h 1341"/>
                <a:gd name="T6" fmla="*/ 1178 w 1498"/>
                <a:gd name="T7" fmla="*/ 1341 h 1341"/>
                <a:gd name="T8" fmla="*/ 1345 w 1498"/>
                <a:gd name="T9" fmla="*/ 1281 h 1341"/>
                <a:gd name="T10" fmla="*/ 1039 w 1498"/>
                <a:gd name="T11" fmla="*/ 396 h 1341"/>
                <a:gd name="T12" fmla="*/ 320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418;p24">
              <a:extLst>
                <a:ext uri="{FF2B5EF4-FFF2-40B4-BE49-F238E27FC236}">
                  <a16:creationId xmlns:a16="http://schemas.microsoft.com/office/drawing/2014/main" id="{3B1B2827-2D63-1340-8B1C-F4077E751C17}"/>
                </a:ext>
              </a:extLst>
            </p:cNvPr>
            <p:cNvSpPr>
              <a:spLocks/>
            </p:cNvSpPr>
            <p:nvPr/>
          </p:nvSpPr>
          <p:spPr bwMode="auto">
            <a:xfrm>
              <a:off x="3587025" y="3090896"/>
              <a:ext cx="140365" cy="110941"/>
            </a:xfrm>
            <a:custGeom>
              <a:avLst/>
              <a:gdLst>
                <a:gd name="T0" fmla="*/ 351 w 1436"/>
                <a:gd name="T1" fmla="*/ 0 h 1135"/>
                <a:gd name="T2" fmla="*/ 153 w 1436"/>
                <a:gd name="T3" fmla="*/ 65 h 1135"/>
                <a:gd name="T4" fmla="*/ 489 w 1436"/>
                <a:gd name="T5" fmla="*/ 951 h 1135"/>
                <a:gd name="T6" fmla="*/ 504 w 1436"/>
                <a:gd name="T7" fmla="*/ 928 h 1135"/>
                <a:gd name="T8" fmla="*/ 519 w 1436"/>
                <a:gd name="T9" fmla="*/ 951 h 1135"/>
                <a:gd name="T10" fmla="*/ 764 w 1436"/>
                <a:gd name="T11" fmla="*/ 920 h 1135"/>
                <a:gd name="T12" fmla="*/ 858 w 1436"/>
                <a:gd name="T13" fmla="*/ 915 h 1135"/>
                <a:gd name="T14" fmla="*/ 1436 w 1436"/>
                <a:gd name="T15" fmla="*/ 1134 h 1135"/>
                <a:gd name="T16" fmla="*/ 1039 w 1436"/>
                <a:gd name="T17" fmla="*/ 371 h 1135"/>
                <a:gd name="T18" fmla="*/ 351 w 1436"/>
                <a:gd name="T19"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419;p24">
              <a:extLst>
                <a:ext uri="{FF2B5EF4-FFF2-40B4-BE49-F238E27FC236}">
                  <a16:creationId xmlns:a16="http://schemas.microsoft.com/office/drawing/2014/main" id="{394259AC-BA0D-0944-8C5E-B4DE061813AD}"/>
                </a:ext>
              </a:extLst>
            </p:cNvPr>
            <p:cNvSpPr>
              <a:spLocks/>
            </p:cNvSpPr>
            <p:nvPr/>
          </p:nvSpPr>
          <p:spPr bwMode="auto">
            <a:xfrm>
              <a:off x="3610875" y="3043489"/>
              <a:ext cx="167344" cy="74677"/>
            </a:xfrm>
            <a:custGeom>
              <a:avLst/>
              <a:gdLst>
                <a:gd name="T0" fmla="*/ 856 w 1712"/>
                <a:gd name="T1" fmla="*/ 0 h 764"/>
                <a:gd name="T2" fmla="*/ 0 w 1712"/>
                <a:gd name="T3" fmla="*/ 367 h 764"/>
                <a:gd name="T4" fmla="*/ 856 w 1712"/>
                <a:gd name="T5" fmla="*/ 764 h 764"/>
                <a:gd name="T6" fmla="*/ 1711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6" name="Google Shape;420;p24">
              <a:extLst>
                <a:ext uri="{FF2B5EF4-FFF2-40B4-BE49-F238E27FC236}">
                  <a16:creationId xmlns:a16="http://schemas.microsoft.com/office/drawing/2014/main" id="{884C2EDE-91E4-3545-83A1-3F09DB6E1D39}"/>
                </a:ext>
              </a:extLst>
            </p:cNvPr>
            <p:cNvSpPr>
              <a:spLocks/>
            </p:cNvSpPr>
            <p:nvPr/>
          </p:nvSpPr>
          <p:spPr bwMode="auto">
            <a:xfrm>
              <a:off x="3610875" y="3040459"/>
              <a:ext cx="149358" cy="74775"/>
            </a:xfrm>
            <a:custGeom>
              <a:avLst/>
              <a:gdLst>
                <a:gd name="T0" fmla="*/ 489 w 1528"/>
                <a:gd name="T1" fmla="*/ 1 h 765"/>
                <a:gd name="T2" fmla="*/ 0 w 1528"/>
                <a:gd name="T3" fmla="*/ 367 h 765"/>
                <a:gd name="T4" fmla="*/ 856 w 1528"/>
                <a:gd name="T5" fmla="*/ 764 h 765"/>
                <a:gd name="T6" fmla="*/ 1454 w 1528"/>
                <a:gd name="T7" fmla="*/ 642 h 765"/>
                <a:gd name="T8" fmla="*/ 1454 w 1528"/>
                <a:gd name="T9" fmla="*/ 642 h 765"/>
                <a:gd name="T10" fmla="*/ 1467 w 1528"/>
                <a:gd name="T11" fmla="*/ 642 h 765"/>
                <a:gd name="T12" fmla="*/ 1528 w 1528"/>
                <a:gd name="T13" fmla="*/ 612 h 765"/>
                <a:gd name="T14" fmla="*/ 1528 w 1528"/>
                <a:gd name="T15" fmla="*/ 612 h 765"/>
                <a:gd name="T16" fmla="*/ 1454 w 1528"/>
                <a:gd name="T17" fmla="*/ 642 h 765"/>
                <a:gd name="T18" fmla="*/ 1454 w 1528"/>
                <a:gd name="T19" fmla="*/ 642 h 765"/>
                <a:gd name="T20" fmla="*/ 489 w 1528"/>
                <a:gd name="T21" fmla="*/ 1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8" h="765" extrusionOk="0">
                  <a:moveTo>
                    <a:pt x="489" y="1"/>
                  </a:moveTo>
                  <a:cubicBezTo>
                    <a:pt x="214" y="62"/>
                    <a:pt x="0" y="214"/>
                    <a:pt x="0" y="367"/>
                  </a:cubicBezTo>
                  <a:cubicBezTo>
                    <a:pt x="0" y="581"/>
                    <a:pt x="398" y="764"/>
                    <a:pt x="856" y="764"/>
                  </a:cubicBezTo>
                  <a:cubicBezTo>
                    <a:pt x="1072" y="764"/>
                    <a:pt x="1264" y="717"/>
                    <a:pt x="1454" y="642"/>
                  </a:cubicBezTo>
                  <a:cubicBezTo>
                    <a:pt x="1458" y="642"/>
                    <a:pt x="1462" y="642"/>
                    <a:pt x="1467" y="642"/>
                  </a:cubicBezTo>
                  <a:lnTo>
                    <a:pt x="1528" y="612"/>
                  </a:lnTo>
                  <a:cubicBezTo>
                    <a:pt x="1503" y="622"/>
                    <a:pt x="1478" y="632"/>
                    <a:pt x="1454" y="642"/>
                  </a:cubicBezTo>
                  <a:cubicBezTo>
                    <a:pt x="1032" y="637"/>
                    <a:pt x="671" y="394"/>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421;p24">
              <a:extLst>
                <a:ext uri="{FF2B5EF4-FFF2-40B4-BE49-F238E27FC236}">
                  <a16:creationId xmlns:a16="http://schemas.microsoft.com/office/drawing/2014/main" id="{09BA4D2C-D1C3-D949-A715-3417CA07309C}"/>
                </a:ext>
              </a:extLst>
            </p:cNvPr>
            <p:cNvSpPr>
              <a:spLocks/>
            </p:cNvSpPr>
            <p:nvPr/>
          </p:nvSpPr>
          <p:spPr bwMode="auto">
            <a:xfrm>
              <a:off x="3589958" y="2936166"/>
              <a:ext cx="146426" cy="130001"/>
            </a:xfrm>
            <a:custGeom>
              <a:avLst/>
              <a:gdLst>
                <a:gd name="T0" fmla="*/ 1178 w 1498"/>
                <a:gd name="T1" fmla="*/ 0 h 1330"/>
                <a:gd name="T2" fmla="*/ 459 w 1498"/>
                <a:gd name="T3" fmla="*/ 396 h 1330"/>
                <a:gd name="T4" fmla="*/ 153 w 1498"/>
                <a:gd name="T5" fmla="*/ 1251 h 1330"/>
                <a:gd name="T6" fmla="*/ 342 w 1498"/>
                <a:gd name="T7" fmla="*/ 1329 h 1330"/>
                <a:gd name="T8" fmla="*/ 1039 w 1498"/>
                <a:gd name="T9" fmla="*/ 945 h 1330"/>
                <a:gd name="T10" fmla="*/ 1345 w 1498"/>
                <a:gd name="T11" fmla="*/ 60 h 1330"/>
                <a:gd name="T12" fmla="*/ 1178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8" name="Google Shape;422;p24">
              <a:extLst>
                <a:ext uri="{FF2B5EF4-FFF2-40B4-BE49-F238E27FC236}">
                  <a16:creationId xmlns:a16="http://schemas.microsoft.com/office/drawing/2014/main" id="{5E777F35-33A4-DF4B-950C-5E3DC940170D}"/>
                </a:ext>
              </a:extLst>
            </p:cNvPr>
            <p:cNvSpPr>
              <a:spLocks/>
            </p:cNvSpPr>
            <p:nvPr/>
          </p:nvSpPr>
          <p:spPr bwMode="auto">
            <a:xfrm>
              <a:off x="3595920" y="2995692"/>
              <a:ext cx="122575" cy="69985"/>
            </a:xfrm>
            <a:custGeom>
              <a:avLst/>
              <a:gdLst>
                <a:gd name="T0" fmla="*/ 1253 w 1254"/>
                <a:gd name="T1" fmla="*/ 0 h 716"/>
                <a:gd name="T2" fmla="*/ 642 w 1254"/>
                <a:gd name="T3" fmla="*/ 306 h 716"/>
                <a:gd name="T4" fmla="*/ 153 w 1254"/>
                <a:gd name="T5" fmla="*/ 123 h 716"/>
                <a:gd name="T6" fmla="*/ 92 w 1254"/>
                <a:gd name="T7" fmla="*/ 642 h 716"/>
                <a:gd name="T8" fmla="*/ 268 w 1254"/>
                <a:gd name="T9" fmla="*/ 715 h 716"/>
                <a:gd name="T10" fmla="*/ 978 w 1254"/>
                <a:gd name="T11" fmla="*/ 336 h 716"/>
                <a:gd name="T12" fmla="*/ 1253 w 1254"/>
                <a:gd name="T13" fmla="*/ 0 h 716"/>
              </a:gdLst>
              <a:ahLst/>
              <a:cxnLst>
                <a:cxn ang="0">
                  <a:pos x="T0" y="T1"/>
                </a:cxn>
                <a:cxn ang="0">
                  <a:pos x="T2" y="T3"/>
                </a:cxn>
                <a:cxn ang="0">
                  <a:pos x="T4" y="T5"/>
                </a:cxn>
                <a:cxn ang="0">
                  <a:pos x="T6" y="T7"/>
                </a:cxn>
                <a:cxn ang="0">
                  <a:pos x="T8" y="T9"/>
                </a:cxn>
                <a:cxn ang="0">
                  <a:pos x="T10" y="T11"/>
                </a:cxn>
                <a:cxn ang="0">
                  <a:pos x="T12" y="T13"/>
                </a:cxn>
              </a:cxnLst>
              <a:rect l="0" t="0"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9" name="Google Shape;423;p24">
              <a:extLst>
                <a:ext uri="{FF2B5EF4-FFF2-40B4-BE49-F238E27FC236}">
                  <a16:creationId xmlns:a16="http://schemas.microsoft.com/office/drawing/2014/main" id="{7B6853DE-3773-7E45-8F06-A59C3A71FC03}"/>
                </a:ext>
              </a:extLst>
            </p:cNvPr>
            <p:cNvSpPr/>
            <p:nvPr/>
          </p:nvSpPr>
          <p:spPr>
            <a:xfrm>
              <a:off x="3540182" y="3039653"/>
              <a:ext cx="85792" cy="73843"/>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424;p24">
              <a:extLst>
                <a:ext uri="{FF2B5EF4-FFF2-40B4-BE49-F238E27FC236}">
                  <a16:creationId xmlns:a16="http://schemas.microsoft.com/office/drawing/2014/main" id="{3E1459E8-7147-084F-8E86-47C9CD74E549}"/>
                </a:ext>
              </a:extLst>
            </p:cNvPr>
            <p:cNvSpPr>
              <a:spLocks/>
            </p:cNvSpPr>
            <p:nvPr/>
          </p:nvSpPr>
          <p:spPr bwMode="auto">
            <a:xfrm>
              <a:off x="3476474" y="2243252"/>
              <a:ext cx="74777" cy="167242"/>
            </a:xfrm>
            <a:custGeom>
              <a:avLst/>
              <a:gdLst>
                <a:gd name="T0" fmla="*/ 398 w 765"/>
                <a:gd name="T1" fmla="*/ 0 h 1711"/>
                <a:gd name="T2" fmla="*/ 1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1" name="Google Shape;425;p24">
              <a:extLst>
                <a:ext uri="{FF2B5EF4-FFF2-40B4-BE49-F238E27FC236}">
                  <a16:creationId xmlns:a16="http://schemas.microsoft.com/office/drawing/2014/main" id="{E804DD30-3292-6B4A-A807-BE878836C885}"/>
                </a:ext>
              </a:extLst>
            </p:cNvPr>
            <p:cNvSpPr>
              <a:spLocks/>
            </p:cNvSpPr>
            <p:nvPr/>
          </p:nvSpPr>
          <p:spPr bwMode="auto">
            <a:xfrm>
              <a:off x="3476474" y="2347741"/>
              <a:ext cx="74777" cy="62752"/>
            </a:xfrm>
            <a:custGeom>
              <a:avLst/>
              <a:gdLst>
                <a:gd name="T0" fmla="*/ 764 w 765"/>
                <a:gd name="T1" fmla="*/ 0 h 642"/>
                <a:gd name="T2" fmla="*/ 764 w 765"/>
                <a:gd name="T3" fmla="*/ 0 h 642"/>
                <a:gd name="T4" fmla="*/ 337 w 765"/>
                <a:gd name="T5" fmla="*/ 92 h 642"/>
                <a:gd name="T6" fmla="*/ 1 w 765"/>
                <a:gd name="T7" fmla="*/ 61 h 642"/>
                <a:gd name="T8" fmla="*/ 1 w 765"/>
                <a:gd name="T9" fmla="*/ 61 h 642"/>
                <a:gd name="T10" fmla="*/ 367 w 765"/>
                <a:gd name="T11" fmla="*/ 642 h 642"/>
                <a:gd name="T12" fmla="*/ 764 w 765"/>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5" h="642" extrusionOk="0">
                  <a:moveTo>
                    <a:pt x="764" y="0"/>
                  </a:moveTo>
                  <a:lnTo>
                    <a:pt x="764" y="0"/>
                  </a:lnTo>
                  <a:cubicBezTo>
                    <a:pt x="612" y="61"/>
                    <a:pt x="459" y="92"/>
                    <a:pt x="337" y="92"/>
                  </a:cubicBezTo>
                  <a:cubicBezTo>
                    <a:pt x="215" y="92"/>
                    <a:pt x="92" y="92"/>
                    <a:pt x="1" y="61"/>
                  </a:cubicBezTo>
                  <a:cubicBezTo>
                    <a:pt x="62" y="398"/>
                    <a:pt x="184" y="642"/>
                    <a:pt x="367" y="642"/>
                  </a:cubicBezTo>
                  <a:cubicBezTo>
                    <a:pt x="551" y="642"/>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2" name="Google Shape;426;p24">
              <a:extLst>
                <a:ext uri="{FF2B5EF4-FFF2-40B4-BE49-F238E27FC236}">
                  <a16:creationId xmlns:a16="http://schemas.microsoft.com/office/drawing/2014/main" id="{EE2570D5-EB58-A145-A1CE-2D3D8EA1EC65}"/>
                </a:ext>
              </a:extLst>
            </p:cNvPr>
            <p:cNvSpPr>
              <a:spLocks/>
            </p:cNvSpPr>
            <p:nvPr/>
          </p:nvSpPr>
          <p:spPr bwMode="auto">
            <a:xfrm>
              <a:off x="3362991" y="2295252"/>
              <a:ext cx="146426" cy="130001"/>
            </a:xfrm>
            <a:custGeom>
              <a:avLst/>
              <a:gdLst>
                <a:gd name="T0" fmla="*/ 348 w 1498"/>
                <a:gd name="T1" fmla="*/ 1 h 1330"/>
                <a:gd name="T2" fmla="*/ 154 w 1498"/>
                <a:gd name="T3" fmla="*/ 79 h 1330"/>
                <a:gd name="T4" fmla="*/ 459 w 1498"/>
                <a:gd name="T5" fmla="*/ 935 h 1330"/>
                <a:gd name="T6" fmla="*/ 1179 w 1498"/>
                <a:gd name="T7" fmla="*/ 1330 h 1330"/>
                <a:gd name="T8" fmla="*/ 1345 w 1498"/>
                <a:gd name="T9" fmla="*/ 1271 h 1330"/>
                <a:gd name="T10" fmla="*/ 1040 w 1498"/>
                <a:gd name="T11" fmla="*/ 385 h 1330"/>
                <a:gd name="T12" fmla="*/ 348 w 149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427;p24">
              <a:extLst>
                <a:ext uri="{FF2B5EF4-FFF2-40B4-BE49-F238E27FC236}">
                  <a16:creationId xmlns:a16="http://schemas.microsoft.com/office/drawing/2014/main" id="{B6E1B805-513C-EB46-BBE3-4309F8B9278F}"/>
                </a:ext>
              </a:extLst>
            </p:cNvPr>
            <p:cNvSpPr>
              <a:spLocks/>
            </p:cNvSpPr>
            <p:nvPr/>
          </p:nvSpPr>
          <p:spPr bwMode="auto">
            <a:xfrm>
              <a:off x="3413819" y="2371591"/>
              <a:ext cx="92665" cy="51316"/>
            </a:xfrm>
            <a:custGeom>
              <a:avLst/>
              <a:gdLst>
                <a:gd name="T0" fmla="*/ 856 w 948"/>
                <a:gd name="T1" fmla="*/ 1 h 525"/>
                <a:gd name="T2" fmla="*/ 300 w 948"/>
                <a:gd name="T3" fmla="*/ 190 h 525"/>
                <a:gd name="T4" fmla="*/ 214 w 948"/>
                <a:gd name="T5" fmla="*/ 184 h 525"/>
                <a:gd name="T6" fmla="*/ 0 w 948"/>
                <a:gd name="T7" fmla="*/ 184 h 525"/>
                <a:gd name="T8" fmla="*/ 673 w 948"/>
                <a:gd name="T9" fmla="*/ 525 h 525"/>
                <a:gd name="T10" fmla="*/ 856 w 948"/>
                <a:gd name="T11" fmla="*/ 459 h 525"/>
                <a:gd name="T12" fmla="*/ 856 w 94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4" name="Google Shape;428;p24">
              <a:extLst>
                <a:ext uri="{FF2B5EF4-FFF2-40B4-BE49-F238E27FC236}">
                  <a16:creationId xmlns:a16="http://schemas.microsoft.com/office/drawing/2014/main" id="{99771ABC-46C4-FA4F-AF85-36E89F6BF1B5}"/>
                </a:ext>
              </a:extLst>
            </p:cNvPr>
            <p:cNvSpPr>
              <a:spLocks/>
            </p:cNvSpPr>
            <p:nvPr/>
          </p:nvSpPr>
          <p:spPr bwMode="auto">
            <a:xfrm>
              <a:off x="3321254" y="2395538"/>
              <a:ext cx="167246" cy="74677"/>
            </a:xfrm>
            <a:custGeom>
              <a:avLst/>
              <a:gdLst>
                <a:gd name="T0" fmla="*/ 856 w 1711"/>
                <a:gd name="T1" fmla="*/ 0 h 764"/>
                <a:gd name="T2" fmla="*/ 0 w 1711"/>
                <a:gd name="T3" fmla="*/ 397 h 764"/>
                <a:gd name="T4" fmla="*/ 856 w 1711"/>
                <a:gd name="T5" fmla="*/ 764 h 764"/>
                <a:gd name="T6" fmla="*/ 1711 w 1711"/>
                <a:gd name="T7" fmla="*/ 39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5" name="Google Shape;429;p24">
              <a:extLst>
                <a:ext uri="{FF2B5EF4-FFF2-40B4-BE49-F238E27FC236}">
                  <a16:creationId xmlns:a16="http://schemas.microsoft.com/office/drawing/2014/main" id="{CEA0159C-5969-2045-9C35-66D01B6AFBC5}"/>
                </a:ext>
              </a:extLst>
            </p:cNvPr>
            <p:cNvSpPr>
              <a:spLocks/>
            </p:cNvSpPr>
            <p:nvPr/>
          </p:nvSpPr>
          <p:spPr bwMode="auto">
            <a:xfrm>
              <a:off x="3324186" y="2410396"/>
              <a:ext cx="164314" cy="62850"/>
            </a:xfrm>
            <a:custGeom>
              <a:avLst/>
              <a:gdLst>
                <a:gd name="T0" fmla="*/ 1498 w 1681"/>
                <a:gd name="T1" fmla="*/ 1 h 643"/>
                <a:gd name="T2" fmla="*/ 691 w 1681"/>
                <a:gd name="T3" fmla="*/ 462 h 643"/>
                <a:gd name="T4" fmla="*/ 612 w 1681"/>
                <a:gd name="T5" fmla="*/ 459 h 643"/>
                <a:gd name="T6" fmla="*/ 1 w 1681"/>
                <a:gd name="T7" fmla="*/ 276 h 643"/>
                <a:gd name="T8" fmla="*/ 1 w 1681"/>
                <a:gd name="T9" fmla="*/ 276 h 643"/>
                <a:gd name="T10" fmla="*/ 826 w 1681"/>
                <a:gd name="T11" fmla="*/ 642 h 643"/>
                <a:gd name="T12" fmla="*/ 1681 w 1681"/>
                <a:gd name="T13" fmla="*/ 276 h 643"/>
                <a:gd name="T14" fmla="*/ 1498 w 1681"/>
                <a:gd name="T15" fmla="*/ 1 h 6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1" h="643" extrusionOk="0">
                  <a:moveTo>
                    <a:pt x="1498" y="1"/>
                  </a:moveTo>
                  <a:cubicBezTo>
                    <a:pt x="1328" y="284"/>
                    <a:pt x="1026" y="462"/>
                    <a:pt x="691" y="462"/>
                  </a:cubicBezTo>
                  <a:cubicBezTo>
                    <a:pt x="665" y="462"/>
                    <a:pt x="638" y="461"/>
                    <a:pt x="612" y="459"/>
                  </a:cubicBezTo>
                  <a:cubicBezTo>
                    <a:pt x="398" y="459"/>
                    <a:pt x="184" y="398"/>
                    <a:pt x="1" y="276"/>
                  </a:cubicBez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6" name="Google Shape;430;p24">
              <a:extLst>
                <a:ext uri="{FF2B5EF4-FFF2-40B4-BE49-F238E27FC236}">
                  <a16:creationId xmlns:a16="http://schemas.microsoft.com/office/drawing/2014/main" id="{4C0A8035-ADDF-0F41-A4BB-BA8CACA190CD}"/>
                </a:ext>
              </a:extLst>
            </p:cNvPr>
            <p:cNvSpPr>
              <a:spLocks/>
            </p:cNvSpPr>
            <p:nvPr/>
          </p:nvSpPr>
          <p:spPr bwMode="auto">
            <a:xfrm>
              <a:off x="3362991" y="2446463"/>
              <a:ext cx="146426" cy="131076"/>
            </a:xfrm>
            <a:custGeom>
              <a:avLst/>
              <a:gdLst>
                <a:gd name="T0" fmla="*/ 1179 w 1498"/>
                <a:gd name="T1" fmla="*/ 0 h 1341"/>
                <a:gd name="T2" fmla="*/ 459 w 1498"/>
                <a:gd name="T3" fmla="*/ 396 h 1341"/>
                <a:gd name="T4" fmla="*/ 154 w 1498"/>
                <a:gd name="T5" fmla="*/ 1282 h 1341"/>
                <a:gd name="T6" fmla="*/ 320 w 1498"/>
                <a:gd name="T7" fmla="*/ 1341 h 1341"/>
                <a:gd name="T8" fmla="*/ 1040 w 1498"/>
                <a:gd name="T9" fmla="*/ 945 h 1341"/>
                <a:gd name="T10" fmla="*/ 1345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431;p24">
              <a:extLst>
                <a:ext uri="{FF2B5EF4-FFF2-40B4-BE49-F238E27FC236}">
                  <a16:creationId xmlns:a16="http://schemas.microsoft.com/office/drawing/2014/main" id="{02810A7E-045D-5349-8F50-DBEEFE51EE8D}"/>
                </a:ext>
              </a:extLst>
            </p:cNvPr>
            <p:cNvSpPr>
              <a:spLocks/>
            </p:cNvSpPr>
            <p:nvPr/>
          </p:nvSpPr>
          <p:spPr bwMode="auto">
            <a:xfrm>
              <a:off x="3377946" y="2445975"/>
              <a:ext cx="131470" cy="131565"/>
            </a:xfrm>
            <a:custGeom>
              <a:avLst/>
              <a:gdLst>
                <a:gd name="T0" fmla="*/ 994 w 1345"/>
                <a:gd name="T1" fmla="*/ 1 h 1346"/>
                <a:gd name="T2" fmla="*/ 856 w 1345"/>
                <a:gd name="T3" fmla="*/ 34 h 1346"/>
                <a:gd name="T4" fmla="*/ 1 w 1345"/>
                <a:gd name="T5" fmla="*/ 1256 h 1346"/>
                <a:gd name="T6" fmla="*/ 1 w 1345"/>
                <a:gd name="T7" fmla="*/ 1287 h 1346"/>
                <a:gd name="T8" fmla="*/ 166 w 1345"/>
                <a:gd name="T9" fmla="*/ 1346 h 1346"/>
                <a:gd name="T10" fmla="*/ 856 w 1345"/>
                <a:gd name="T11" fmla="*/ 950 h 1346"/>
                <a:gd name="T12" fmla="*/ 1192 w 1345"/>
                <a:gd name="T13" fmla="*/ 65 h 1346"/>
                <a:gd name="T14" fmla="*/ 994 w 134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432;p24">
              <a:extLst>
                <a:ext uri="{FF2B5EF4-FFF2-40B4-BE49-F238E27FC236}">
                  <a16:creationId xmlns:a16="http://schemas.microsoft.com/office/drawing/2014/main" id="{A9645021-E323-3948-A0ED-DE716FD71E3D}"/>
                </a:ext>
              </a:extLst>
            </p:cNvPr>
            <p:cNvSpPr>
              <a:spLocks/>
            </p:cNvSpPr>
            <p:nvPr/>
          </p:nvSpPr>
          <p:spPr bwMode="auto">
            <a:xfrm>
              <a:off x="3473542" y="2461223"/>
              <a:ext cx="74679" cy="164309"/>
            </a:xfrm>
            <a:custGeom>
              <a:avLst/>
              <a:gdLst>
                <a:gd name="T0" fmla="*/ 397 w 764"/>
                <a:gd name="T1" fmla="*/ 0 h 1681"/>
                <a:gd name="T2" fmla="*/ 0 w 764"/>
                <a:gd name="T3" fmla="*/ 825 h 1681"/>
                <a:gd name="T4" fmla="*/ 397 w 764"/>
                <a:gd name="T5" fmla="*/ 1680 h 1681"/>
                <a:gd name="T6" fmla="*/ 764 w 764"/>
                <a:gd name="T7" fmla="*/ 825 h 1681"/>
                <a:gd name="T8" fmla="*/ 397 w 764"/>
                <a:gd name="T9" fmla="*/ 0 h 1681"/>
              </a:gdLst>
              <a:ahLst/>
              <a:cxnLst>
                <a:cxn ang="0">
                  <a:pos x="T0" y="T1"/>
                </a:cxn>
                <a:cxn ang="0">
                  <a:pos x="T2" y="T3"/>
                </a:cxn>
                <a:cxn ang="0">
                  <a:pos x="T4" y="T5"/>
                </a:cxn>
                <a:cxn ang="0">
                  <a:pos x="T6" y="T7"/>
                </a:cxn>
                <a:cxn ang="0">
                  <a:pos x="T8" y="T9"/>
                </a:cxn>
              </a:cxnLst>
              <a:rect l="0" t="0"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433;p24">
              <a:extLst>
                <a:ext uri="{FF2B5EF4-FFF2-40B4-BE49-F238E27FC236}">
                  <a16:creationId xmlns:a16="http://schemas.microsoft.com/office/drawing/2014/main" id="{6CEDA07A-69B6-B74D-8080-3CD0EFBE0F6E}"/>
                </a:ext>
              </a:extLst>
            </p:cNvPr>
            <p:cNvSpPr>
              <a:spLocks/>
            </p:cNvSpPr>
            <p:nvPr/>
          </p:nvSpPr>
          <p:spPr bwMode="auto">
            <a:xfrm>
              <a:off x="3476474" y="2473148"/>
              <a:ext cx="77709" cy="152384"/>
            </a:xfrm>
            <a:custGeom>
              <a:avLst/>
              <a:gdLst>
                <a:gd name="T0" fmla="*/ 581 w 795"/>
                <a:gd name="T1" fmla="*/ 0 h 1559"/>
                <a:gd name="T2" fmla="*/ 1 w 795"/>
                <a:gd name="T3" fmla="*/ 1039 h 1559"/>
                <a:gd name="T4" fmla="*/ 398 w 795"/>
                <a:gd name="T5" fmla="*/ 1558 h 1559"/>
                <a:gd name="T6" fmla="*/ 764 w 795"/>
                <a:gd name="T7" fmla="*/ 703 h 1559"/>
                <a:gd name="T8" fmla="*/ 581 w 795"/>
                <a:gd name="T9" fmla="*/ 0 h 1559"/>
              </a:gdLst>
              <a:ahLst/>
              <a:cxnLst>
                <a:cxn ang="0">
                  <a:pos x="T0" y="T1"/>
                </a:cxn>
                <a:cxn ang="0">
                  <a:pos x="T2" y="T3"/>
                </a:cxn>
                <a:cxn ang="0">
                  <a:pos x="T4" y="T5"/>
                </a:cxn>
                <a:cxn ang="0">
                  <a:pos x="T6" y="T7"/>
                </a:cxn>
                <a:cxn ang="0">
                  <a:pos x="T8" y="T9"/>
                </a:cxn>
              </a:cxnLst>
              <a:rect l="0" t="0"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0" name="Google Shape;434;p24">
              <a:extLst>
                <a:ext uri="{FF2B5EF4-FFF2-40B4-BE49-F238E27FC236}">
                  <a16:creationId xmlns:a16="http://schemas.microsoft.com/office/drawing/2014/main" id="{5E0E98C9-DD7B-FF43-95F1-7CB759373EC9}"/>
                </a:ext>
              </a:extLst>
            </p:cNvPr>
            <p:cNvSpPr>
              <a:spLocks/>
            </p:cNvSpPr>
            <p:nvPr/>
          </p:nvSpPr>
          <p:spPr bwMode="auto">
            <a:xfrm>
              <a:off x="3515280" y="2446463"/>
              <a:ext cx="149456" cy="131076"/>
            </a:xfrm>
            <a:custGeom>
              <a:avLst/>
              <a:gdLst>
                <a:gd name="T0" fmla="*/ 320 w 1529"/>
                <a:gd name="T1" fmla="*/ 0 h 1341"/>
                <a:gd name="T2" fmla="*/ 154 w 1529"/>
                <a:gd name="T3" fmla="*/ 60 h 1341"/>
                <a:gd name="T4" fmla="*/ 490 w 1529"/>
                <a:gd name="T5" fmla="*/ 945 h 1341"/>
                <a:gd name="T6" fmla="*/ 1179 w 1529"/>
                <a:gd name="T7" fmla="*/ 1341 h 1341"/>
                <a:gd name="T8" fmla="*/ 1345 w 1529"/>
                <a:gd name="T9" fmla="*/ 1282 h 1341"/>
                <a:gd name="T10" fmla="*/ 1039 w 1529"/>
                <a:gd name="T11" fmla="*/ 396 h 1341"/>
                <a:gd name="T12" fmla="*/ 320 w 1529"/>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1" name="Google Shape;435;p24">
              <a:extLst>
                <a:ext uri="{FF2B5EF4-FFF2-40B4-BE49-F238E27FC236}">
                  <a16:creationId xmlns:a16="http://schemas.microsoft.com/office/drawing/2014/main" id="{D78632B3-94D7-AB46-B360-C01B92B95FBA}"/>
                </a:ext>
              </a:extLst>
            </p:cNvPr>
            <p:cNvSpPr>
              <a:spLocks/>
            </p:cNvSpPr>
            <p:nvPr/>
          </p:nvSpPr>
          <p:spPr bwMode="auto">
            <a:xfrm>
              <a:off x="3515280" y="2448907"/>
              <a:ext cx="137531" cy="110941"/>
            </a:xfrm>
            <a:custGeom>
              <a:avLst/>
              <a:gdLst>
                <a:gd name="T0" fmla="*/ 338 w 1407"/>
                <a:gd name="T1" fmla="*/ 0 h 1135"/>
                <a:gd name="T2" fmla="*/ 154 w 1407"/>
                <a:gd name="T3" fmla="*/ 65 h 1135"/>
                <a:gd name="T4" fmla="*/ 459 w 1407"/>
                <a:gd name="T5" fmla="*/ 951 h 1135"/>
                <a:gd name="T6" fmla="*/ 490 w 1407"/>
                <a:gd name="T7" fmla="*/ 951 h 1135"/>
                <a:gd name="T8" fmla="*/ 734 w 1407"/>
                <a:gd name="T9" fmla="*/ 920 h 1135"/>
                <a:gd name="T10" fmla="*/ 829 w 1407"/>
                <a:gd name="T11" fmla="*/ 915 h 1135"/>
                <a:gd name="T12" fmla="*/ 1406 w 1407"/>
                <a:gd name="T13" fmla="*/ 1134 h 1135"/>
                <a:gd name="T14" fmla="*/ 1039 w 1407"/>
                <a:gd name="T15" fmla="*/ 371 h 1135"/>
                <a:gd name="T16" fmla="*/ 338 w 1407"/>
                <a:gd name="T17" fmla="*/ 0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436;p24">
              <a:extLst>
                <a:ext uri="{FF2B5EF4-FFF2-40B4-BE49-F238E27FC236}">
                  <a16:creationId xmlns:a16="http://schemas.microsoft.com/office/drawing/2014/main" id="{298D2C2B-3F58-CD48-9660-B016B7D86614}"/>
                </a:ext>
              </a:extLst>
            </p:cNvPr>
            <p:cNvSpPr>
              <a:spLocks/>
            </p:cNvSpPr>
            <p:nvPr/>
          </p:nvSpPr>
          <p:spPr bwMode="auto">
            <a:xfrm>
              <a:off x="3536197" y="2398471"/>
              <a:ext cx="167344" cy="74775"/>
            </a:xfrm>
            <a:custGeom>
              <a:avLst/>
              <a:gdLst>
                <a:gd name="T0" fmla="*/ 856 w 1712"/>
                <a:gd name="T1" fmla="*/ 1 h 765"/>
                <a:gd name="T2" fmla="*/ 1 w 1712"/>
                <a:gd name="T3" fmla="*/ 398 h 765"/>
                <a:gd name="T4" fmla="*/ 856 w 1712"/>
                <a:gd name="T5" fmla="*/ 764 h 765"/>
                <a:gd name="T6" fmla="*/ 1711 w 1712"/>
                <a:gd name="T7" fmla="*/ 398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3" name="Google Shape;437;p24">
              <a:extLst>
                <a:ext uri="{FF2B5EF4-FFF2-40B4-BE49-F238E27FC236}">
                  <a16:creationId xmlns:a16="http://schemas.microsoft.com/office/drawing/2014/main" id="{570EFED3-EE20-2843-AD19-BDF128D23C8B}"/>
                </a:ext>
              </a:extLst>
            </p:cNvPr>
            <p:cNvSpPr>
              <a:spLocks/>
            </p:cNvSpPr>
            <p:nvPr/>
          </p:nvSpPr>
          <p:spPr bwMode="auto">
            <a:xfrm>
              <a:off x="3539227" y="2401501"/>
              <a:ext cx="146426" cy="71745"/>
            </a:xfrm>
            <a:custGeom>
              <a:avLst/>
              <a:gdLst>
                <a:gd name="T0" fmla="*/ 489 w 1498"/>
                <a:gd name="T1" fmla="*/ 0 h 734"/>
                <a:gd name="T2" fmla="*/ 0 w 1498"/>
                <a:gd name="T3" fmla="*/ 336 h 734"/>
                <a:gd name="T4" fmla="*/ 825 w 1498"/>
                <a:gd name="T5" fmla="*/ 733 h 734"/>
                <a:gd name="T6" fmla="*/ 1423 w 1498"/>
                <a:gd name="T7" fmla="*/ 611 h 734"/>
                <a:gd name="T8" fmla="*/ 1423 w 1498"/>
                <a:gd name="T9" fmla="*/ 611 h 734"/>
                <a:gd name="T10" fmla="*/ 1436 w 1498"/>
                <a:gd name="T11" fmla="*/ 611 h 734"/>
                <a:gd name="T12" fmla="*/ 1497 w 1498"/>
                <a:gd name="T13" fmla="*/ 581 h 734"/>
                <a:gd name="T14" fmla="*/ 1497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0" y="184"/>
                    <a:pt x="0" y="336"/>
                  </a:cubicBezTo>
                  <a:cubicBezTo>
                    <a:pt x="0" y="581"/>
                    <a:pt x="367" y="733"/>
                    <a:pt x="825" y="733"/>
                  </a:cubicBezTo>
                  <a:cubicBezTo>
                    <a:pt x="1041" y="733"/>
                    <a:pt x="1233" y="686"/>
                    <a:pt x="1423" y="611"/>
                  </a:cubicBezTo>
                  <a:cubicBezTo>
                    <a:pt x="1427" y="611"/>
                    <a:pt x="1432" y="611"/>
                    <a:pt x="1436" y="611"/>
                  </a:cubicBezTo>
                  <a:lnTo>
                    <a:pt x="1497" y="581"/>
                  </a:lnTo>
                  <a:cubicBezTo>
                    <a:pt x="1472" y="591"/>
                    <a:pt x="1448" y="601"/>
                    <a:pt x="1423" y="611"/>
                  </a:cubicBezTo>
                  <a:cubicBezTo>
                    <a:pt x="1001" y="606"/>
                    <a:pt x="640"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4" name="Google Shape;438;p24">
              <a:extLst>
                <a:ext uri="{FF2B5EF4-FFF2-40B4-BE49-F238E27FC236}">
                  <a16:creationId xmlns:a16="http://schemas.microsoft.com/office/drawing/2014/main" id="{7CB5D671-21B8-D544-9C9B-4C42071E995B}"/>
                </a:ext>
              </a:extLst>
            </p:cNvPr>
            <p:cNvSpPr>
              <a:spLocks/>
            </p:cNvSpPr>
            <p:nvPr/>
          </p:nvSpPr>
          <p:spPr bwMode="auto">
            <a:xfrm>
              <a:off x="3515280" y="2294177"/>
              <a:ext cx="146426" cy="130001"/>
            </a:xfrm>
            <a:custGeom>
              <a:avLst/>
              <a:gdLst>
                <a:gd name="T0" fmla="*/ 1179 w 1498"/>
                <a:gd name="T1" fmla="*/ 0 h 1330"/>
                <a:gd name="T2" fmla="*/ 490 w 1498"/>
                <a:gd name="T3" fmla="*/ 396 h 1330"/>
                <a:gd name="T4" fmla="*/ 154 w 1498"/>
                <a:gd name="T5" fmla="*/ 1251 h 1330"/>
                <a:gd name="T6" fmla="*/ 342 w 1498"/>
                <a:gd name="T7" fmla="*/ 1329 h 1330"/>
                <a:gd name="T8" fmla="*/ 1039 w 1498"/>
                <a:gd name="T9" fmla="*/ 946 h 1330"/>
                <a:gd name="T10" fmla="*/ 1345 w 1498"/>
                <a:gd name="T11" fmla="*/ 60 h 1330"/>
                <a:gd name="T12" fmla="*/ 1179 w 149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439;p24">
              <a:extLst>
                <a:ext uri="{FF2B5EF4-FFF2-40B4-BE49-F238E27FC236}">
                  <a16:creationId xmlns:a16="http://schemas.microsoft.com/office/drawing/2014/main" id="{CE281D82-E97B-894A-B4B7-D69DB9C1B3AD}"/>
                </a:ext>
              </a:extLst>
            </p:cNvPr>
            <p:cNvSpPr>
              <a:spLocks/>
            </p:cNvSpPr>
            <p:nvPr/>
          </p:nvSpPr>
          <p:spPr bwMode="auto">
            <a:xfrm>
              <a:off x="3521242" y="2353704"/>
              <a:ext cx="122575" cy="67346"/>
            </a:xfrm>
            <a:custGeom>
              <a:avLst/>
              <a:gdLst>
                <a:gd name="T0" fmla="*/ 1253 w 1254"/>
                <a:gd name="T1" fmla="*/ 0 h 689"/>
                <a:gd name="T2" fmla="*/ 1253 w 1254"/>
                <a:gd name="T3" fmla="*/ 0 h 689"/>
                <a:gd name="T4" fmla="*/ 642 w 1254"/>
                <a:gd name="T5" fmla="*/ 306 h 689"/>
                <a:gd name="T6" fmla="*/ 154 w 1254"/>
                <a:gd name="T7" fmla="*/ 123 h 689"/>
                <a:gd name="T8" fmla="*/ 93 w 1254"/>
                <a:gd name="T9" fmla="*/ 642 h 689"/>
                <a:gd name="T10" fmla="*/ 242 w 1254"/>
                <a:gd name="T11" fmla="*/ 689 h 689"/>
                <a:gd name="T12" fmla="*/ 978 w 1254"/>
                <a:gd name="T13" fmla="*/ 337 h 689"/>
                <a:gd name="T14" fmla="*/ 1253 w 1254"/>
                <a:gd name="T15" fmla="*/ 0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6" name="Google Shape;440;p24">
              <a:extLst>
                <a:ext uri="{FF2B5EF4-FFF2-40B4-BE49-F238E27FC236}">
                  <a16:creationId xmlns:a16="http://schemas.microsoft.com/office/drawing/2014/main" id="{FAB162B0-596B-0C4A-83D7-5CB0DBD743FE}"/>
                </a:ext>
              </a:extLst>
            </p:cNvPr>
            <p:cNvSpPr/>
            <p:nvPr/>
          </p:nvSpPr>
          <p:spPr>
            <a:xfrm>
              <a:off x="3463922" y="2398891"/>
              <a:ext cx="88175" cy="73842"/>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441;p24">
              <a:extLst>
                <a:ext uri="{FF2B5EF4-FFF2-40B4-BE49-F238E27FC236}">
                  <a16:creationId xmlns:a16="http://schemas.microsoft.com/office/drawing/2014/main" id="{63D1833D-5579-644E-8796-AE952EA59108}"/>
                </a:ext>
              </a:extLst>
            </p:cNvPr>
            <p:cNvSpPr>
              <a:spLocks/>
            </p:cNvSpPr>
            <p:nvPr/>
          </p:nvSpPr>
          <p:spPr bwMode="auto">
            <a:xfrm>
              <a:off x="2885306" y="2723961"/>
              <a:ext cx="74679" cy="164309"/>
            </a:xfrm>
            <a:custGeom>
              <a:avLst/>
              <a:gdLst>
                <a:gd name="T0" fmla="*/ 367 w 764"/>
                <a:gd name="T1" fmla="*/ 0 h 1681"/>
                <a:gd name="T2" fmla="*/ 0 w 764"/>
                <a:gd name="T3" fmla="*/ 856 h 1681"/>
                <a:gd name="T4" fmla="*/ 367 w 764"/>
                <a:gd name="T5" fmla="*/ 1681 h 1681"/>
                <a:gd name="T6" fmla="*/ 764 w 764"/>
                <a:gd name="T7" fmla="*/ 856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442;p24">
              <a:extLst>
                <a:ext uri="{FF2B5EF4-FFF2-40B4-BE49-F238E27FC236}">
                  <a16:creationId xmlns:a16="http://schemas.microsoft.com/office/drawing/2014/main" id="{84D98308-CEF1-5A4F-9A00-F7AAD8C3DF94}"/>
                </a:ext>
              </a:extLst>
            </p:cNvPr>
            <p:cNvSpPr>
              <a:spLocks/>
            </p:cNvSpPr>
            <p:nvPr/>
          </p:nvSpPr>
          <p:spPr bwMode="auto">
            <a:xfrm>
              <a:off x="2882276" y="2828451"/>
              <a:ext cx="74777" cy="59820"/>
            </a:xfrm>
            <a:custGeom>
              <a:avLst/>
              <a:gdLst>
                <a:gd name="T0" fmla="*/ 764 w 765"/>
                <a:gd name="T1" fmla="*/ 1 h 612"/>
                <a:gd name="T2" fmla="*/ 337 w 765"/>
                <a:gd name="T3" fmla="*/ 92 h 612"/>
                <a:gd name="T4" fmla="*/ 1 w 765"/>
                <a:gd name="T5" fmla="*/ 31 h 612"/>
                <a:gd name="T6" fmla="*/ 1 w 765"/>
                <a:gd name="T7" fmla="*/ 31 h 612"/>
                <a:gd name="T8" fmla="*/ 398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42" y="62"/>
                    <a:pt x="489" y="92"/>
                    <a:pt x="337" y="92"/>
                  </a:cubicBezTo>
                  <a:cubicBezTo>
                    <a:pt x="214" y="92"/>
                    <a:pt x="123" y="62"/>
                    <a:pt x="1" y="31"/>
                  </a:cubicBezTo>
                  <a:cubicBezTo>
                    <a:pt x="62" y="367"/>
                    <a:pt x="214" y="612"/>
                    <a:pt x="398" y="612"/>
                  </a:cubicBezTo>
                  <a:cubicBezTo>
                    <a:pt x="581" y="612"/>
                    <a:pt x="734"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9" name="Google Shape;443;p24">
              <a:extLst>
                <a:ext uri="{FF2B5EF4-FFF2-40B4-BE49-F238E27FC236}">
                  <a16:creationId xmlns:a16="http://schemas.microsoft.com/office/drawing/2014/main" id="{7D158C58-8D0A-4D4A-BF42-DF1F5C7A3FC7}"/>
                </a:ext>
              </a:extLst>
            </p:cNvPr>
            <p:cNvSpPr>
              <a:spLocks/>
            </p:cNvSpPr>
            <p:nvPr/>
          </p:nvSpPr>
          <p:spPr bwMode="auto">
            <a:xfrm>
              <a:off x="2768793" y="2773029"/>
              <a:ext cx="149456" cy="130001"/>
            </a:xfrm>
            <a:custGeom>
              <a:avLst/>
              <a:gdLst>
                <a:gd name="T0" fmla="*/ 356 w 1529"/>
                <a:gd name="T1" fmla="*/ 0 h 1330"/>
                <a:gd name="T2" fmla="*/ 153 w 1529"/>
                <a:gd name="T3" fmla="*/ 79 h 1330"/>
                <a:gd name="T4" fmla="*/ 490 w 1529"/>
                <a:gd name="T5" fmla="*/ 934 h 1330"/>
                <a:gd name="T6" fmla="*/ 1209 w 1529"/>
                <a:gd name="T7" fmla="*/ 1330 h 1330"/>
                <a:gd name="T8" fmla="*/ 1375 w 1529"/>
                <a:gd name="T9" fmla="*/ 1270 h 1330"/>
                <a:gd name="T10" fmla="*/ 1039 w 1529"/>
                <a:gd name="T11" fmla="*/ 384 h 1330"/>
                <a:gd name="T12" fmla="*/ 356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0" name="Google Shape;444;p24">
              <a:extLst>
                <a:ext uri="{FF2B5EF4-FFF2-40B4-BE49-F238E27FC236}">
                  <a16:creationId xmlns:a16="http://schemas.microsoft.com/office/drawing/2014/main" id="{ABB93DFE-9E96-3B44-8429-5E315FE8195B}"/>
                </a:ext>
              </a:extLst>
            </p:cNvPr>
            <p:cNvSpPr>
              <a:spLocks/>
            </p:cNvSpPr>
            <p:nvPr/>
          </p:nvSpPr>
          <p:spPr bwMode="auto">
            <a:xfrm>
              <a:off x="2819621" y="2852398"/>
              <a:ext cx="98627" cy="52391"/>
            </a:xfrm>
            <a:custGeom>
              <a:avLst/>
              <a:gdLst>
                <a:gd name="T0" fmla="*/ 855 w 1009"/>
                <a:gd name="T1" fmla="*/ 0 h 536"/>
                <a:gd name="T2" fmla="*/ 183 w 1009"/>
                <a:gd name="T3" fmla="*/ 183 h 536"/>
                <a:gd name="T4" fmla="*/ 0 w 1009"/>
                <a:gd name="T5" fmla="*/ 183 h 536"/>
                <a:gd name="T6" fmla="*/ 698 w 1009"/>
                <a:gd name="T7" fmla="*/ 536 h 536"/>
                <a:gd name="T8" fmla="*/ 855 w 1009"/>
                <a:gd name="T9" fmla="*/ 489 h 536"/>
                <a:gd name="T10" fmla="*/ 855 w 1009"/>
                <a:gd name="T11" fmla="*/ 0 h 536"/>
              </a:gdLst>
              <a:ahLst/>
              <a:cxnLst>
                <a:cxn ang="0">
                  <a:pos x="T0" y="T1"/>
                </a:cxn>
                <a:cxn ang="0">
                  <a:pos x="T2" y="T3"/>
                </a:cxn>
                <a:cxn ang="0">
                  <a:pos x="T4" y="T5"/>
                </a:cxn>
                <a:cxn ang="0">
                  <a:pos x="T6" y="T7"/>
                </a:cxn>
                <a:cxn ang="0">
                  <a:pos x="T8" y="T9"/>
                </a:cxn>
                <a:cxn ang="0">
                  <a:pos x="T10" y="T11"/>
                </a:cxn>
              </a:cxnLst>
              <a:rect l="0" t="0"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445;p24">
              <a:extLst>
                <a:ext uri="{FF2B5EF4-FFF2-40B4-BE49-F238E27FC236}">
                  <a16:creationId xmlns:a16="http://schemas.microsoft.com/office/drawing/2014/main" id="{E51EF65D-7619-4548-ACB5-D45DD28A0031}"/>
                </a:ext>
              </a:extLst>
            </p:cNvPr>
            <p:cNvSpPr>
              <a:spLocks/>
            </p:cNvSpPr>
            <p:nvPr/>
          </p:nvSpPr>
          <p:spPr bwMode="auto">
            <a:xfrm>
              <a:off x="2729988" y="2876248"/>
              <a:ext cx="164314" cy="74775"/>
            </a:xfrm>
            <a:custGeom>
              <a:avLst/>
              <a:gdLst>
                <a:gd name="T0" fmla="*/ 856 w 1681"/>
                <a:gd name="T1" fmla="*/ 0 h 765"/>
                <a:gd name="T2" fmla="*/ 1 w 1681"/>
                <a:gd name="T3" fmla="*/ 367 h 765"/>
                <a:gd name="T4" fmla="*/ 856 w 1681"/>
                <a:gd name="T5" fmla="*/ 764 h 765"/>
                <a:gd name="T6" fmla="*/ 1681 w 1681"/>
                <a:gd name="T7" fmla="*/ 367 h 765"/>
                <a:gd name="T8" fmla="*/ 856 w 1681"/>
                <a:gd name="T9" fmla="*/ 0 h 765"/>
              </a:gdLst>
              <a:ahLst/>
              <a:cxnLst>
                <a:cxn ang="0">
                  <a:pos x="T0" y="T1"/>
                </a:cxn>
                <a:cxn ang="0">
                  <a:pos x="T2" y="T3"/>
                </a:cxn>
                <a:cxn ang="0">
                  <a:pos x="T4" y="T5"/>
                </a:cxn>
                <a:cxn ang="0">
                  <a:pos x="T6" y="T7"/>
                </a:cxn>
                <a:cxn ang="0">
                  <a:pos x="T8" y="T9"/>
                </a:cxn>
              </a:cxnLst>
              <a:rect l="0" t="0"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2" name="Google Shape;446;p24">
              <a:extLst>
                <a:ext uri="{FF2B5EF4-FFF2-40B4-BE49-F238E27FC236}">
                  <a16:creationId xmlns:a16="http://schemas.microsoft.com/office/drawing/2014/main" id="{D8F4F1BA-3800-194A-9C5F-E877486A9B79}"/>
                </a:ext>
              </a:extLst>
            </p:cNvPr>
            <p:cNvSpPr>
              <a:spLocks/>
            </p:cNvSpPr>
            <p:nvPr/>
          </p:nvSpPr>
          <p:spPr bwMode="auto">
            <a:xfrm>
              <a:off x="2729988" y="2891203"/>
              <a:ext cx="164314" cy="62752"/>
            </a:xfrm>
            <a:custGeom>
              <a:avLst/>
              <a:gdLst>
                <a:gd name="T0" fmla="*/ 1497 w 1681"/>
                <a:gd name="T1" fmla="*/ 0 h 642"/>
                <a:gd name="T2" fmla="*/ 612 w 1681"/>
                <a:gd name="T3" fmla="*/ 458 h 642"/>
                <a:gd name="T4" fmla="*/ 1 w 1681"/>
                <a:gd name="T5" fmla="*/ 245 h 642"/>
                <a:gd name="T6" fmla="*/ 1 w 1681"/>
                <a:gd name="T7" fmla="*/ 245 h 642"/>
                <a:gd name="T8" fmla="*/ 856 w 1681"/>
                <a:gd name="T9" fmla="*/ 642 h 642"/>
                <a:gd name="T10" fmla="*/ 1681 w 1681"/>
                <a:gd name="T11" fmla="*/ 245 h 642"/>
                <a:gd name="T12" fmla="*/ 1497 w 168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681" h="642" extrusionOk="0">
                  <a:moveTo>
                    <a:pt x="1497" y="0"/>
                  </a:moveTo>
                  <a:cubicBezTo>
                    <a:pt x="1314" y="275"/>
                    <a:pt x="978" y="458"/>
                    <a:pt x="612" y="458"/>
                  </a:cubicBezTo>
                  <a:cubicBezTo>
                    <a:pt x="398" y="458"/>
                    <a:pt x="184" y="397"/>
                    <a:pt x="1" y="245"/>
                  </a:cubicBez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3" name="Google Shape;447;p24">
              <a:extLst>
                <a:ext uri="{FF2B5EF4-FFF2-40B4-BE49-F238E27FC236}">
                  <a16:creationId xmlns:a16="http://schemas.microsoft.com/office/drawing/2014/main" id="{03CDEB9A-3C68-CB4C-B873-CB9E250CA3EF}"/>
                </a:ext>
              </a:extLst>
            </p:cNvPr>
            <p:cNvSpPr>
              <a:spLocks/>
            </p:cNvSpPr>
            <p:nvPr/>
          </p:nvSpPr>
          <p:spPr bwMode="auto">
            <a:xfrm>
              <a:off x="2768793" y="2925316"/>
              <a:ext cx="149456" cy="130001"/>
            </a:xfrm>
            <a:custGeom>
              <a:avLst/>
              <a:gdLst>
                <a:gd name="T0" fmla="*/ 1187 w 1529"/>
                <a:gd name="T1" fmla="*/ 0 h 1330"/>
                <a:gd name="T2" fmla="*/ 490 w 1529"/>
                <a:gd name="T3" fmla="*/ 384 h 1330"/>
                <a:gd name="T4" fmla="*/ 153 w 1529"/>
                <a:gd name="T5" fmla="*/ 1270 h 1330"/>
                <a:gd name="T6" fmla="*/ 338 w 1529"/>
                <a:gd name="T7" fmla="*/ 1330 h 1330"/>
                <a:gd name="T8" fmla="*/ 1039 w 1529"/>
                <a:gd name="T9" fmla="*/ 934 h 1330"/>
                <a:gd name="T10" fmla="*/ 1375 w 1529"/>
                <a:gd name="T11" fmla="*/ 79 h 1330"/>
                <a:gd name="T12" fmla="*/ 1187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4" name="Google Shape;448;p24">
              <a:extLst>
                <a:ext uri="{FF2B5EF4-FFF2-40B4-BE49-F238E27FC236}">
                  <a16:creationId xmlns:a16="http://schemas.microsoft.com/office/drawing/2014/main" id="{D09FD705-BFAF-984E-B4D6-89009772CAD3}"/>
                </a:ext>
              </a:extLst>
            </p:cNvPr>
            <p:cNvSpPr>
              <a:spLocks/>
            </p:cNvSpPr>
            <p:nvPr/>
          </p:nvSpPr>
          <p:spPr bwMode="auto">
            <a:xfrm>
              <a:off x="2783748" y="2925805"/>
              <a:ext cx="134501" cy="129610"/>
            </a:xfrm>
            <a:custGeom>
              <a:avLst/>
              <a:gdLst>
                <a:gd name="T0" fmla="*/ 1036 w 1376"/>
                <a:gd name="T1" fmla="*/ 1 h 1326"/>
                <a:gd name="T2" fmla="*/ 886 w 1376"/>
                <a:gd name="T3" fmla="*/ 43 h 1326"/>
                <a:gd name="T4" fmla="*/ 0 w 1376"/>
                <a:gd name="T5" fmla="*/ 1235 h 1326"/>
                <a:gd name="T6" fmla="*/ 0 w 1376"/>
                <a:gd name="T7" fmla="*/ 1265 h 1326"/>
                <a:gd name="T8" fmla="*/ 170 w 1376"/>
                <a:gd name="T9" fmla="*/ 1325 h 1326"/>
                <a:gd name="T10" fmla="*/ 886 w 1376"/>
                <a:gd name="T11" fmla="*/ 960 h 1326"/>
                <a:gd name="T12" fmla="*/ 1222 w 1376"/>
                <a:gd name="T13" fmla="*/ 74 h 1326"/>
                <a:gd name="T14" fmla="*/ 1036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449;p24">
              <a:extLst>
                <a:ext uri="{FF2B5EF4-FFF2-40B4-BE49-F238E27FC236}">
                  <a16:creationId xmlns:a16="http://schemas.microsoft.com/office/drawing/2014/main" id="{FE8792F6-4795-F441-88F9-06B6C31DB499}"/>
                </a:ext>
              </a:extLst>
            </p:cNvPr>
            <p:cNvSpPr>
              <a:spLocks/>
            </p:cNvSpPr>
            <p:nvPr/>
          </p:nvSpPr>
          <p:spPr bwMode="auto">
            <a:xfrm>
              <a:off x="2882276" y="2938902"/>
              <a:ext cx="74777" cy="167339"/>
            </a:xfrm>
            <a:custGeom>
              <a:avLst/>
              <a:gdLst>
                <a:gd name="T0" fmla="*/ 367 w 765"/>
                <a:gd name="T1" fmla="*/ 1 h 1712"/>
                <a:gd name="T2" fmla="*/ 1 w 765"/>
                <a:gd name="T3" fmla="*/ 856 h 1712"/>
                <a:gd name="T4" fmla="*/ 367 w 765"/>
                <a:gd name="T5" fmla="*/ 1712 h 1712"/>
                <a:gd name="T6" fmla="*/ 764 w 765"/>
                <a:gd name="T7" fmla="*/ 856 h 1712"/>
                <a:gd name="T8" fmla="*/ 367 w 765"/>
                <a:gd name="T9" fmla="*/ 1 h 1712"/>
              </a:gdLst>
              <a:ahLst/>
              <a:cxnLst>
                <a:cxn ang="0">
                  <a:pos x="T0" y="T1"/>
                </a:cxn>
                <a:cxn ang="0">
                  <a:pos x="T2" y="T3"/>
                </a:cxn>
                <a:cxn ang="0">
                  <a:pos x="T4" y="T5"/>
                </a:cxn>
                <a:cxn ang="0">
                  <a:pos x="T6" y="T7"/>
                </a:cxn>
                <a:cxn ang="0">
                  <a:pos x="T8" y="T9"/>
                </a:cxn>
              </a:cxnLst>
              <a:rect l="0" t="0"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450;p24">
              <a:extLst>
                <a:ext uri="{FF2B5EF4-FFF2-40B4-BE49-F238E27FC236}">
                  <a16:creationId xmlns:a16="http://schemas.microsoft.com/office/drawing/2014/main" id="{92E296AA-D0A3-574E-BE3C-4FF0A76EB6D6}"/>
                </a:ext>
              </a:extLst>
            </p:cNvPr>
            <p:cNvSpPr>
              <a:spLocks/>
            </p:cNvSpPr>
            <p:nvPr/>
          </p:nvSpPr>
          <p:spPr bwMode="auto">
            <a:xfrm>
              <a:off x="2885306" y="2950925"/>
              <a:ext cx="74679" cy="155317"/>
            </a:xfrm>
            <a:custGeom>
              <a:avLst/>
              <a:gdLst>
                <a:gd name="T0" fmla="*/ 581 w 764"/>
                <a:gd name="T1" fmla="*/ 0 h 1589"/>
                <a:gd name="T2" fmla="*/ 581 w 764"/>
                <a:gd name="T3" fmla="*/ 0 h 1589"/>
                <a:gd name="T4" fmla="*/ 0 w 764"/>
                <a:gd name="T5" fmla="*/ 1069 h 1589"/>
                <a:gd name="T6" fmla="*/ 36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451;p24">
              <a:extLst>
                <a:ext uri="{FF2B5EF4-FFF2-40B4-BE49-F238E27FC236}">
                  <a16:creationId xmlns:a16="http://schemas.microsoft.com/office/drawing/2014/main" id="{A1CED8F2-BFA3-EF40-8486-52447CCE38C2}"/>
                </a:ext>
              </a:extLst>
            </p:cNvPr>
            <p:cNvSpPr>
              <a:spLocks/>
            </p:cNvSpPr>
            <p:nvPr/>
          </p:nvSpPr>
          <p:spPr bwMode="auto">
            <a:xfrm>
              <a:off x="2921081" y="2927075"/>
              <a:ext cx="149456" cy="128339"/>
            </a:xfrm>
            <a:custGeom>
              <a:avLst/>
              <a:gdLst>
                <a:gd name="T0" fmla="*/ 341 w 1529"/>
                <a:gd name="T1" fmla="*/ 1 h 1313"/>
                <a:gd name="T2" fmla="*/ 153 w 1529"/>
                <a:gd name="T3" fmla="*/ 61 h 1313"/>
                <a:gd name="T4" fmla="*/ 489 w 1529"/>
                <a:gd name="T5" fmla="*/ 947 h 1313"/>
                <a:gd name="T6" fmla="*/ 1206 w 1529"/>
                <a:gd name="T7" fmla="*/ 1312 h 1313"/>
                <a:gd name="T8" fmla="*/ 1375 w 1529"/>
                <a:gd name="T9" fmla="*/ 1252 h 1313"/>
                <a:gd name="T10" fmla="*/ 1039 w 1529"/>
                <a:gd name="T11" fmla="*/ 366 h 1313"/>
                <a:gd name="T12" fmla="*/ 341 w 1529"/>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8" name="Google Shape;452;p24">
              <a:extLst>
                <a:ext uri="{FF2B5EF4-FFF2-40B4-BE49-F238E27FC236}">
                  <a16:creationId xmlns:a16="http://schemas.microsoft.com/office/drawing/2014/main" id="{23D44C8F-6EFC-BF4C-94A2-289B020BEC04}"/>
                </a:ext>
              </a:extLst>
            </p:cNvPr>
            <p:cNvSpPr>
              <a:spLocks/>
            </p:cNvSpPr>
            <p:nvPr/>
          </p:nvSpPr>
          <p:spPr bwMode="auto">
            <a:xfrm>
              <a:off x="2921081" y="2927173"/>
              <a:ext cx="140463" cy="113384"/>
            </a:xfrm>
            <a:custGeom>
              <a:avLst/>
              <a:gdLst>
                <a:gd name="T0" fmla="*/ 320 w 1437"/>
                <a:gd name="T1" fmla="*/ 1 h 1160"/>
                <a:gd name="T2" fmla="*/ 153 w 1437"/>
                <a:gd name="T3" fmla="*/ 60 h 1160"/>
                <a:gd name="T4" fmla="*/ 489 w 1437"/>
                <a:gd name="T5" fmla="*/ 946 h 1160"/>
                <a:gd name="T6" fmla="*/ 520 w 1437"/>
                <a:gd name="T7" fmla="*/ 946 h 1160"/>
                <a:gd name="T8" fmla="*/ 764 w 1437"/>
                <a:gd name="T9" fmla="*/ 915 h 1160"/>
                <a:gd name="T10" fmla="*/ 1436 w 1437"/>
                <a:gd name="T11" fmla="*/ 1160 h 1160"/>
                <a:gd name="T12" fmla="*/ 1039 w 1437"/>
                <a:gd name="T13" fmla="*/ 396 h 1160"/>
                <a:gd name="T14" fmla="*/ 320 w 1437"/>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9" name="Google Shape;453;p24">
              <a:extLst>
                <a:ext uri="{FF2B5EF4-FFF2-40B4-BE49-F238E27FC236}">
                  <a16:creationId xmlns:a16="http://schemas.microsoft.com/office/drawing/2014/main" id="{328F9A84-58D3-EC45-930F-29F58F611349}"/>
                </a:ext>
              </a:extLst>
            </p:cNvPr>
            <p:cNvSpPr>
              <a:spLocks/>
            </p:cNvSpPr>
            <p:nvPr/>
          </p:nvSpPr>
          <p:spPr bwMode="auto">
            <a:xfrm>
              <a:off x="2945029" y="2879180"/>
              <a:ext cx="167246" cy="74775"/>
            </a:xfrm>
            <a:custGeom>
              <a:avLst/>
              <a:gdLst>
                <a:gd name="T0" fmla="*/ 855 w 1711"/>
                <a:gd name="T1" fmla="*/ 1 h 765"/>
                <a:gd name="T2" fmla="*/ 0 w 1711"/>
                <a:gd name="T3" fmla="*/ 368 h 765"/>
                <a:gd name="T4" fmla="*/ 855 w 1711"/>
                <a:gd name="T5" fmla="*/ 765 h 765"/>
                <a:gd name="T6" fmla="*/ 1711 w 1711"/>
                <a:gd name="T7" fmla="*/ 36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454;p24">
              <a:extLst>
                <a:ext uri="{FF2B5EF4-FFF2-40B4-BE49-F238E27FC236}">
                  <a16:creationId xmlns:a16="http://schemas.microsoft.com/office/drawing/2014/main" id="{CEE9C5C5-CBA5-0546-A2A6-2B94B707B00F}"/>
                </a:ext>
              </a:extLst>
            </p:cNvPr>
            <p:cNvSpPr>
              <a:spLocks/>
            </p:cNvSpPr>
            <p:nvPr/>
          </p:nvSpPr>
          <p:spPr bwMode="auto">
            <a:xfrm>
              <a:off x="2945029" y="2879180"/>
              <a:ext cx="146328" cy="74775"/>
            </a:xfrm>
            <a:custGeom>
              <a:avLst/>
              <a:gdLst>
                <a:gd name="T0" fmla="*/ 489 w 1497"/>
                <a:gd name="T1" fmla="*/ 1 h 765"/>
                <a:gd name="T2" fmla="*/ 0 w 1497"/>
                <a:gd name="T3" fmla="*/ 368 h 765"/>
                <a:gd name="T4" fmla="*/ 855 w 1497"/>
                <a:gd name="T5" fmla="*/ 765 h 765"/>
                <a:gd name="T6" fmla="*/ 1497 w 1497"/>
                <a:gd name="T7" fmla="*/ 612 h 765"/>
                <a:gd name="T8" fmla="*/ 1436 w 1497"/>
                <a:gd name="T9" fmla="*/ 612 h 765"/>
                <a:gd name="T10" fmla="*/ 1369 w 1497"/>
                <a:gd name="T11" fmla="*/ 615 h 765"/>
                <a:gd name="T12" fmla="*/ 489 w 1497"/>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1" name="Google Shape;455;p24">
              <a:extLst>
                <a:ext uri="{FF2B5EF4-FFF2-40B4-BE49-F238E27FC236}">
                  <a16:creationId xmlns:a16="http://schemas.microsoft.com/office/drawing/2014/main" id="{5555C96B-CC0C-DC43-B0EC-A50FA0B90161}"/>
                </a:ext>
              </a:extLst>
            </p:cNvPr>
            <p:cNvSpPr>
              <a:spLocks/>
            </p:cNvSpPr>
            <p:nvPr/>
          </p:nvSpPr>
          <p:spPr bwMode="auto">
            <a:xfrm>
              <a:off x="2921081" y="2773029"/>
              <a:ext cx="149456" cy="130001"/>
            </a:xfrm>
            <a:custGeom>
              <a:avLst/>
              <a:gdLst>
                <a:gd name="T0" fmla="*/ 1168 w 1529"/>
                <a:gd name="T1" fmla="*/ 0 h 1330"/>
                <a:gd name="T2" fmla="*/ 489 w 1529"/>
                <a:gd name="T3" fmla="*/ 384 h 1330"/>
                <a:gd name="T4" fmla="*/ 153 w 1529"/>
                <a:gd name="T5" fmla="*/ 1270 h 1330"/>
                <a:gd name="T6" fmla="*/ 320 w 1529"/>
                <a:gd name="T7" fmla="*/ 1330 h 1330"/>
                <a:gd name="T8" fmla="*/ 1039 w 1529"/>
                <a:gd name="T9" fmla="*/ 934 h 1330"/>
                <a:gd name="T10" fmla="*/ 1375 w 1529"/>
                <a:gd name="T11" fmla="*/ 79 h 1330"/>
                <a:gd name="T12" fmla="*/ 1168 w 1529"/>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2" name="Google Shape;456;p24">
              <a:extLst>
                <a:ext uri="{FF2B5EF4-FFF2-40B4-BE49-F238E27FC236}">
                  <a16:creationId xmlns:a16="http://schemas.microsoft.com/office/drawing/2014/main" id="{52CCACC2-2E0E-3341-B844-0C9D0D7CE60D}"/>
                </a:ext>
              </a:extLst>
            </p:cNvPr>
            <p:cNvSpPr>
              <a:spLocks/>
            </p:cNvSpPr>
            <p:nvPr/>
          </p:nvSpPr>
          <p:spPr bwMode="auto">
            <a:xfrm>
              <a:off x="2927044" y="2834413"/>
              <a:ext cx="122575" cy="66076"/>
            </a:xfrm>
            <a:custGeom>
              <a:avLst/>
              <a:gdLst>
                <a:gd name="T0" fmla="*/ 1253 w 1254"/>
                <a:gd name="T1" fmla="*/ 1 h 676"/>
                <a:gd name="T2" fmla="*/ 642 w 1254"/>
                <a:gd name="T3" fmla="*/ 276 h 676"/>
                <a:gd name="T4" fmla="*/ 154 w 1254"/>
                <a:gd name="T5" fmla="*/ 123 h 676"/>
                <a:gd name="T6" fmla="*/ 123 w 1254"/>
                <a:gd name="T7" fmla="*/ 642 h 676"/>
                <a:gd name="T8" fmla="*/ 245 w 1254"/>
                <a:gd name="T9" fmla="*/ 676 h 676"/>
                <a:gd name="T10" fmla="*/ 978 w 1254"/>
                <a:gd name="T11" fmla="*/ 306 h 676"/>
                <a:gd name="T12" fmla="*/ 1253 w 1254"/>
                <a:gd name="T13" fmla="*/ 1 h 676"/>
              </a:gdLst>
              <a:ahLst/>
              <a:cxnLst>
                <a:cxn ang="0">
                  <a:pos x="T0" y="T1"/>
                </a:cxn>
                <a:cxn ang="0">
                  <a:pos x="T2" y="T3"/>
                </a:cxn>
                <a:cxn ang="0">
                  <a:pos x="T4" y="T5"/>
                </a:cxn>
                <a:cxn ang="0">
                  <a:pos x="T6" y="T7"/>
                </a:cxn>
                <a:cxn ang="0">
                  <a:pos x="T8" y="T9"/>
                </a:cxn>
                <a:cxn ang="0">
                  <a:pos x="T10" y="T11"/>
                </a:cxn>
                <a:cxn ang="0">
                  <a:pos x="T12" y="T13"/>
                </a:cxn>
              </a:cxnLst>
              <a:rect l="0" t="0"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457;p24">
              <a:extLst>
                <a:ext uri="{FF2B5EF4-FFF2-40B4-BE49-F238E27FC236}">
                  <a16:creationId xmlns:a16="http://schemas.microsoft.com/office/drawing/2014/main" id="{E3F3744B-4184-3748-9802-2E70DFCDEAAB}"/>
                </a:ext>
              </a:extLst>
            </p:cNvPr>
            <p:cNvSpPr/>
            <p:nvPr/>
          </p:nvSpPr>
          <p:spPr>
            <a:xfrm>
              <a:off x="2870525" y="2875295"/>
              <a:ext cx="90558" cy="76225"/>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458;p24">
              <a:extLst>
                <a:ext uri="{FF2B5EF4-FFF2-40B4-BE49-F238E27FC236}">
                  <a16:creationId xmlns:a16="http://schemas.microsoft.com/office/drawing/2014/main" id="{C6D5C237-B860-FD4E-83C3-36B5214D5F52}"/>
                </a:ext>
              </a:extLst>
            </p:cNvPr>
            <p:cNvSpPr>
              <a:spLocks/>
            </p:cNvSpPr>
            <p:nvPr/>
          </p:nvSpPr>
          <p:spPr bwMode="auto">
            <a:xfrm>
              <a:off x="3819856" y="1681903"/>
              <a:ext cx="74777" cy="167242"/>
            </a:xfrm>
            <a:custGeom>
              <a:avLst/>
              <a:gdLst>
                <a:gd name="T0" fmla="*/ 367 w 765"/>
                <a:gd name="T1" fmla="*/ 0 h 1711"/>
                <a:gd name="T2" fmla="*/ 1 w 765"/>
                <a:gd name="T3" fmla="*/ 855 h 1711"/>
                <a:gd name="T4" fmla="*/ 367 w 765"/>
                <a:gd name="T5" fmla="*/ 1711 h 1711"/>
                <a:gd name="T6" fmla="*/ 764 w 765"/>
                <a:gd name="T7" fmla="*/ 855 h 1711"/>
                <a:gd name="T8" fmla="*/ 367 w 765"/>
                <a:gd name="T9" fmla="*/ 0 h 1711"/>
              </a:gdLst>
              <a:ahLst/>
              <a:cxnLst>
                <a:cxn ang="0">
                  <a:pos x="T0" y="T1"/>
                </a:cxn>
                <a:cxn ang="0">
                  <a:pos x="T2" y="T3"/>
                </a:cxn>
                <a:cxn ang="0">
                  <a:pos x="T4" y="T5"/>
                </a:cxn>
                <a:cxn ang="0">
                  <a:pos x="T6" y="T7"/>
                </a:cxn>
                <a:cxn ang="0">
                  <a:pos x="T8" y="T9"/>
                </a:cxn>
              </a:cxnLst>
              <a:rect l="0" t="0"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5" name="Google Shape;459;p24">
              <a:extLst>
                <a:ext uri="{FF2B5EF4-FFF2-40B4-BE49-F238E27FC236}">
                  <a16:creationId xmlns:a16="http://schemas.microsoft.com/office/drawing/2014/main" id="{BEDFDF52-1D5D-B043-A835-D2EE10674A62}"/>
                </a:ext>
              </a:extLst>
            </p:cNvPr>
            <p:cNvSpPr>
              <a:spLocks/>
            </p:cNvSpPr>
            <p:nvPr/>
          </p:nvSpPr>
          <p:spPr bwMode="auto">
            <a:xfrm>
              <a:off x="3816924" y="1786392"/>
              <a:ext cx="74679" cy="62752"/>
            </a:xfrm>
            <a:custGeom>
              <a:avLst/>
              <a:gdLst>
                <a:gd name="T0" fmla="*/ 764 w 764"/>
                <a:gd name="T1" fmla="*/ 0 h 642"/>
                <a:gd name="T2" fmla="*/ 764 w 764"/>
                <a:gd name="T3" fmla="*/ 0 h 642"/>
                <a:gd name="T4" fmla="*/ 336 w 764"/>
                <a:gd name="T5" fmla="*/ 92 h 642"/>
                <a:gd name="T6" fmla="*/ 0 w 764"/>
                <a:gd name="T7" fmla="*/ 31 h 642"/>
                <a:gd name="T8" fmla="*/ 0 w 764"/>
                <a:gd name="T9" fmla="*/ 31 h 642"/>
                <a:gd name="T10" fmla="*/ 397 w 764"/>
                <a:gd name="T11" fmla="*/ 642 h 642"/>
                <a:gd name="T12" fmla="*/ 764 w 764"/>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764" h="642" extrusionOk="0">
                  <a:moveTo>
                    <a:pt x="764" y="0"/>
                  </a:moveTo>
                  <a:lnTo>
                    <a:pt x="764" y="0"/>
                  </a:lnTo>
                  <a:cubicBezTo>
                    <a:pt x="642" y="61"/>
                    <a:pt x="489" y="92"/>
                    <a:pt x="336" y="92"/>
                  </a:cubicBezTo>
                  <a:cubicBezTo>
                    <a:pt x="214" y="92"/>
                    <a:pt x="122" y="61"/>
                    <a:pt x="0" y="31"/>
                  </a:cubicBezTo>
                  <a:cubicBezTo>
                    <a:pt x="61" y="367"/>
                    <a:pt x="214" y="642"/>
                    <a:pt x="397" y="642"/>
                  </a:cubicBezTo>
                  <a:cubicBezTo>
                    <a:pt x="581" y="642"/>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460;p24">
              <a:extLst>
                <a:ext uri="{FF2B5EF4-FFF2-40B4-BE49-F238E27FC236}">
                  <a16:creationId xmlns:a16="http://schemas.microsoft.com/office/drawing/2014/main" id="{B9CFB2DE-5928-F54A-B53F-17D596FEF503}"/>
                </a:ext>
              </a:extLst>
            </p:cNvPr>
            <p:cNvSpPr>
              <a:spLocks/>
            </p:cNvSpPr>
            <p:nvPr/>
          </p:nvSpPr>
          <p:spPr bwMode="auto">
            <a:xfrm>
              <a:off x="3706373" y="1732241"/>
              <a:ext cx="146426" cy="128730"/>
            </a:xfrm>
            <a:custGeom>
              <a:avLst/>
              <a:gdLst>
                <a:gd name="T0" fmla="*/ 333 w 1498"/>
                <a:gd name="T1" fmla="*/ 1 h 1317"/>
                <a:gd name="T2" fmla="*/ 154 w 1498"/>
                <a:gd name="T3" fmla="*/ 66 h 1317"/>
                <a:gd name="T4" fmla="*/ 459 w 1498"/>
                <a:gd name="T5" fmla="*/ 951 h 1317"/>
                <a:gd name="T6" fmla="*/ 1176 w 1498"/>
                <a:gd name="T7" fmla="*/ 1317 h 1317"/>
                <a:gd name="T8" fmla="*/ 1345 w 1498"/>
                <a:gd name="T9" fmla="*/ 1257 h 1317"/>
                <a:gd name="T10" fmla="*/ 1040 w 1498"/>
                <a:gd name="T11" fmla="*/ 371 h 1317"/>
                <a:gd name="T12" fmla="*/ 333 w 149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7" name="Google Shape;461;p24">
              <a:extLst>
                <a:ext uri="{FF2B5EF4-FFF2-40B4-BE49-F238E27FC236}">
                  <a16:creationId xmlns:a16="http://schemas.microsoft.com/office/drawing/2014/main" id="{CB4A79C2-B36C-644B-8361-D6AAA5269DC0}"/>
                </a:ext>
              </a:extLst>
            </p:cNvPr>
            <p:cNvSpPr>
              <a:spLocks/>
            </p:cNvSpPr>
            <p:nvPr/>
          </p:nvSpPr>
          <p:spPr bwMode="auto">
            <a:xfrm>
              <a:off x="3754171" y="1810242"/>
              <a:ext cx="92665" cy="53760"/>
            </a:xfrm>
            <a:custGeom>
              <a:avLst/>
              <a:gdLst>
                <a:gd name="T0" fmla="*/ 826 w 948"/>
                <a:gd name="T1" fmla="*/ 1 h 550"/>
                <a:gd name="T2" fmla="*/ 184 w 948"/>
                <a:gd name="T3" fmla="*/ 184 h 550"/>
                <a:gd name="T4" fmla="*/ 1 w 948"/>
                <a:gd name="T5" fmla="*/ 184 h 550"/>
                <a:gd name="T6" fmla="*/ 687 w 948"/>
                <a:gd name="T7" fmla="*/ 549 h 550"/>
                <a:gd name="T8" fmla="*/ 856 w 948"/>
                <a:gd name="T9" fmla="*/ 489 h 550"/>
                <a:gd name="T10" fmla="*/ 826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8" name="Google Shape;462;p24">
              <a:extLst>
                <a:ext uri="{FF2B5EF4-FFF2-40B4-BE49-F238E27FC236}">
                  <a16:creationId xmlns:a16="http://schemas.microsoft.com/office/drawing/2014/main" id="{811631C3-8292-5540-99FF-3356CFCF5397}"/>
                </a:ext>
              </a:extLst>
            </p:cNvPr>
            <p:cNvSpPr>
              <a:spLocks/>
            </p:cNvSpPr>
            <p:nvPr/>
          </p:nvSpPr>
          <p:spPr bwMode="auto">
            <a:xfrm>
              <a:off x="3664636" y="1834189"/>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463;p24">
              <a:extLst>
                <a:ext uri="{FF2B5EF4-FFF2-40B4-BE49-F238E27FC236}">
                  <a16:creationId xmlns:a16="http://schemas.microsoft.com/office/drawing/2014/main" id="{A84498D2-78DF-8B48-A908-D8F7729F108A}"/>
                </a:ext>
              </a:extLst>
            </p:cNvPr>
            <p:cNvSpPr>
              <a:spLocks/>
            </p:cNvSpPr>
            <p:nvPr/>
          </p:nvSpPr>
          <p:spPr bwMode="auto">
            <a:xfrm>
              <a:off x="3664636" y="1849046"/>
              <a:ext cx="164314" cy="62850"/>
            </a:xfrm>
            <a:custGeom>
              <a:avLst/>
              <a:gdLst>
                <a:gd name="T0" fmla="*/ 1497 w 1681"/>
                <a:gd name="T1" fmla="*/ 1 h 643"/>
                <a:gd name="T2" fmla="*/ 611 w 1681"/>
                <a:gd name="T3" fmla="*/ 459 h 643"/>
                <a:gd name="T4" fmla="*/ 0 w 1681"/>
                <a:gd name="T5" fmla="*/ 245 h 643"/>
                <a:gd name="T6" fmla="*/ 0 w 1681"/>
                <a:gd name="T7" fmla="*/ 245 h 643"/>
                <a:gd name="T8" fmla="*/ 825 w 1681"/>
                <a:gd name="T9" fmla="*/ 642 h 643"/>
                <a:gd name="T10" fmla="*/ 1680 w 1681"/>
                <a:gd name="T11" fmla="*/ 245 h 643"/>
                <a:gd name="T12" fmla="*/ 1497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7" y="1"/>
                  </a:moveTo>
                  <a:cubicBezTo>
                    <a:pt x="1314" y="276"/>
                    <a:pt x="978" y="459"/>
                    <a:pt x="611" y="459"/>
                  </a:cubicBezTo>
                  <a:cubicBezTo>
                    <a:pt x="397" y="459"/>
                    <a:pt x="184" y="398"/>
                    <a:pt x="0" y="245"/>
                  </a:cubicBez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0" name="Google Shape;464;p24">
              <a:extLst>
                <a:ext uri="{FF2B5EF4-FFF2-40B4-BE49-F238E27FC236}">
                  <a16:creationId xmlns:a16="http://schemas.microsoft.com/office/drawing/2014/main" id="{6C221EAC-0440-1A46-B534-551B2DF05878}"/>
                </a:ext>
              </a:extLst>
            </p:cNvPr>
            <p:cNvSpPr>
              <a:spLocks/>
            </p:cNvSpPr>
            <p:nvPr/>
          </p:nvSpPr>
          <p:spPr bwMode="auto">
            <a:xfrm>
              <a:off x="3703441" y="1885114"/>
              <a:ext cx="149358" cy="128632"/>
            </a:xfrm>
            <a:custGeom>
              <a:avLst/>
              <a:gdLst>
                <a:gd name="T0" fmla="*/ 1209 w 1528"/>
                <a:gd name="T1" fmla="*/ 0 h 1316"/>
                <a:gd name="T2" fmla="*/ 489 w 1528"/>
                <a:gd name="T3" fmla="*/ 396 h 1316"/>
                <a:gd name="T4" fmla="*/ 153 w 1528"/>
                <a:gd name="T5" fmla="*/ 1251 h 1316"/>
                <a:gd name="T6" fmla="*/ 343 w 1528"/>
                <a:gd name="T7" fmla="*/ 1316 h 1316"/>
                <a:gd name="T8" fmla="*/ 1039 w 1528"/>
                <a:gd name="T9" fmla="*/ 945 h 1316"/>
                <a:gd name="T10" fmla="*/ 1375 w 1528"/>
                <a:gd name="T11" fmla="*/ 59 h 1316"/>
                <a:gd name="T12" fmla="*/ 1209 w 1528"/>
                <a:gd name="T13" fmla="*/ 0 h 1316"/>
              </a:gdLst>
              <a:ahLst/>
              <a:cxnLst>
                <a:cxn ang="0">
                  <a:pos x="T0" y="T1"/>
                </a:cxn>
                <a:cxn ang="0">
                  <a:pos x="T2" y="T3"/>
                </a:cxn>
                <a:cxn ang="0">
                  <a:pos x="T4" y="T5"/>
                </a:cxn>
                <a:cxn ang="0">
                  <a:pos x="T6" y="T7"/>
                </a:cxn>
                <a:cxn ang="0">
                  <a:pos x="T8" y="T9"/>
                </a:cxn>
                <a:cxn ang="0">
                  <a:pos x="T10" y="T11"/>
                </a:cxn>
                <a:cxn ang="0">
                  <a:pos x="T12" y="T13"/>
                </a:cxn>
              </a:cxnLst>
              <a:rect l="0" t="0"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1" name="Google Shape;465;p24">
              <a:extLst>
                <a:ext uri="{FF2B5EF4-FFF2-40B4-BE49-F238E27FC236}">
                  <a16:creationId xmlns:a16="http://schemas.microsoft.com/office/drawing/2014/main" id="{ADCCFEA4-2433-024B-A661-83084C721FDC}"/>
                </a:ext>
              </a:extLst>
            </p:cNvPr>
            <p:cNvSpPr>
              <a:spLocks/>
            </p:cNvSpPr>
            <p:nvPr/>
          </p:nvSpPr>
          <p:spPr bwMode="auto">
            <a:xfrm>
              <a:off x="3718396" y="1883746"/>
              <a:ext cx="134403" cy="129512"/>
            </a:xfrm>
            <a:custGeom>
              <a:avLst/>
              <a:gdLst>
                <a:gd name="T0" fmla="*/ 1020 w 1375"/>
                <a:gd name="T1" fmla="*/ 0 h 1325"/>
                <a:gd name="T2" fmla="*/ 855 w 1375"/>
                <a:gd name="T3" fmla="*/ 43 h 1325"/>
                <a:gd name="T4" fmla="*/ 0 w 1375"/>
                <a:gd name="T5" fmla="*/ 1234 h 1325"/>
                <a:gd name="T6" fmla="*/ 0 w 1375"/>
                <a:gd name="T7" fmla="*/ 1265 h 1325"/>
                <a:gd name="T8" fmla="*/ 170 w 1375"/>
                <a:gd name="T9" fmla="*/ 1325 h 1325"/>
                <a:gd name="T10" fmla="*/ 886 w 1375"/>
                <a:gd name="T11" fmla="*/ 959 h 1325"/>
                <a:gd name="T12" fmla="*/ 1222 w 1375"/>
                <a:gd name="T13" fmla="*/ 73 h 1325"/>
                <a:gd name="T14" fmla="*/ 1020 w 1375"/>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2" name="Google Shape;466;p24">
              <a:extLst>
                <a:ext uri="{FF2B5EF4-FFF2-40B4-BE49-F238E27FC236}">
                  <a16:creationId xmlns:a16="http://schemas.microsoft.com/office/drawing/2014/main" id="{CFB6422F-C8C7-DF4C-90F7-1B1D0B9E2457}"/>
                </a:ext>
              </a:extLst>
            </p:cNvPr>
            <p:cNvSpPr>
              <a:spLocks/>
            </p:cNvSpPr>
            <p:nvPr/>
          </p:nvSpPr>
          <p:spPr bwMode="auto">
            <a:xfrm>
              <a:off x="3813894" y="1896844"/>
              <a:ext cx="74777" cy="167339"/>
            </a:xfrm>
            <a:custGeom>
              <a:avLst/>
              <a:gdLst>
                <a:gd name="T0" fmla="*/ 398 w 765"/>
                <a:gd name="T1" fmla="*/ 1 h 1712"/>
                <a:gd name="T2" fmla="*/ 1 w 765"/>
                <a:gd name="T3" fmla="*/ 856 h 1712"/>
                <a:gd name="T4" fmla="*/ 398 w 765"/>
                <a:gd name="T5" fmla="*/ 1711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467;p24">
              <a:extLst>
                <a:ext uri="{FF2B5EF4-FFF2-40B4-BE49-F238E27FC236}">
                  <a16:creationId xmlns:a16="http://schemas.microsoft.com/office/drawing/2014/main" id="{23EBF4BA-878C-DA4B-9FAB-5AAF270603F6}"/>
                </a:ext>
              </a:extLst>
            </p:cNvPr>
            <p:cNvSpPr>
              <a:spLocks/>
            </p:cNvSpPr>
            <p:nvPr/>
          </p:nvSpPr>
          <p:spPr bwMode="auto">
            <a:xfrm>
              <a:off x="3819856" y="1911799"/>
              <a:ext cx="74777" cy="152384"/>
            </a:xfrm>
            <a:custGeom>
              <a:avLst/>
              <a:gdLst>
                <a:gd name="T0" fmla="*/ 551 w 765"/>
                <a:gd name="T1" fmla="*/ 0 h 1559"/>
                <a:gd name="T2" fmla="*/ 551 w 765"/>
                <a:gd name="T3" fmla="*/ 0 h 1559"/>
                <a:gd name="T4" fmla="*/ 1 w 765"/>
                <a:gd name="T5" fmla="*/ 1039 h 1559"/>
                <a:gd name="T6" fmla="*/ 367 w 765"/>
                <a:gd name="T7" fmla="*/ 1558 h 1559"/>
                <a:gd name="T8" fmla="*/ 764 w 765"/>
                <a:gd name="T9" fmla="*/ 703 h 1559"/>
                <a:gd name="T10" fmla="*/ 551 w 765"/>
                <a:gd name="T11" fmla="*/ 0 h 1559"/>
              </a:gdLst>
              <a:ahLst/>
              <a:cxnLst>
                <a:cxn ang="0">
                  <a:pos x="T0" y="T1"/>
                </a:cxn>
                <a:cxn ang="0">
                  <a:pos x="T2" y="T3"/>
                </a:cxn>
                <a:cxn ang="0">
                  <a:pos x="T4" y="T5"/>
                </a:cxn>
                <a:cxn ang="0">
                  <a:pos x="T6" y="T7"/>
                </a:cxn>
                <a:cxn ang="0">
                  <a:pos x="T8" y="T9"/>
                </a:cxn>
                <a:cxn ang="0">
                  <a:pos x="T10" y="T11"/>
                </a:cxn>
              </a:cxnLst>
              <a:rect l="0" t="0"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4" name="Google Shape;468;p24">
              <a:extLst>
                <a:ext uri="{FF2B5EF4-FFF2-40B4-BE49-F238E27FC236}">
                  <a16:creationId xmlns:a16="http://schemas.microsoft.com/office/drawing/2014/main" id="{98E2C29A-2C08-0E47-A57B-95DFF080A91A}"/>
                </a:ext>
              </a:extLst>
            </p:cNvPr>
            <p:cNvSpPr>
              <a:spLocks/>
            </p:cNvSpPr>
            <p:nvPr/>
          </p:nvSpPr>
          <p:spPr bwMode="auto">
            <a:xfrm>
              <a:off x="3855729" y="1885017"/>
              <a:ext cx="149358" cy="128730"/>
            </a:xfrm>
            <a:custGeom>
              <a:avLst/>
              <a:gdLst>
                <a:gd name="T0" fmla="*/ 336 w 1528"/>
                <a:gd name="T1" fmla="*/ 1 h 1317"/>
                <a:gd name="T2" fmla="*/ 153 w 1528"/>
                <a:gd name="T3" fmla="*/ 60 h 1317"/>
                <a:gd name="T4" fmla="*/ 489 w 1528"/>
                <a:gd name="T5" fmla="*/ 946 h 1317"/>
                <a:gd name="T6" fmla="*/ 1190 w 1528"/>
                <a:gd name="T7" fmla="*/ 1317 h 1317"/>
                <a:gd name="T8" fmla="*/ 1375 w 1528"/>
                <a:gd name="T9" fmla="*/ 1252 h 1317"/>
                <a:gd name="T10" fmla="*/ 1039 w 1528"/>
                <a:gd name="T11" fmla="*/ 366 h 1317"/>
                <a:gd name="T12" fmla="*/ 336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5" name="Google Shape;469;p24">
              <a:extLst>
                <a:ext uri="{FF2B5EF4-FFF2-40B4-BE49-F238E27FC236}">
                  <a16:creationId xmlns:a16="http://schemas.microsoft.com/office/drawing/2014/main" id="{332C92C1-80AB-4842-B021-5C7E3FCA72B5}"/>
                </a:ext>
              </a:extLst>
            </p:cNvPr>
            <p:cNvSpPr>
              <a:spLocks/>
            </p:cNvSpPr>
            <p:nvPr/>
          </p:nvSpPr>
          <p:spPr bwMode="auto">
            <a:xfrm>
              <a:off x="3855729" y="1885114"/>
              <a:ext cx="137433" cy="113384"/>
            </a:xfrm>
            <a:custGeom>
              <a:avLst/>
              <a:gdLst>
                <a:gd name="T0" fmla="*/ 320 w 1406"/>
                <a:gd name="T1" fmla="*/ 0 h 1160"/>
                <a:gd name="T2" fmla="*/ 153 w 1406"/>
                <a:gd name="T3" fmla="*/ 59 h 1160"/>
                <a:gd name="T4" fmla="*/ 459 w 1406"/>
                <a:gd name="T5" fmla="*/ 945 h 1160"/>
                <a:gd name="T6" fmla="*/ 489 w 1406"/>
                <a:gd name="T7" fmla="*/ 945 h 1160"/>
                <a:gd name="T8" fmla="*/ 734 w 1406"/>
                <a:gd name="T9" fmla="*/ 915 h 1160"/>
                <a:gd name="T10" fmla="*/ 1406 w 1406"/>
                <a:gd name="T11" fmla="*/ 1159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6" name="Google Shape;470;p24">
              <a:extLst>
                <a:ext uri="{FF2B5EF4-FFF2-40B4-BE49-F238E27FC236}">
                  <a16:creationId xmlns:a16="http://schemas.microsoft.com/office/drawing/2014/main" id="{213C68C0-3AF0-834E-AC9E-159F80ECF294}"/>
                </a:ext>
              </a:extLst>
            </p:cNvPr>
            <p:cNvSpPr>
              <a:spLocks/>
            </p:cNvSpPr>
            <p:nvPr/>
          </p:nvSpPr>
          <p:spPr bwMode="auto">
            <a:xfrm>
              <a:off x="3879579" y="1837122"/>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7" name="Google Shape;471;p24">
              <a:extLst>
                <a:ext uri="{FF2B5EF4-FFF2-40B4-BE49-F238E27FC236}">
                  <a16:creationId xmlns:a16="http://schemas.microsoft.com/office/drawing/2014/main" id="{37A98184-7449-DD45-9032-B0539900B0C1}"/>
                </a:ext>
              </a:extLst>
            </p:cNvPr>
            <p:cNvSpPr>
              <a:spLocks/>
            </p:cNvSpPr>
            <p:nvPr/>
          </p:nvSpPr>
          <p:spPr bwMode="auto">
            <a:xfrm>
              <a:off x="3879579" y="1837122"/>
              <a:ext cx="146426" cy="74775"/>
            </a:xfrm>
            <a:custGeom>
              <a:avLst/>
              <a:gdLst>
                <a:gd name="T0" fmla="*/ 490 w 1498"/>
                <a:gd name="T1" fmla="*/ 1 h 765"/>
                <a:gd name="T2" fmla="*/ 1 w 1498"/>
                <a:gd name="T3" fmla="*/ 398 h 765"/>
                <a:gd name="T4" fmla="*/ 856 w 1498"/>
                <a:gd name="T5" fmla="*/ 764 h 765"/>
                <a:gd name="T6" fmla="*/ 1498 w 1498"/>
                <a:gd name="T7" fmla="*/ 612 h 765"/>
                <a:gd name="T8" fmla="*/ 1437 w 1498"/>
                <a:gd name="T9" fmla="*/ 612 h 765"/>
                <a:gd name="T10" fmla="*/ 1370 w 1498"/>
                <a:gd name="T11" fmla="*/ 614 h 765"/>
                <a:gd name="T12" fmla="*/ 490 w 1498"/>
                <a:gd name="T13" fmla="*/ 1 h 765"/>
              </a:gdLst>
              <a:ahLst/>
              <a:cxnLst>
                <a:cxn ang="0">
                  <a:pos x="T0" y="T1"/>
                </a:cxn>
                <a:cxn ang="0">
                  <a:pos x="T2" y="T3"/>
                </a:cxn>
                <a:cxn ang="0">
                  <a:pos x="T4" y="T5"/>
                </a:cxn>
                <a:cxn ang="0">
                  <a:pos x="T6" y="T7"/>
                </a:cxn>
                <a:cxn ang="0">
                  <a:pos x="T8" y="T9"/>
                </a:cxn>
                <a:cxn ang="0">
                  <a:pos x="T10" y="T11"/>
                </a:cxn>
                <a:cxn ang="0">
                  <a:pos x="T12" y="T13"/>
                </a:cxn>
              </a:cxnLst>
              <a:rect l="0" t="0"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8" name="Google Shape;472;p24">
              <a:extLst>
                <a:ext uri="{FF2B5EF4-FFF2-40B4-BE49-F238E27FC236}">
                  <a16:creationId xmlns:a16="http://schemas.microsoft.com/office/drawing/2014/main" id="{ADAEF495-1C5D-1E4B-A563-07255B9EAE11}"/>
                </a:ext>
              </a:extLst>
            </p:cNvPr>
            <p:cNvSpPr>
              <a:spLocks/>
            </p:cNvSpPr>
            <p:nvPr/>
          </p:nvSpPr>
          <p:spPr bwMode="auto">
            <a:xfrm>
              <a:off x="3855729" y="1732241"/>
              <a:ext cx="149358" cy="128730"/>
            </a:xfrm>
            <a:custGeom>
              <a:avLst/>
              <a:gdLst>
                <a:gd name="T0" fmla="*/ 1185 w 1528"/>
                <a:gd name="T1" fmla="*/ 1 h 1317"/>
                <a:gd name="T2" fmla="*/ 489 w 1528"/>
                <a:gd name="T3" fmla="*/ 371 h 1317"/>
                <a:gd name="T4" fmla="*/ 153 w 1528"/>
                <a:gd name="T5" fmla="*/ 1257 h 1317"/>
                <a:gd name="T6" fmla="*/ 323 w 1528"/>
                <a:gd name="T7" fmla="*/ 1317 h 1317"/>
                <a:gd name="T8" fmla="*/ 1039 w 1528"/>
                <a:gd name="T9" fmla="*/ 951 h 1317"/>
                <a:gd name="T10" fmla="*/ 1375 w 1528"/>
                <a:gd name="T11" fmla="*/ 66 h 1317"/>
                <a:gd name="T12" fmla="*/ 1185 w 1528"/>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9" name="Google Shape;473;p24">
              <a:extLst>
                <a:ext uri="{FF2B5EF4-FFF2-40B4-BE49-F238E27FC236}">
                  <a16:creationId xmlns:a16="http://schemas.microsoft.com/office/drawing/2014/main" id="{50B4D703-3B2F-7144-BB98-22D222833D49}"/>
                </a:ext>
              </a:extLst>
            </p:cNvPr>
            <p:cNvSpPr>
              <a:spLocks/>
            </p:cNvSpPr>
            <p:nvPr/>
          </p:nvSpPr>
          <p:spPr bwMode="auto">
            <a:xfrm>
              <a:off x="3861692" y="1792354"/>
              <a:ext cx="122478" cy="66076"/>
            </a:xfrm>
            <a:custGeom>
              <a:avLst/>
              <a:gdLst>
                <a:gd name="T0" fmla="*/ 1253 w 1253"/>
                <a:gd name="T1" fmla="*/ 0 h 676"/>
                <a:gd name="T2" fmla="*/ 1253 w 1253"/>
                <a:gd name="T3" fmla="*/ 0 h 676"/>
                <a:gd name="T4" fmla="*/ 642 w 1253"/>
                <a:gd name="T5" fmla="*/ 275 h 676"/>
                <a:gd name="T6" fmla="*/ 153 w 1253"/>
                <a:gd name="T7" fmla="*/ 123 h 676"/>
                <a:gd name="T8" fmla="*/ 92 w 1253"/>
                <a:gd name="T9" fmla="*/ 642 h 676"/>
                <a:gd name="T10" fmla="*/ 228 w 1253"/>
                <a:gd name="T11" fmla="*/ 675 h 676"/>
                <a:gd name="T12" fmla="*/ 978 w 1253"/>
                <a:gd name="T13" fmla="*/ 306 h 676"/>
                <a:gd name="T14" fmla="*/ 1253 w 1253"/>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0" name="Google Shape;474;p24">
              <a:extLst>
                <a:ext uri="{FF2B5EF4-FFF2-40B4-BE49-F238E27FC236}">
                  <a16:creationId xmlns:a16="http://schemas.microsoft.com/office/drawing/2014/main" id="{FD80F651-9B9D-0345-801B-6B3E00BD4008}"/>
                </a:ext>
              </a:extLst>
            </p:cNvPr>
            <p:cNvSpPr/>
            <p:nvPr/>
          </p:nvSpPr>
          <p:spPr>
            <a:xfrm>
              <a:off x="3804707" y="1834352"/>
              <a:ext cx="90558" cy="76225"/>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01" name="Google Shape;475;p24">
              <a:extLst>
                <a:ext uri="{FF2B5EF4-FFF2-40B4-BE49-F238E27FC236}">
                  <a16:creationId xmlns:a16="http://schemas.microsoft.com/office/drawing/2014/main" id="{A3B01407-4A8C-0644-888C-6E8807AB71B1}"/>
                </a:ext>
              </a:extLst>
            </p:cNvPr>
            <p:cNvSpPr>
              <a:spLocks/>
            </p:cNvSpPr>
            <p:nvPr/>
          </p:nvSpPr>
          <p:spPr bwMode="auto">
            <a:xfrm>
              <a:off x="4587261" y="1872994"/>
              <a:ext cx="77709" cy="167242"/>
            </a:xfrm>
            <a:custGeom>
              <a:avLst/>
              <a:gdLst>
                <a:gd name="T0" fmla="*/ 398 w 795"/>
                <a:gd name="T1" fmla="*/ 0 h 1711"/>
                <a:gd name="T2" fmla="*/ 1 w 795"/>
                <a:gd name="T3" fmla="*/ 856 h 1711"/>
                <a:gd name="T4" fmla="*/ 398 w 795"/>
                <a:gd name="T5" fmla="*/ 1711 h 1711"/>
                <a:gd name="T6" fmla="*/ 795 w 795"/>
                <a:gd name="T7" fmla="*/ 856 h 1711"/>
                <a:gd name="T8" fmla="*/ 398 w 795"/>
                <a:gd name="T9" fmla="*/ 0 h 1711"/>
              </a:gdLst>
              <a:ahLst/>
              <a:cxnLst>
                <a:cxn ang="0">
                  <a:pos x="T0" y="T1"/>
                </a:cxn>
                <a:cxn ang="0">
                  <a:pos x="T2" y="T3"/>
                </a:cxn>
                <a:cxn ang="0">
                  <a:pos x="T4" y="T5"/>
                </a:cxn>
                <a:cxn ang="0">
                  <a:pos x="T6" y="T7"/>
                </a:cxn>
                <a:cxn ang="0">
                  <a:pos x="T8" y="T9"/>
                </a:cxn>
              </a:cxnLst>
              <a:rect l="0" t="0"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2" name="Google Shape;476;p24">
              <a:extLst>
                <a:ext uri="{FF2B5EF4-FFF2-40B4-BE49-F238E27FC236}">
                  <a16:creationId xmlns:a16="http://schemas.microsoft.com/office/drawing/2014/main" id="{CFD4C1BF-7FD1-E847-BD17-A0F85DC5D4EB}"/>
                </a:ext>
              </a:extLst>
            </p:cNvPr>
            <p:cNvSpPr>
              <a:spLocks/>
            </p:cNvSpPr>
            <p:nvPr/>
          </p:nvSpPr>
          <p:spPr bwMode="auto">
            <a:xfrm>
              <a:off x="4587261" y="1977483"/>
              <a:ext cx="74777" cy="59820"/>
            </a:xfrm>
            <a:custGeom>
              <a:avLst/>
              <a:gdLst>
                <a:gd name="T0" fmla="*/ 764 w 765"/>
                <a:gd name="T1" fmla="*/ 0 h 612"/>
                <a:gd name="T2" fmla="*/ 337 w 765"/>
                <a:gd name="T3" fmla="*/ 92 h 612"/>
                <a:gd name="T4" fmla="*/ 1 w 765"/>
                <a:gd name="T5" fmla="*/ 31 h 612"/>
                <a:gd name="T6" fmla="*/ 1 w 765"/>
                <a:gd name="T7" fmla="*/ 31 h 612"/>
                <a:gd name="T8" fmla="*/ 398 w 765"/>
                <a:gd name="T9" fmla="*/ 611 h 612"/>
                <a:gd name="T10" fmla="*/ 764 w 765"/>
                <a:gd name="T11" fmla="*/ 0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0"/>
                  </a:moveTo>
                  <a:cubicBezTo>
                    <a:pt x="642" y="61"/>
                    <a:pt x="490" y="92"/>
                    <a:pt x="337" y="92"/>
                  </a:cubicBezTo>
                  <a:cubicBezTo>
                    <a:pt x="215" y="92"/>
                    <a:pt x="123" y="61"/>
                    <a:pt x="1" y="31"/>
                  </a:cubicBezTo>
                  <a:cubicBezTo>
                    <a:pt x="62" y="367"/>
                    <a:pt x="215" y="611"/>
                    <a:pt x="398" y="611"/>
                  </a:cubicBezTo>
                  <a:cubicBezTo>
                    <a:pt x="581" y="611"/>
                    <a:pt x="734"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3" name="Google Shape;477;p24">
              <a:extLst>
                <a:ext uri="{FF2B5EF4-FFF2-40B4-BE49-F238E27FC236}">
                  <a16:creationId xmlns:a16="http://schemas.microsoft.com/office/drawing/2014/main" id="{184047E7-B2EA-FF46-ABD3-3AAA190408CD}"/>
                </a:ext>
              </a:extLst>
            </p:cNvPr>
            <p:cNvSpPr>
              <a:spLocks/>
            </p:cNvSpPr>
            <p:nvPr/>
          </p:nvSpPr>
          <p:spPr bwMode="auto">
            <a:xfrm>
              <a:off x="4473778" y="1923333"/>
              <a:ext cx="149456" cy="128730"/>
            </a:xfrm>
            <a:custGeom>
              <a:avLst/>
              <a:gdLst>
                <a:gd name="T0" fmla="*/ 338 w 1529"/>
                <a:gd name="T1" fmla="*/ 1 h 1317"/>
                <a:gd name="T2" fmla="*/ 154 w 1529"/>
                <a:gd name="T3" fmla="*/ 66 h 1317"/>
                <a:gd name="T4" fmla="*/ 490 w 1529"/>
                <a:gd name="T5" fmla="*/ 921 h 1317"/>
                <a:gd name="T6" fmla="*/ 1209 w 1529"/>
                <a:gd name="T7" fmla="*/ 1316 h 1317"/>
                <a:gd name="T8" fmla="*/ 1376 w 1529"/>
                <a:gd name="T9" fmla="*/ 1257 h 1317"/>
                <a:gd name="T10" fmla="*/ 1040 w 1529"/>
                <a:gd name="T11" fmla="*/ 371 h 1317"/>
                <a:gd name="T12" fmla="*/ 338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4" name="Google Shape;478;p24">
              <a:extLst>
                <a:ext uri="{FF2B5EF4-FFF2-40B4-BE49-F238E27FC236}">
                  <a16:creationId xmlns:a16="http://schemas.microsoft.com/office/drawing/2014/main" id="{55FE9224-F687-4749-AB2C-1894A1B39D36}"/>
                </a:ext>
              </a:extLst>
            </p:cNvPr>
            <p:cNvSpPr>
              <a:spLocks/>
            </p:cNvSpPr>
            <p:nvPr/>
          </p:nvSpPr>
          <p:spPr bwMode="auto">
            <a:xfrm>
              <a:off x="4524606" y="2001333"/>
              <a:ext cx="92665" cy="53760"/>
            </a:xfrm>
            <a:custGeom>
              <a:avLst/>
              <a:gdLst>
                <a:gd name="T0" fmla="*/ 825 w 948"/>
                <a:gd name="T1" fmla="*/ 1 h 550"/>
                <a:gd name="T2" fmla="*/ 184 w 948"/>
                <a:gd name="T3" fmla="*/ 184 h 550"/>
                <a:gd name="T4" fmla="*/ 0 w 948"/>
                <a:gd name="T5" fmla="*/ 184 h 550"/>
                <a:gd name="T6" fmla="*/ 687 w 948"/>
                <a:gd name="T7" fmla="*/ 549 h 550"/>
                <a:gd name="T8" fmla="*/ 856 w 948"/>
                <a:gd name="T9" fmla="*/ 490 h 550"/>
                <a:gd name="T10" fmla="*/ 825 w 948"/>
                <a:gd name="T11" fmla="*/ 1 h 550"/>
              </a:gdLst>
              <a:ahLst/>
              <a:cxnLst>
                <a:cxn ang="0">
                  <a:pos x="T0" y="T1"/>
                </a:cxn>
                <a:cxn ang="0">
                  <a:pos x="T2" y="T3"/>
                </a:cxn>
                <a:cxn ang="0">
                  <a:pos x="T4" y="T5"/>
                </a:cxn>
                <a:cxn ang="0">
                  <a:pos x="T6" y="T7"/>
                </a:cxn>
                <a:cxn ang="0">
                  <a:pos x="T8" y="T9"/>
                </a:cxn>
                <a:cxn ang="0">
                  <a:pos x="T10" y="T11"/>
                </a:cxn>
              </a:cxnLst>
              <a:rect l="0" t="0"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5" name="Google Shape;479;p24">
              <a:extLst>
                <a:ext uri="{FF2B5EF4-FFF2-40B4-BE49-F238E27FC236}">
                  <a16:creationId xmlns:a16="http://schemas.microsoft.com/office/drawing/2014/main" id="{A15CBDDC-FE3D-2642-B61D-2BC7900F2634}"/>
                </a:ext>
              </a:extLst>
            </p:cNvPr>
            <p:cNvSpPr>
              <a:spLocks/>
            </p:cNvSpPr>
            <p:nvPr/>
          </p:nvSpPr>
          <p:spPr bwMode="auto">
            <a:xfrm>
              <a:off x="4432040" y="2025281"/>
              <a:ext cx="167246" cy="74677"/>
            </a:xfrm>
            <a:custGeom>
              <a:avLst/>
              <a:gdLst>
                <a:gd name="T0" fmla="*/ 856 w 1711"/>
                <a:gd name="T1" fmla="*/ 0 h 764"/>
                <a:gd name="T2" fmla="*/ 0 w 1711"/>
                <a:gd name="T3" fmla="*/ 367 h 764"/>
                <a:gd name="T4" fmla="*/ 856 w 1711"/>
                <a:gd name="T5" fmla="*/ 764 h 764"/>
                <a:gd name="T6" fmla="*/ 1711 w 1711"/>
                <a:gd name="T7" fmla="*/ 367 h 764"/>
                <a:gd name="T8" fmla="*/ 856 w 1711"/>
                <a:gd name="T9" fmla="*/ 0 h 764"/>
              </a:gdLst>
              <a:ahLst/>
              <a:cxnLst>
                <a:cxn ang="0">
                  <a:pos x="T0" y="T1"/>
                </a:cxn>
                <a:cxn ang="0">
                  <a:pos x="T2" y="T3"/>
                </a:cxn>
                <a:cxn ang="0">
                  <a:pos x="T4" y="T5"/>
                </a:cxn>
                <a:cxn ang="0">
                  <a:pos x="T6" y="T7"/>
                </a:cxn>
                <a:cxn ang="0">
                  <a:pos x="T8" y="T9"/>
                </a:cxn>
              </a:cxnLst>
              <a:rect l="0" t="0"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6" name="Google Shape;480;p24">
              <a:extLst>
                <a:ext uri="{FF2B5EF4-FFF2-40B4-BE49-F238E27FC236}">
                  <a16:creationId xmlns:a16="http://schemas.microsoft.com/office/drawing/2014/main" id="{8E324D22-EF8F-4E43-BA79-48B38810CD37}"/>
                </a:ext>
              </a:extLst>
            </p:cNvPr>
            <p:cNvSpPr>
              <a:spLocks/>
            </p:cNvSpPr>
            <p:nvPr/>
          </p:nvSpPr>
          <p:spPr bwMode="auto">
            <a:xfrm>
              <a:off x="4434972" y="2040138"/>
              <a:ext cx="164314" cy="62850"/>
            </a:xfrm>
            <a:custGeom>
              <a:avLst/>
              <a:gdLst>
                <a:gd name="T0" fmla="*/ 1498 w 1681"/>
                <a:gd name="T1" fmla="*/ 1 h 643"/>
                <a:gd name="T2" fmla="*/ 612 w 1681"/>
                <a:gd name="T3" fmla="*/ 459 h 643"/>
                <a:gd name="T4" fmla="*/ 1 w 1681"/>
                <a:gd name="T5" fmla="*/ 276 h 643"/>
                <a:gd name="T6" fmla="*/ 1 w 1681"/>
                <a:gd name="T7" fmla="*/ 276 h 643"/>
                <a:gd name="T8" fmla="*/ 826 w 1681"/>
                <a:gd name="T9" fmla="*/ 642 h 643"/>
                <a:gd name="T10" fmla="*/ 1681 w 1681"/>
                <a:gd name="T11" fmla="*/ 276 h 643"/>
                <a:gd name="T12" fmla="*/ 1498 w 1681"/>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1681" h="643" extrusionOk="0">
                  <a:moveTo>
                    <a:pt x="1498" y="1"/>
                  </a:moveTo>
                  <a:cubicBezTo>
                    <a:pt x="1314" y="306"/>
                    <a:pt x="978" y="459"/>
                    <a:pt x="612" y="459"/>
                  </a:cubicBezTo>
                  <a:cubicBezTo>
                    <a:pt x="398" y="459"/>
                    <a:pt x="184" y="398"/>
                    <a:pt x="1" y="276"/>
                  </a:cubicBez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7" name="Google Shape;481;p24">
              <a:extLst>
                <a:ext uri="{FF2B5EF4-FFF2-40B4-BE49-F238E27FC236}">
                  <a16:creationId xmlns:a16="http://schemas.microsoft.com/office/drawing/2014/main" id="{60D49F64-1068-E741-8C27-3DC6D685E65D}"/>
                </a:ext>
              </a:extLst>
            </p:cNvPr>
            <p:cNvSpPr>
              <a:spLocks/>
            </p:cNvSpPr>
            <p:nvPr/>
          </p:nvSpPr>
          <p:spPr bwMode="auto">
            <a:xfrm>
              <a:off x="4473778" y="2075619"/>
              <a:ext cx="149456" cy="129219"/>
            </a:xfrm>
            <a:custGeom>
              <a:avLst/>
              <a:gdLst>
                <a:gd name="T0" fmla="*/ 1191 w 1529"/>
                <a:gd name="T1" fmla="*/ 1 h 1322"/>
                <a:gd name="T2" fmla="*/ 490 w 1529"/>
                <a:gd name="T3" fmla="*/ 371 h 1322"/>
                <a:gd name="T4" fmla="*/ 154 w 1529"/>
                <a:gd name="T5" fmla="*/ 1257 h 1322"/>
                <a:gd name="T6" fmla="*/ 344 w 1529"/>
                <a:gd name="T7" fmla="*/ 1322 h 1322"/>
                <a:gd name="T8" fmla="*/ 1040 w 1529"/>
                <a:gd name="T9" fmla="*/ 951 h 1322"/>
                <a:gd name="T10" fmla="*/ 1376 w 1529"/>
                <a:gd name="T11" fmla="*/ 66 h 1322"/>
                <a:gd name="T12" fmla="*/ 1191 w 1529"/>
                <a:gd name="T13" fmla="*/ 1 h 1322"/>
              </a:gdLst>
              <a:ahLst/>
              <a:cxnLst>
                <a:cxn ang="0">
                  <a:pos x="T0" y="T1"/>
                </a:cxn>
                <a:cxn ang="0">
                  <a:pos x="T2" y="T3"/>
                </a:cxn>
                <a:cxn ang="0">
                  <a:pos x="T4" y="T5"/>
                </a:cxn>
                <a:cxn ang="0">
                  <a:pos x="T6" y="T7"/>
                </a:cxn>
                <a:cxn ang="0">
                  <a:pos x="T8" y="T9"/>
                </a:cxn>
                <a:cxn ang="0">
                  <a:pos x="T10" y="T11"/>
                </a:cxn>
                <a:cxn ang="0">
                  <a:pos x="T12" y="T13"/>
                </a:cxn>
              </a:cxnLst>
              <a:rect l="0" t="0"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8" name="Google Shape;482;p24">
              <a:extLst>
                <a:ext uri="{FF2B5EF4-FFF2-40B4-BE49-F238E27FC236}">
                  <a16:creationId xmlns:a16="http://schemas.microsoft.com/office/drawing/2014/main" id="{351A686B-1397-EE44-81C8-1800EB20507B}"/>
                </a:ext>
              </a:extLst>
            </p:cNvPr>
            <p:cNvSpPr>
              <a:spLocks/>
            </p:cNvSpPr>
            <p:nvPr/>
          </p:nvSpPr>
          <p:spPr bwMode="auto">
            <a:xfrm>
              <a:off x="4488733" y="2074837"/>
              <a:ext cx="134501" cy="129512"/>
            </a:xfrm>
            <a:custGeom>
              <a:avLst/>
              <a:gdLst>
                <a:gd name="T0" fmla="*/ 1026 w 1376"/>
                <a:gd name="T1" fmla="*/ 0 h 1325"/>
                <a:gd name="T2" fmla="*/ 887 w 1376"/>
                <a:gd name="T3" fmla="*/ 43 h 1325"/>
                <a:gd name="T4" fmla="*/ 1 w 1376"/>
                <a:gd name="T5" fmla="*/ 1234 h 1325"/>
                <a:gd name="T6" fmla="*/ 1 w 1376"/>
                <a:gd name="T7" fmla="*/ 1265 h 1325"/>
                <a:gd name="T8" fmla="*/ 170 w 1376"/>
                <a:gd name="T9" fmla="*/ 1325 h 1325"/>
                <a:gd name="T10" fmla="*/ 887 w 1376"/>
                <a:gd name="T11" fmla="*/ 959 h 1325"/>
                <a:gd name="T12" fmla="*/ 1223 w 1376"/>
                <a:gd name="T13" fmla="*/ 74 h 1325"/>
                <a:gd name="T14" fmla="*/ 1026 w 1376"/>
                <a:gd name="T15" fmla="*/ 0 h 1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9" name="Google Shape;483;p24">
              <a:extLst>
                <a:ext uri="{FF2B5EF4-FFF2-40B4-BE49-F238E27FC236}">
                  <a16:creationId xmlns:a16="http://schemas.microsoft.com/office/drawing/2014/main" id="{37C9DC4D-D31B-724D-ADD2-76594F9EB88F}"/>
                </a:ext>
              </a:extLst>
            </p:cNvPr>
            <p:cNvSpPr>
              <a:spLocks/>
            </p:cNvSpPr>
            <p:nvPr/>
          </p:nvSpPr>
          <p:spPr bwMode="auto">
            <a:xfrm>
              <a:off x="4584328" y="2087935"/>
              <a:ext cx="74679" cy="167339"/>
            </a:xfrm>
            <a:custGeom>
              <a:avLst/>
              <a:gdLst>
                <a:gd name="T0" fmla="*/ 397 w 764"/>
                <a:gd name="T1" fmla="*/ 1 h 1712"/>
                <a:gd name="T2" fmla="*/ 0 w 764"/>
                <a:gd name="T3" fmla="*/ 856 h 1712"/>
                <a:gd name="T4" fmla="*/ 367 w 764"/>
                <a:gd name="T5" fmla="*/ 1711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0" name="Google Shape;484;p24">
              <a:extLst>
                <a:ext uri="{FF2B5EF4-FFF2-40B4-BE49-F238E27FC236}">
                  <a16:creationId xmlns:a16="http://schemas.microsoft.com/office/drawing/2014/main" id="{9246E67A-58C1-5B44-BA1E-E63E2778A546}"/>
                </a:ext>
              </a:extLst>
            </p:cNvPr>
            <p:cNvSpPr>
              <a:spLocks/>
            </p:cNvSpPr>
            <p:nvPr/>
          </p:nvSpPr>
          <p:spPr bwMode="auto">
            <a:xfrm>
              <a:off x="4590291" y="2102890"/>
              <a:ext cx="74679" cy="152384"/>
            </a:xfrm>
            <a:custGeom>
              <a:avLst/>
              <a:gdLst>
                <a:gd name="T0" fmla="*/ 550 w 764"/>
                <a:gd name="T1" fmla="*/ 0 h 1559"/>
                <a:gd name="T2" fmla="*/ 550 w 764"/>
                <a:gd name="T3" fmla="*/ 0 h 1559"/>
                <a:gd name="T4" fmla="*/ 0 w 764"/>
                <a:gd name="T5" fmla="*/ 1039 h 1559"/>
                <a:gd name="T6" fmla="*/ 336 w 764"/>
                <a:gd name="T7" fmla="*/ 1558 h 1559"/>
                <a:gd name="T8" fmla="*/ 764 w 764"/>
                <a:gd name="T9" fmla="*/ 703 h 1559"/>
                <a:gd name="T10" fmla="*/ 550 w 764"/>
                <a:gd name="T11" fmla="*/ 0 h 1559"/>
              </a:gdLst>
              <a:ahLst/>
              <a:cxnLst>
                <a:cxn ang="0">
                  <a:pos x="T0" y="T1"/>
                </a:cxn>
                <a:cxn ang="0">
                  <a:pos x="T2" y="T3"/>
                </a:cxn>
                <a:cxn ang="0">
                  <a:pos x="T4" y="T5"/>
                </a:cxn>
                <a:cxn ang="0">
                  <a:pos x="T6" y="T7"/>
                </a:cxn>
                <a:cxn ang="0">
                  <a:pos x="T8" y="T9"/>
                </a:cxn>
                <a:cxn ang="0">
                  <a:pos x="T10" y="T11"/>
                </a:cxn>
              </a:cxnLst>
              <a:rect l="0" t="0"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1" name="Google Shape;485;p24">
              <a:extLst>
                <a:ext uri="{FF2B5EF4-FFF2-40B4-BE49-F238E27FC236}">
                  <a16:creationId xmlns:a16="http://schemas.microsoft.com/office/drawing/2014/main" id="{B2AACDE9-8719-BA4F-B254-47672214F700}"/>
                </a:ext>
              </a:extLst>
            </p:cNvPr>
            <p:cNvSpPr>
              <a:spLocks/>
            </p:cNvSpPr>
            <p:nvPr/>
          </p:nvSpPr>
          <p:spPr bwMode="auto">
            <a:xfrm>
              <a:off x="4626066" y="2076108"/>
              <a:ext cx="149456" cy="128730"/>
            </a:xfrm>
            <a:custGeom>
              <a:avLst/>
              <a:gdLst>
                <a:gd name="T0" fmla="*/ 323 w 1529"/>
                <a:gd name="T1" fmla="*/ 1 h 1317"/>
                <a:gd name="T2" fmla="*/ 154 w 1529"/>
                <a:gd name="T3" fmla="*/ 61 h 1317"/>
                <a:gd name="T4" fmla="*/ 490 w 1529"/>
                <a:gd name="T5" fmla="*/ 946 h 1317"/>
                <a:gd name="T6" fmla="*/ 1191 w 1529"/>
                <a:gd name="T7" fmla="*/ 1317 h 1317"/>
                <a:gd name="T8" fmla="*/ 1376 w 1529"/>
                <a:gd name="T9" fmla="*/ 1252 h 1317"/>
                <a:gd name="T10" fmla="*/ 1040 w 1529"/>
                <a:gd name="T11" fmla="*/ 366 h 1317"/>
                <a:gd name="T12" fmla="*/ 323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2" name="Google Shape;486;p24">
              <a:extLst>
                <a:ext uri="{FF2B5EF4-FFF2-40B4-BE49-F238E27FC236}">
                  <a16:creationId xmlns:a16="http://schemas.microsoft.com/office/drawing/2014/main" id="{5DCCD542-77A9-114A-995B-BE7F1CB0DB2C}"/>
                </a:ext>
              </a:extLst>
            </p:cNvPr>
            <p:cNvSpPr>
              <a:spLocks/>
            </p:cNvSpPr>
            <p:nvPr/>
          </p:nvSpPr>
          <p:spPr bwMode="auto">
            <a:xfrm>
              <a:off x="4626066" y="2076206"/>
              <a:ext cx="137531" cy="113384"/>
            </a:xfrm>
            <a:custGeom>
              <a:avLst/>
              <a:gdLst>
                <a:gd name="T0" fmla="*/ 320 w 1407"/>
                <a:gd name="T1" fmla="*/ 0 h 1160"/>
                <a:gd name="T2" fmla="*/ 154 w 1407"/>
                <a:gd name="T3" fmla="*/ 60 h 1160"/>
                <a:gd name="T4" fmla="*/ 459 w 1407"/>
                <a:gd name="T5" fmla="*/ 945 h 1160"/>
                <a:gd name="T6" fmla="*/ 490 w 1407"/>
                <a:gd name="T7" fmla="*/ 945 h 1160"/>
                <a:gd name="T8" fmla="*/ 734 w 1407"/>
                <a:gd name="T9" fmla="*/ 915 h 1160"/>
                <a:gd name="T10" fmla="*/ 1406 w 1407"/>
                <a:gd name="T11" fmla="*/ 1159 h 1160"/>
                <a:gd name="T12" fmla="*/ 1040 w 1407"/>
                <a:gd name="T13" fmla="*/ 396 h 1160"/>
                <a:gd name="T14" fmla="*/ 320 w 140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3" name="Google Shape;487;p24">
              <a:extLst>
                <a:ext uri="{FF2B5EF4-FFF2-40B4-BE49-F238E27FC236}">
                  <a16:creationId xmlns:a16="http://schemas.microsoft.com/office/drawing/2014/main" id="{57CD4E82-7D1A-4E4F-8667-57845B4FF4F3}"/>
                </a:ext>
              </a:extLst>
            </p:cNvPr>
            <p:cNvSpPr>
              <a:spLocks/>
            </p:cNvSpPr>
            <p:nvPr/>
          </p:nvSpPr>
          <p:spPr bwMode="auto">
            <a:xfrm>
              <a:off x="4650014" y="2028213"/>
              <a:ext cx="167246" cy="74775"/>
            </a:xfrm>
            <a:custGeom>
              <a:avLst/>
              <a:gdLst>
                <a:gd name="T0" fmla="*/ 856 w 1711"/>
                <a:gd name="T1" fmla="*/ 1 h 765"/>
                <a:gd name="T2" fmla="*/ 0 w 1711"/>
                <a:gd name="T3" fmla="*/ 367 h 765"/>
                <a:gd name="T4" fmla="*/ 856 w 1711"/>
                <a:gd name="T5" fmla="*/ 764 h 765"/>
                <a:gd name="T6" fmla="*/ 1711 w 1711"/>
                <a:gd name="T7" fmla="*/ 367 h 765"/>
                <a:gd name="T8" fmla="*/ 856 w 1711"/>
                <a:gd name="T9" fmla="*/ 1 h 765"/>
              </a:gdLst>
              <a:ahLst/>
              <a:cxnLst>
                <a:cxn ang="0">
                  <a:pos x="T0" y="T1"/>
                </a:cxn>
                <a:cxn ang="0">
                  <a:pos x="T2" y="T3"/>
                </a:cxn>
                <a:cxn ang="0">
                  <a:pos x="T4" y="T5"/>
                </a:cxn>
                <a:cxn ang="0">
                  <a:pos x="T6" y="T7"/>
                </a:cxn>
                <a:cxn ang="0">
                  <a:pos x="T8" y="T9"/>
                </a:cxn>
              </a:cxnLst>
              <a:rect l="0" t="0"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4" name="Google Shape;488;p24">
              <a:extLst>
                <a:ext uri="{FF2B5EF4-FFF2-40B4-BE49-F238E27FC236}">
                  <a16:creationId xmlns:a16="http://schemas.microsoft.com/office/drawing/2014/main" id="{B49D77FD-AD39-304C-A3EB-F84F78B5DD09}"/>
                </a:ext>
              </a:extLst>
            </p:cNvPr>
            <p:cNvSpPr>
              <a:spLocks/>
            </p:cNvSpPr>
            <p:nvPr/>
          </p:nvSpPr>
          <p:spPr bwMode="auto">
            <a:xfrm>
              <a:off x="4650014" y="2028213"/>
              <a:ext cx="146426" cy="72527"/>
            </a:xfrm>
            <a:custGeom>
              <a:avLst/>
              <a:gdLst>
                <a:gd name="T0" fmla="*/ 489 w 1498"/>
                <a:gd name="T1" fmla="*/ 1 h 742"/>
                <a:gd name="T2" fmla="*/ 0 w 1498"/>
                <a:gd name="T3" fmla="*/ 367 h 742"/>
                <a:gd name="T4" fmla="*/ 856 w 1498"/>
                <a:gd name="T5" fmla="*/ 734 h 742"/>
                <a:gd name="T6" fmla="*/ 972 w 1498"/>
                <a:gd name="T7" fmla="*/ 742 h 742"/>
                <a:gd name="T8" fmla="*/ 1497 w 1498"/>
                <a:gd name="T9" fmla="*/ 612 h 742"/>
                <a:gd name="T10" fmla="*/ 1436 w 1498"/>
                <a:gd name="T11" fmla="*/ 612 h 742"/>
                <a:gd name="T12" fmla="*/ 1369 w 1498"/>
                <a:gd name="T13" fmla="*/ 614 h 742"/>
                <a:gd name="T14" fmla="*/ 489 w 1498"/>
                <a:gd name="T15" fmla="*/ 1 h 7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5" name="Google Shape;489;p24">
              <a:extLst>
                <a:ext uri="{FF2B5EF4-FFF2-40B4-BE49-F238E27FC236}">
                  <a16:creationId xmlns:a16="http://schemas.microsoft.com/office/drawing/2014/main" id="{CBA19223-E22F-F34F-88E8-CE6B7CAA80ED}"/>
                </a:ext>
              </a:extLst>
            </p:cNvPr>
            <p:cNvSpPr>
              <a:spLocks/>
            </p:cNvSpPr>
            <p:nvPr/>
          </p:nvSpPr>
          <p:spPr bwMode="auto">
            <a:xfrm>
              <a:off x="4626066" y="1923333"/>
              <a:ext cx="149456" cy="128730"/>
            </a:xfrm>
            <a:custGeom>
              <a:avLst/>
              <a:gdLst>
                <a:gd name="T0" fmla="*/ 1186 w 1529"/>
                <a:gd name="T1" fmla="*/ 1 h 1317"/>
                <a:gd name="T2" fmla="*/ 490 w 1529"/>
                <a:gd name="T3" fmla="*/ 371 h 1317"/>
                <a:gd name="T4" fmla="*/ 154 w 1529"/>
                <a:gd name="T5" fmla="*/ 1257 h 1317"/>
                <a:gd name="T6" fmla="*/ 320 w 1529"/>
                <a:gd name="T7" fmla="*/ 1316 h 1317"/>
                <a:gd name="T8" fmla="*/ 1040 w 1529"/>
                <a:gd name="T9" fmla="*/ 921 h 1317"/>
                <a:gd name="T10" fmla="*/ 1376 w 1529"/>
                <a:gd name="T11" fmla="*/ 66 h 1317"/>
                <a:gd name="T12" fmla="*/ 1186 w 1529"/>
                <a:gd name="T13" fmla="*/ 1 h 1317"/>
              </a:gdLst>
              <a:ahLst/>
              <a:cxnLst>
                <a:cxn ang="0">
                  <a:pos x="T0" y="T1"/>
                </a:cxn>
                <a:cxn ang="0">
                  <a:pos x="T2" y="T3"/>
                </a:cxn>
                <a:cxn ang="0">
                  <a:pos x="T4" y="T5"/>
                </a:cxn>
                <a:cxn ang="0">
                  <a:pos x="T6" y="T7"/>
                </a:cxn>
                <a:cxn ang="0">
                  <a:pos x="T8" y="T9"/>
                </a:cxn>
                <a:cxn ang="0">
                  <a:pos x="T10" y="T11"/>
                </a:cxn>
                <a:cxn ang="0">
                  <a:pos x="T12" y="T13"/>
                </a:cxn>
              </a:cxnLst>
              <a:rect l="0" t="0"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6" name="Google Shape;490;p24">
              <a:extLst>
                <a:ext uri="{FF2B5EF4-FFF2-40B4-BE49-F238E27FC236}">
                  <a16:creationId xmlns:a16="http://schemas.microsoft.com/office/drawing/2014/main" id="{1A9D59D8-3CEE-ED4B-951D-BFFE5217BA00}"/>
                </a:ext>
              </a:extLst>
            </p:cNvPr>
            <p:cNvSpPr>
              <a:spLocks/>
            </p:cNvSpPr>
            <p:nvPr/>
          </p:nvSpPr>
          <p:spPr bwMode="auto">
            <a:xfrm>
              <a:off x="4632029" y="1983446"/>
              <a:ext cx="122575" cy="66076"/>
            </a:xfrm>
            <a:custGeom>
              <a:avLst/>
              <a:gdLst>
                <a:gd name="T0" fmla="*/ 1253 w 1254"/>
                <a:gd name="T1" fmla="*/ 0 h 676"/>
                <a:gd name="T2" fmla="*/ 1253 w 1254"/>
                <a:gd name="T3" fmla="*/ 0 h 676"/>
                <a:gd name="T4" fmla="*/ 642 w 1254"/>
                <a:gd name="T5" fmla="*/ 275 h 676"/>
                <a:gd name="T6" fmla="*/ 154 w 1254"/>
                <a:gd name="T7" fmla="*/ 123 h 676"/>
                <a:gd name="T8" fmla="*/ 93 w 1254"/>
                <a:gd name="T9" fmla="*/ 642 h 676"/>
                <a:gd name="T10" fmla="*/ 232 w 1254"/>
                <a:gd name="T11" fmla="*/ 676 h 676"/>
                <a:gd name="T12" fmla="*/ 979 w 1254"/>
                <a:gd name="T13" fmla="*/ 337 h 676"/>
                <a:gd name="T14" fmla="*/ 1253 w 1254"/>
                <a:gd name="T15" fmla="*/ 0 h 6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7" name="Google Shape;491;p24">
              <a:extLst>
                <a:ext uri="{FF2B5EF4-FFF2-40B4-BE49-F238E27FC236}">
                  <a16:creationId xmlns:a16="http://schemas.microsoft.com/office/drawing/2014/main" id="{6AF6C0AF-B953-A241-999A-9698B0B4ED22}"/>
                </a:ext>
              </a:extLst>
            </p:cNvPr>
            <p:cNvSpPr/>
            <p:nvPr/>
          </p:nvSpPr>
          <p:spPr>
            <a:xfrm>
              <a:off x="4579221" y="2024914"/>
              <a:ext cx="85792" cy="76225"/>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18" name="Google Shape;492;p24">
              <a:extLst>
                <a:ext uri="{FF2B5EF4-FFF2-40B4-BE49-F238E27FC236}">
                  <a16:creationId xmlns:a16="http://schemas.microsoft.com/office/drawing/2014/main" id="{946EB5CA-DA23-EC45-B435-D3C7E96C884D}"/>
                </a:ext>
              </a:extLst>
            </p:cNvPr>
            <p:cNvSpPr>
              <a:spLocks/>
            </p:cNvSpPr>
            <p:nvPr/>
          </p:nvSpPr>
          <p:spPr bwMode="auto">
            <a:xfrm>
              <a:off x="4181224" y="2282056"/>
              <a:ext cx="74679" cy="167339"/>
            </a:xfrm>
            <a:custGeom>
              <a:avLst/>
              <a:gdLst>
                <a:gd name="T0" fmla="*/ 397 w 764"/>
                <a:gd name="T1" fmla="*/ 0 h 1712"/>
                <a:gd name="T2" fmla="*/ 0 w 764"/>
                <a:gd name="T3" fmla="*/ 856 h 1712"/>
                <a:gd name="T4" fmla="*/ 397 w 764"/>
                <a:gd name="T5" fmla="*/ 1711 h 1712"/>
                <a:gd name="T6" fmla="*/ 764 w 764"/>
                <a:gd name="T7" fmla="*/ 856 h 1712"/>
                <a:gd name="T8" fmla="*/ 397 w 764"/>
                <a:gd name="T9" fmla="*/ 0 h 1712"/>
              </a:gdLst>
              <a:ahLst/>
              <a:cxnLst>
                <a:cxn ang="0">
                  <a:pos x="T0" y="T1"/>
                </a:cxn>
                <a:cxn ang="0">
                  <a:pos x="T2" y="T3"/>
                </a:cxn>
                <a:cxn ang="0">
                  <a:pos x="T4" y="T5"/>
                </a:cxn>
                <a:cxn ang="0">
                  <a:pos x="T6" y="T7"/>
                </a:cxn>
                <a:cxn ang="0">
                  <a:pos x="T8" y="T9"/>
                </a:cxn>
              </a:cxnLst>
              <a:rect l="0" t="0"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9" name="Google Shape;493;p24">
              <a:extLst>
                <a:ext uri="{FF2B5EF4-FFF2-40B4-BE49-F238E27FC236}">
                  <a16:creationId xmlns:a16="http://schemas.microsoft.com/office/drawing/2014/main" id="{FC2EC559-C2D2-B549-A6B7-5854A38D6775}"/>
                </a:ext>
              </a:extLst>
            </p:cNvPr>
            <p:cNvSpPr>
              <a:spLocks/>
            </p:cNvSpPr>
            <p:nvPr/>
          </p:nvSpPr>
          <p:spPr bwMode="auto">
            <a:xfrm>
              <a:off x="4181224" y="2386546"/>
              <a:ext cx="74679" cy="62850"/>
            </a:xfrm>
            <a:custGeom>
              <a:avLst/>
              <a:gdLst>
                <a:gd name="T0" fmla="*/ 764 w 764"/>
                <a:gd name="T1" fmla="*/ 1 h 643"/>
                <a:gd name="T2" fmla="*/ 764 w 764"/>
                <a:gd name="T3" fmla="*/ 1 h 643"/>
                <a:gd name="T4" fmla="*/ 336 w 764"/>
                <a:gd name="T5" fmla="*/ 92 h 643"/>
                <a:gd name="T6" fmla="*/ 0 w 764"/>
                <a:gd name="T7" fmla="*/ 62 h 643"/>
                <a:gd name="T8" fmla="*/ 0 w 764"/>
                <a:gd name="T9" fmla="*/ 62 h 643"/>
                <a:gd name="T10" fmla="*/ 367 w 764"/>
                <a:gd name="T11" fmla="*/ 642 h 643"/>
                <a:gd name="T12" fmla="*/ 764 w 764"/>
                <a:gd name="T13" fmla="*/ 1 h 643"/>
              </a:gdLst>
              <a:ahLst/>
              <a:cxnLst>
                <a:cxn ang="0">
                  <a:pos x="T0" y="T1"/>
                </a:cxn>
                <a:cxn ang="0">
                  <a:pos x="T2" y="T3"/>
                </a:cxn>
                <a:cxn ang="0">
                  <a:pos x="T4" y="T5"/>
                </a:cxn>
                <a:cxn ang="0">
                  <a:pos x="T6" y="T7"/>
                </a:cxn>
                <a:cxn ang="0">
                  <a:pos x="T8" y="T9"/>
                </a:cxn>
                <a:cxn ang="0">
                  <a:pos x="T10" y="T11"/>
                </a:cxn>
                <a:cxn ang="0">
                  <a:pos x="T12" y="T13"/>
                </a:cxn>
              </a:cxnLst>
              <a:rect l="0" t="0" r="r" b="b"/>
              <a:pathLst>
                <a:path w="764" h="643" extrusionOk="0">
                  <a:moveTo>
                    <a:pt x="764" y="1"/>
                  </a:moveTo>
                  <a:lnTo>
                    <a:pt x="764" y="1"/>
                  </a:lnTo>
                  <a:cubicBezTo>
                    <a:pt x="611" y="62"/>
                    <a:pt x="458" y="92"/>
                    <a:pt x="336" y="92"/>
                  </a:cubicBezTo>
                  <a:cubicBezTo>
                    <a:pt x="214" y="92"/>
                    <a:pt x="92" y="92"/>
                    <a:pt x="0" y="62"/>
                  </a:cubicBezTo>
                  <a:cubicBezTo>
                    <a:pt x="61" y="398"/>
                    <a:pt x="183" y="642"/>
                    <a:pt x="367" y="642"/>
                  </a:cubicBezTo>
                  <a:cubicBezTo>
                    <a:pt x="550" y="64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0" name="Google Shape;494;p24">
              <a:extLst>
                <a:ext uri="{FF2B5EF4-FFF2-40B4-BE49-F238E27FC236}">
                  <a16:creationId xmlns:a16="http://schemas.microsoft.com/office/drawing/2014/main" id="{4DB5F4EA-E84A-8E42-B714-BF00AFB965AC}"/>
                </a:ext>
              </a:extLst>
            </p:cNvPr>
            <p:cNvSpPr>
              <a:spLocks/>
            </p:cNvSpPr>
            <p:nvPr/>
          </p:nvSpPr>
          <p:spPr bwMode="auto">
            <a:xfrm>
              <a:off x="4067740" y="2332982"/>
              <a:ext cx="149358" cy="129512"/>
            </a:xfrm>
            <a:custGeom>
              <a:avLst/>
              <a:gdLst>
                <a:gd name="T0" fmla="*/ 319 w 1528"/>
                <a:gd name="T1" fmla="*/ 0 h 1325"/>
                <a:gd name="T2" fmla="*/ 153 w 1528"/>
                <a:gd name="T3" fmla="*/ 60 h 1325"/>
                <a:gd name="T4" fmla="*/ 489 w 1528"/>
                <a:gd name="T5" fmla="*/ 946 h 1325"/>
                <a:gd name="T6" fmla="*/ 1170 w 1528"/>
                <a:gd name="T7" fmla="*/ 1324 h 1325"/>
                <a:gd name="T8" fmla="*/ 1344 w 1528"/>
                <a:gd name="T9" fmla="*/ 1251 h 1325"/>
                <a:gd name="T10" fmla="*/ 1039 w 1528"/>
                <a:gd name="T11" fmla="*/ 396 h 1325"/>
                <a:gd name="T12" fmla="*/ 319 w 1528"/>
                <a:gd name="T13" fmla="*/ 0 h 1325"/>
              </a:gdLst>
              <a:ahLst/>
              <a:cxnLst>
                <a:cxn ang="0">
                  <a:pos x="T0" y="T1"/>
                </a:cxn>
                <a:cxn ang="0">
                  <a:pos x="T2" y="T3"/>
                </a:cxn>
                <a:cxn ang="0">
                  <a:pos x="T4" y="T5"/>
                </a:cxn>
                <a:cxn ang="0">
                  <a:pos x="T6" y="T7"/>
                </a:cxn>
                <a:cxn ang="0">
                  <a:pos x="T8" y="T9"/>
                </a:cxn>
                <a:cxn ang="0">
                  <a:pos x="T10" y="T11"/>
                </a:cxn>
                <a:cxn ang="0">
                  <a:pos x="T12" y="T13"/>
                </a:cxn>
              </a:cxnLst>
              <a:rect l="0" t="0"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1" name="Google Shape;495;p24">
              <a:extLst>
                <a:ext uri="{FF2B5EF4-FFF2-40B4-BE49-F238E27FC236}">
                  <a16:creationId xmlns:a16="http://schemas.microsoft.com/office/drawing/2014/main" id="{488832DC-7BDE-F546-9CAF-F0D2AF6713F3}"/>
                </a:ext>
              </a:extLst>
            </p:cNvPr>
            <p:cNvSpPr>
              <a:spLocks/>
            </p:cNvSpPr>
            <p:nvPr/>
          </p:nvSpPr>
          <p:spPr bwMode="auto">
            <a:xfrm>
              <a:off x="4118471" y="2410396"/>
              <a:ext cx="89732" cy="51316"/>
            </a:xfrm>
            <a:custGeom>
              <a:avLst/>
              <a:gdLst>
                <a:gd name="T0" fmla="*/ 825 w 918"/>
                <a:gd name="T1" fmla="*/ 1 h 525"/>
                <a:gd name="T2" fmla="*/ 279 w 918"/>
                <a:gd name="T3" fmla="*/ 190 h 525"/>
                <a:gd name="T4" fmla="*/ 184 w 918"/>
                <a:gd name="T5" fmla="*/ 184 h 525"/>
                <a:gd name="T6" fmla="*/ 1 w 918"/>
                <a:gd name="T7" fmla="*/ 184 h 525"/>
                <a:gd name="T8" fmla="*/ 644 w 918"/>
                <a:gd name="T9" fmla="*/ 525 h 525"/>
                <a:gd name="T10" fmla="*/ 825 w 918"/>
                <a:gd name="T11" fmla="*/ 459 h 525"/>
                <a:gd name="T12" fmla="*/ 825 w 918"/>
                <a:gd name="T13" fmla="*/ 1 h 525"/>
              </a:gdLst>
              <a:ahLst/>
              <a:cxnLst>
                <a:cxn ang="0">
                  <a:pos x="T0" y="T1"/>
                </a:cxn>
                <a:cxn ang="0">
                  <a:pos x="T2" y="T3"/>
                </a:cxn>
                <a:cxn ang="0">
                  <a:pos x="T4" y="T5"/>
                </a:cxn>
                <a:cxn ang="0">
                  <a:pos x="T6" y="T7"/>
                </a:cxn>
                <a:cxn ang="0">
                  <a:pos x="T8" y="T9"/>
                </a:cxn>
                <a:cxn ang="0">
                  <a:pos x="T10" y="T11"/>
                </a:cxn>
                <a:cxn ang="0">
                  <a:pos x="T12" y="T13"/>
                </a:cxn>
              </a:cxnLst>
              <a:rect l="0" t="0"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2" name="Google Shape;496;p24">
              <a:extLst>
                <a:ext uri="{FF2B5EF4-FFF2-40B4-BE49-F238E27FC236}">
                  <a16:creationId xmlns:a16="http://schemas.microsoft.com/office/drawing/2014/main" id="{D922FF07-89DB-AB4C-B319-F9EDE5D216EE}"/>
                </a:ext>
              </a:extLst>
            </p:cNvPr>
            <p:cNvSpPr>
              <a:spLocks/>
            </p:cNvSpPr>
            <p:nvPr/>
          </p:nvSpPr>
          <p:spPr bwMode="auto">
            <a:xfrm>
              <a:off x="4025905" y="2434343"/>
              <a:ext cx="167344" cy="74677"/>
            </a:xfrm>
            <a:custGeom>
              <a:avLst/>
              <a:gdLst>
                <a:gd name="T0" fmla="*/ 856 w 1712"/>
                <a:gd name="T1" fmla="*/ 0 h 764"/>
                <a:gd name="T2" fmla="*/ 1 w 1712"/>
                <a:gd name="T3" fmla="*/ 397 h 764"/>
                <a:gd name="T4" fmla="*/ 856 w 1712"/>
                <a:gd name="T5" fmla="*/ 764 h 764"/>
                <a:gd name="T6" fmla="*/ 1711 w 1712"/>
                <a:gd name="T7" fmla="*/ 39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3" name="Google Shape;497;p24">
              <a:extLst>
                <a:ext uri="{FF2B5EF4-FFF2-40B4-BE49-F238E27FC236}">
                  <a16:creationId xmlns:a16="http://schemas.microsoft.com/office/drawing/2014/main" id="{93EB5E51-5ECC-C649-AC7A-23C59B06B7A4}"/>
                </a:ext>
              </a:extLst>
            </p:cNvPr>
            <p:cNvSpPr>
              <a:spLocks/>
            </p:cNvSpPr>
            <p:nvPr/>
          </p:nvSpPr>
          <p:spPr bwMode="auto">
            <a:xfrm>
              <a:off x="4025905" y="2449298"/>
              <a:ext cx="167344" cy="65782"/>
            </a:xfrm>
            <a:custGeom>
              <a:avLst/>
              <a:gdLst>
                <a:gd name="T0" fmla="*/ 1528 w 1712"/>
                <a:gd name="T1" fmla="*/ 0 h 673"/>
                <a:gd name="T2" fmla="*/ 721 w 1712"/>
                <a:gd name="T3" fmla="*/ 462 h 673"/>
                <a:gd name="T4" fmla="*/ 642 w 1712"/>
                <a:gd name="T5" fmla="*/ 458 h 673"/>
                <a:gd name="T6" fmla="*/ 1 w 1712"/>
                <a:gd name="T7" fmla="*/ 275 h 673"/>
                <a:gd name="T8" fmla="*/ 1 w 1712"/>
                <a:gd name="T9" fmla="*/ 275 h 673"/>
                <a:gd name="T10" fmla="*/ 856 w 1712"/>
                <a:gd name="T11" fmla="*/ 672 h 673"/>
                <a:gd name="T12" fmla="*/ 1711 w 1712"/>
                <a:gd name="T13" fmla="*/ 275 h 673"/>
                <a:gd name="T14" fmla="*/ 1528 w 1712"/>
                <a:gd name="T15" fmla="*/ 0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673" extrusionOk="0">
                  <a:moveTo>
                    <a:pt x="1528" y="0"/>
                  </a:moveTo>
                  <a:cubicBezTo>
                    <a:pt x="1358" y="283"/>
                    <a:pt x="1057" y="462"/>
                    <a:pt x="721" y="462"/>
                  </a:cubicBezTo>
                  <a:cubicBezTo>
                    <a:pt x="695" y="462"/>
                    <a:pt x="669" y="460"/>
                    <a:pt x="642" y="458"/>
                  </a:cubicBezTo>
                  <a:cubicBezTo>
                    <a:pt x="428" y="458"/>
                    <a:pt x="184" y="397"/>
                    <a:pt x="1" y="275"/>
                  </a:cubicBez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4" name="Google Shape;498;p24">
              <a:extLst>
                <a:ext uri="{FF2B5EF4-FFF2-40B4-BE49-F238E27FC236}">
                  <a16:creationId xmlns:a16="http://schemas.microsoft.com/office/drawing/2014/main" id="{3CE96BB5-E977-0F4D-A864-FCB4D6F4D928}"/>
                </a:ext>
              </a:extLst>
            </p:cNvPr>
            <p:cNvSpPr>
              <a:spLocks/>
            </p:cNvSpPr>
            <p:nvPr/>
          </p:nvSpPr>
          <p:spPr bwMode="auto">
            <a:xfrm>
              <a:off x="4067740" y="2485268"/>
              <a:ext cx="146426" cy="131076"/>
            </a:xfrm>
            <a:custGeom>
              <a:avLst/>
              <a:gdLst>
                <a:gd name="T0" fmla="*/ 1179 w 1498"/>
                <a:gd name="T1" fmla="*/ 0 h 1341"/>
                <a:gd name="T2" fmla="*/ 489 w 1498"/>
                <a:gd name="T3" fmla="*/ 396 h 1341"/>
                <a:gd name="T4" fmla="*/ 153 w 1498"/>
                <a:gd name="T5" fmla="*/ 1282 h 1341"/>
                <a:gd name="T6" fmla="*/ 319 w 1498"/>
                <a:gd name="T7" fmla="*/ 1341 h 1341"/>
                <a:gd name="T8" fmla="*/ 1039 w 1498"/>
                <a:gd name="T9" fmla="*/ 946 h 1341"/>
                <a:gd name="T10" fmla="*/ 1344 w 1498"/>
                <a:gd name="T11" fmla="*/ 60 h 1341"/>
                <a:gd name="T12" fmla="*/ 1179 w 149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5" name="Google Shape;499;p24">
              <a:extLst>
                <a:ext uri="{FF2B5EF4-FFF2-40B4-BE49-F238E27FC236}">
                  <a16:creationId xmlns:a16="http://schemas.microsoft.com/office/drawing/2014/main" id="{A77CA2F7-8D71-7241-9A54-7B8E5BBDA9C0}"/>
                </a:ext>
              </a:extLst>
            </p:cNvPr>
            <p:cNvSpPr>
              <a:spLocks/>
            </p:cNvSpPr>
            <p:nvPr/>
          </p:nvSpPr>
          <p:spPr bwMode="auto">
            <a:xfrm>
              <a:off x="4082696" y="2484779"/>
              <a:ext cx="134403" cy="131565"/>
            </a:xfrm>
            <a:custGeom>
              <a:avLst/>
              <a:gdLst>
                <a:gd name="T0" fmla="*/ 994 w 1375"/>
                <a:gd name="T1" fmla="*/ 1 h 1346"/>
                <a:gd name="T2" fmla="*/ 855 w 1375"/>
                <a:gd name="T3" fmla="*/ 34 h 1346"/>
                <a:gd name="T4" fmla="*/ 0 w 1375"/>
                <a:gd name="T5" fmla="*/ 1256 h 1346"/>
                <a:gd name="T6" fmla="*/ 0 w 1375"/>
                <a:gd name="T7" fmla="*/ 1287 h 1346"/>
                <a:gd name="T8" fmla="*/ 166 w 1375"/>
                <a:gd name="T9" fmla="*/ 1346 h 1346"/>
                <a:gd name="T10" fmla="*/ 855 w 1375"/>
                <a:gd name="T11" fmla="*/ 951 h 1346"/>
                <a:gd name="T12" fmla="*/ 1191 w 1375"/>
                <a:gd name="T13" fmla="*/ 65 h 1346"/>
                <a:gd name="T14" fmla="*/ 994 w 1375"/>
                <a:gd name="T15" fmla="*/ 1 h 1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6" name="Google Shape;500;p24">
              <a:extLst>
                <a:ext uri="{FF2B5EF4-FFF2-40B4-BE49-F238E27FC236}">
                  <a16:creationId xmlns:a16="http://schemas.microsoft.com/office/drawing/2014/main" id="{8DCD9DA3-E882-7943-9380-576F4A0053C1}"/>
                </a:ext>
              </a:extLst>
            </p:cNvPr>
            <p:cNvSpPr>
              <a:spLocks/>
            </p:cNvSpPr>
            <p:nvPr/>
          </p:nvSpPr>
          <p:spPr bwMode="auto">
            <a:xfrm>
              <a:off x="4181224" y="2500028"/>
              <a:ext cx="74679" cy="164309"/>
            </a:xfrm>
            <a:custGeom>
              <a:avLst/>
              <a:gdLst>
                <a:gd name="T0" fmla="*/ 367 w 764"/>
                <a:gd name="T1" fmla="*/ 0 h 1681"/>
                <a:gd name="T2" fmla="*/ 0 w 764"/>
                <a:gd name="T3" fmla="*/ 825 h 1681"/>
                <a:gd name="T4" fmla="*/ 367 w 764"/>
                <a:gd name="T5" fmla="*/ 1681 h 1681"/>
                <a:gd name="T6" fmla="*/ 764 w 764"/>
                <a:gd name="T7" fmla="*/ 825 h 1681"/>
                <a:gd name="T8" fmla="*/ 367 w 764"/>
                <a:gd name="T9" fmla="*/ 0 h 1681"/>
              </a:gdLst>
              <a:ahLst/>
              <a:cxnLst>
                <a:cxn ang="0">
                  <a:pos x="T0" y="T1"/>
                </a:cxn>
                <a:cxn ang="0">
                  <a:pos x="T2" y="T3"/>
                </a:cxn>
                <a:cxn ang="0">
                  <a:pos x="T4" y="T5"/>
                </a:cxn>
                <a:cxn ang="0">
                  <a:pos x="T6" y="T7"/>
                </a:cxn>
                <a:cxn ang="0">
                  <a:pos x="T8" y="T9"/>
                </a:cxn>
              </a:cxnLst>
              <a:rect l="0" t="0"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7" name="Google Shape;501;p24">
              <a:extLst>
                <a:ext uri="{FF2B5EF4-FFF2-40B4-BE49-F238E27FC236}">
                  <a16:creationId xmlns:a16="http://schemas.microsoft.com/office/drawing/2014/main" id="{AE33ED84-B188-C745-9E41-60907290B669}"/>
                </a:ext>
              </a:extLst>
            </p:cNvPr>
            <p:cNvSpPr>
              <a:spLocks/>
            </p:cNvSpPr>
            <p:nvPr/>
          </p:nvSpPr>
          <p:spPr bwMode="auto">
            <a:xfrm>
              <a:off x="4181224" y="2511953"/>
              <a:ext cx="77709" cy="152384"/>
            </a:xfrm>
            <a:custGeom>
              <a:avLst/>
              <a:gdLst>
                <a:gd name="T0" fmla="*/ 581 w 795"/>
                <a:gd name="T1" fmla="*/ 1 h 1559"/>
                <a:gd name="T2" fmla="*/ 0 w 795"/>
                <a:gd name="T3" fmla="*/ 1039 h 1559"/>
                <a:gd name="T4" fmla="*/ 397 w 795"/>
                <a:gd name="T5" fmla="*/ 1559 h 1559"/>
                <a:gd name="T6" fmla="*/ 764 w 795"/>
                <a:gd name="T7" fmla="*/ 703 h 1559"/>
                <a:gd name="T8" fmla="*/ 581 w 795"/>
                <a:gd name="T9" fmla="*/ 1 h 1559"/>
              </a:gdLst>
              <a:ahLst/>
              <a:cxnLst>
                <a:cxn ang="0">
                  <a:pos x="T0" y="T1"/>
                </a:cxn>
                <a:cxn ang="0">
                  <a:pos x="T2" y="T3"/>
                </a:cxn>
                <a:cxn ang="0">
                  <a:pos x="T4" y="T5"/>
                </a:cxn>
                <a:cxn ang="0">
                  <a:pos x="T6" y="T7"/>
                </a:cxn>
                <a:cxn ang="0">
                  <a:pos x="T8" y="T9"/>
                </a:cxn>
              </a:cxnLst>
              <a:rect l="0" t="0"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8" name="Google Shape;502;p24">
              <a:extLst>
                <a:ext uri="{FF2B5EF4-FFF2-40B4-BE49-F238E27FC236}">
                  <a16:creationId xmlns:a16="http://schemas.microsoft.com/office/drawing/2014/main" id="{907EBD74-A634-534B-A887-067464160E6D}"/>
                </a:ext>
              </a:extLst>
            </p:cNvPr>
            <p:cNvSpPr>
              <a:spLocks/>
            </p:cNvSpPr>
            <p:nvPr/>
          </p:nvSpPr>
          <p:spPr bwMode="auto">
            <a:xfrm>
              <a:off x="4220029" y="2485268"/>
              <a:ext cx="149358" cy="131076"/>
            </a:xfrm>
            <a:custGeom>
              <a:avLst/>
              <a:gdLst>
                <a:gd name="T0" fmla="*/ 319 w 1528"/>
                <a:gd name="T1" fmla="*/ 0 h 1341"/>
                <a:gd name="T2" fmla="*/ 153 w 1528"/>
                <a:gd name="T3" fmla="*/ 60 h 1341"/>
                <a:gd name="T4" fmla="*/ 489 w 1528"/>
                <a:gd name="T5" fmla="*/ 946 h 1341"/>
                <a:gd name="T6" fmla="*/ 1195 w 1528"/>
                <a:gd name="T7" fmla="*/ 1341 h 1341"/>
                <a:gd name="T8" fmla="*/ 1375 w 1528"/>
                <a:gd name="T9" fmla="*/ 1282 h 1341"/>
                <a:gd name="T10" fmla="*/ 1039 w 1528"/>
                <a:gd name="T11" fmla="*/ 396 h 1341"/>
                <a:gd name="T12" fmla="*/ 319 w 1528"/>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9" name="Google Shape;503;p24">
              <a:extLst>
                <a:ext uri="{FF2B5EF4-FFF2-40B4-BE49-F238E27FC236}">
                  <a16:creationId xmlns:a16="http://schemas.microsoft.com/office/drawing/2014/main" id="{F600C39F-2DA6-0549-B9B3-28717CD5C7FC}"/>
                </a:ext>
              </a:extLst>
            </p:cNvPr>
            <p:cNvSpPr>
              <a:spLocks/>
            </p:cNvSpPr>
            <p:nvPr/>
          </p:nvSpPr>
          <p:spPr bwMode="auto">
            <a:xfrm>
              <a:off x="4220029" y="2487712"/>
              <a:ext cx="137433" cy="110941"/>
            </a:xfrm>
            <a:custGeom>
              <a:avLst/>
              <a:gdLst>
                <a:gd name="T0" fmla="*/ 338 w 1406"/>
                <a:gd name="T1" fmla="*/ 0 h 1135"/>
                <a:gd name="T2" fmla="*/ 153 w 1406"/>
                <a:gd name="T3" fmla="*/ 65 h 1135"/>
                <a:gd name="T4" fmla="*/ 458 w 1406"/>
                <a:gd name="T5" fmla="*/ 951 h 1135"/>
                <a:gd name="T6" fmla="*/ 489 w 1406"/>
                <a:gd name="T7" fmla="*/ 951 h 1135"/>
                <a:gd name="T8" fmla="*/ 733 w 1406"/>
                <a:gd name="T9" fmla="*/ 921 h 1135"/>
                <a:gd name="T10" fmla="*/ 1406 w 1406"/>
                <a:gd name="T11" fmla="*/ 1134 h 1135"/>
                <a:gd name="T12" fmla="*/ 1039 w 1406"/>
                <a:gd name="T13" fmla="*/ 371 h 1135"/>
                <a:gd name="T14" fmla="*/ 338 w 1406"/>
                <a:gd name="T15" fmla="*/ 0 h 1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0" name="Google Shape;504;p24">
              <a:extLst>
                <a:ext uri="{FF2B5EF4-FFF2-40B4-BE49-F238E27FC236}">
                  <a16:creationId xmlns:a16="http://schemas.microsoft.com/office/drawing/2014/main" id="{6C584893-3FAA-C548-88AC-C2A7D445E289}"/>
                </a:ext>
              </a:extLst>
            </p:cNvPr>
            <p:cNvSpPr>
              <a:spLocks/>
            </p:cNvSpPr>
            <p:nvPr/>
          </p:nvSpPr>
          <p:spPr bwMode="auto">
            <a:xfrm>
              <a:off x="4240946" y="2437275"/>
              <a:ext cx="167246" cy="74775"/>
            </a:xfrm>
            <a:custGeom>
              <a:avLst/>
              <a:gdLst>
                <a:gd name="T0" fmla="*/ 855 w 1711"/>
                <a:gd name="T1" fmla="*/ 1 h 765"/>
                <a:gd name="T2" fmla="*/ 0 w 1711"/>
                <a:gd name="T3" fmla="*/ 398 h 765"/>
                <a:gd name="T4" fmla="*/ 855 w 1711"/>
                <a:gd name="T5" fmla="*/ 765 h 765"/>
                <a:gd name="T6" fmla="*/ 1711 w 1711"/>
                <a:gd name="T7" fmla="*/ 398 h 765"/>
                <a:gd name="T8" fmla="*/ 855 w 1711"/>
                <a:gd name="T9" fmla="*/ 1 h 765"/>
              </a:gdLst>
              <a:ahLst/>
              <a:cxnLst>
                <a:cxn ang="0">
                  <a:pos x="T0" y="T1"/>
                </a:cxn>
                <a:cxn ang="0">
                  <a:pos x="T2" y="T3"/>
                </a:cxn>
                <a:cxn ang="0">
                  <a:pos x="T4" y="T5"/>
                </a:cxn>
                <a:cxn ang="0">
                  <a:pos x="T6" y="T7"/>
                </a:cxn>
                <a:cxn ang="0">
                  <a:pos x="T8" y="T9"/>
                </a:cxn>
              </a:cxnLst>
              <a:rect l="0" t="0"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1" name="Google Shape;505;p24">
              <a:extLst>
                <a:ext uri="{FF2B5EF4-FFF2-40B4-BE49-F238E27FC236}">
                  <a16:creationId xmlns:a16="http://schemas.microsoft.com/office/drawing/2014/main" id="{9D9C718B-DAC8-B246-BD28-7CC5290D791C}"/>
                </a:ext>
              </a:extLst>
            </p:cNvPr>
            <p:cNvSpPr>
              <a:spLocks/>
            </p:cNvSpPr>
            <p:nvPr/>
          </p:nvSpPr>
          <p:spPr bwMode="auto">
            <a:xfrm>
              <a:off x="4243879" y="2440306"/>
              <a:ext cx="146426" cy="71745"/>
            </a:xfrm>
            <a:custGeom>
              <a:avLst/>
              <a:gdLst>
                <a:gd name="T0" fmla="*/ 489 w 1498"/>
                <a:gd name="T1" fmla="*/ 0 h 734"/>
                <a:gd name="T2" fmla="*/ 1 w 1498"/>
                <a:gd name="T3" fmla="*/ 336 h 734"/>
                <a:gd name="T4" fmla="*/ 825 w 1498"/>
                <a:gd name="T5" fmla="*/ 734 h 734"/>
                <a:gd name="T6" fmla="*/ 1423 w 1498"/>
                <a:gd name="T7" fmla="*/ 611 h 734"/>
                <a:gd name="T8" fmla="*/ 1423 w 1498"/>
                <a:gd name="T9" fmla="*/ 611 h 734"/>
                <a:gd name="T10" fmla="*/ 1436 w 1498"/>
                <a:gd name="T11" fmla="*/ 611 h 734"/>
                <a:gd name="T12" fmla="*/ 1498 w 1498"/>
                <a:gd name="T13" fmla="*/ 581 h 734"/>
                <a:gd name="T14" fmla="*/ 1498 w 1498"/>
                <a:gd name="T15" fmla="*/ 581 h 734"/>
                <a:gd name="T16" fmla="*/ 1423 w 1498"/>
                <a:gd name="T17" fmla="*/ 611 h 734"/>
                <a:gd name="T18" fmla="*/ 1423 w 1498"/>
                <a:gd name="T19" fmla="*/ 611 h 734"/>
                <a:gd name="T20" fmla="*/ 489 w 1498"/>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489" y="0"/>
                  </a:moveTo>
                  <a:cubicBezTo>
                    <a:pt x="184" y="61"/>
                    <a:pt x="1" y="184"/>
                    <a:pt x="1" y="336"/>
                  </a:cubicBezTo>
                  <a:cubicBezTo>
                    <a:pt x="1" y="581"/>
                    <a:pt x="367" y="734"/>
                    <a:pt x="825" y="734"/>
                  </a:cubicBezTo>
                  <a:cubicBezTo>
                    <a:pt x="1042" y="734"/>
                    <a:pt x="1234" y="686"/>
                    <a:pt x="1423" y="611"/>
                  </a:cubicBezTo>
                  <a:cubicBezTo>
                    <a:pt x="1428" y="611"/>
                    <a:pt x="1432" y="611"/>
                    <a:pt x="1436" y="611"/>
                  </a:cubicBezTo>
                  <a:lnTo>
                    <a:pt x="1498" y="581"/>
                  </a:lnTo>
                  <a:cubicBezTo>
                    <a:pt x="1473" y="591"/>
                    <a:pt x="1448" y="602"/>
                    <a:pt x="1423" y="611"/>
                  </a:cubicBezTo>
                  <a:cubicBezTo>
                    <a:pt x="1001" y="606"/>
                    <a:pt x="641" y="363"/>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2" name="Google Shape;506;p24">
              <a:extLst>
                <a:ext uri="{FF2B5EF4-FFF2-40B4-BE49-F238E27FC236}">
                  <a16:creationId xmlns:a16="http://schemas.microsoft.com/office/drawing/2014/main" id="{966DD982-3C9F-DF4C-97D7-8901BE8836FE}"/>
                </a:ext>
              </a:extLst>
            </p:cNvPr>
            <p:cNvSpPr>
              <a:spLocks/>
            </p:cNvSpPr>
            <p:nvPr/>
          </p:nvSpPr>
          <p:spPr bwMode="auto">
            <a:xfrm>
              <a:off x="4220029" y="2332982"/>
              <a:ext cx="149358" cy="130001"/>
            </a:xfrm>
            <a:custGeom>
              <a:avLst/>
              <a:gdLst>
                <a:gd name="T0" fmla="*/ 1191 w 1528"/>
                <a:gd name="T1" fmla="*/ 0 h 1330"/>
                <a:gd name="T2" fmla="*/ 489 w 1528"/>
                <a:gd name="T3" fmla="*/ 396 h 1330"/>
                <a:gd name="T4" fmla="*/ 153 w 1528"/>
                <a:gd name="T5" fmla="*/ 1251 h 1330"/>
                <a:gd name="T6" fmla="*/ 342 w 1528"/>
                <a:gd name="T7" fmla="*/ 1330 h 1330"/>
                <a:gd name="T8" fmla="*/ 1039 w 1528"/>
                <a:gd name="T9" fmla="*/ 946 h 1330"/>
                <a:gd name="T10" fmla="*/ 1375 w 1528"/>
                <a:gd name="T11" fmla="*/ 60 h 1330"/>
                <a:gd name="T12" fmla="*/ 1191 w 1528"/>
                <a:gd name="T13" fmla="*/ 0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3" name="Google Shape;507;p24">
              <a:extLst>
                <a:ext uri="{FF2B5EF4-FFF2-40B4-BE49-F238E27FC236}">
                  <a16:creationId xmlns:a16="http://schemas.microsoft.com/office/drawing/2014/main" id="{2DD0A40E-F19A-FA44-BA94-45AC9680A9F5}"/>
                </a:ext>
              </a:extLst>
            </p:cNvPr>
            <p:cNvSpPr>
              <a:spLocks/>
            </p:cNvSpPr>
            <p:nvPr/>
          </p:nvSpPr>
          <p:spPr bwMode="auto">
            <a:xfrm>
              <a:off x="4225991" y="2392508"/>
              <a:ext cx="119545" cy="69985"/>
            </a:xfrm>
            <a:custGeom>
              <a:avLst/>
              <a:gdLst>
                <a:gd name="T0" fmla="*/ 1222 w 1223"/>
                <a:gd name="T1" fmla="*/ 1 h 716"/>
                <a:gd name="T2" fmla="*/ 611 w 1223"/>
                <a:gd name="T3" fmla="*/ 306 h 716"/>
                <a:gd name="T4" fmla="*/ 153 w 1223"/>
                <a:gd name="T5" fmla="*/ 153 h 716"/>
                <a:gd name="T6" fmla="*/ 92 w 1223"/>
                <a:gd name="T7" fmla="*/ 642 h 716"/>
                <a:gd name="T8" fmla="*/ 267 w 1223"/>
                <a:gd name="T9" fmla="*/ 715 h 716"/>
                <a:gd name="T10" fmla="*/ 978 w 1223"/>
                <a:gd name="T11" fmla="*/ 337 h 716"/>
                <a:gd name="T12" fmla="*/ 1222 w 1223"/>
                <a:gd name="T13" fmla="*/ 1 h 716"/>
              </a:gdLst>
              <a:ahLst/>
              <a:cxnLst>
                <a:cxn ang="0">
                  <a:pos x="T0" y="T1"/>
                </a:cxn>
                <a:cxn ang="0">
                  <a:pos x="T2" y="T3"/>
                </a:cxn>
                <a:cxn ang="0">
                  <a:pos x="T4" y="T5"/>
                </a:cxn>
                <a:cxn ang="0">
                  <a:pos x="T6" y="T7"/>
                </a:cxn>
                <a:cxn ang="0">
                  <a:pos x="T8" y="T9"/>
                </a:cxn>
                <a:cxn ang="0">
                  <a:pos x="T10" y="T11"/>
                </a:cxn>
                <a:cxn ang="0">
                  <a:pos x="T12" y="T13"/>
                </a:cxn>
              </a:cxnLst>
              <a:rect l="0" t="0"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4" name="Google Shape;508;p24">
              <a:extLst>
                <a:ext uri="{FF2B5EF4-FFF2-40B4-BE49-F238E27FC236}">
                  <a16:creationId xmlns:a16="http://schemas.microsoft.com/office/drawing/2014/main" id="{3261FC78-9985-D342-AD62-A305F285E457}"/>
                </a:ext>
              </a:extLst>
            </p:cNvPr>
            <p:cNvSpPr/>
            <p:nvPr/>
          </p:nvSpPr>
          <p:spPr>
            <a:xfrm>
              <a:off x="4169325" y="2437003"/>
              <a:ext cx="85792" cy="73842"/>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35" name="Google Shape;509;p24">
              <a:extLst>
                <a:ext uri="{FF2B5EF4-FFF2-40B4-BE49-F238E27FC236}">
                  <a16:creationId xmlns:a16="http://schemas.microsoft.com/office/drawing/2014/main" id="{662E6FFE-B688-7646-B87C-21558793EF05}"/>
                </a:ext>
              </a:extLst>
            </p:cNvPr>
            <p:cNvSpPr>
              <a:spLocks/>
            </p:cNvSpPr>
            <p:nvPr/>
          </p:nvSpPr>
          <p:spPr bwMode="auto">
            <a:xfrm>
              <a:off x="4587261" y="3028534"/>
              <a:ext cx="77709" cy="164309"/>
            </a:xfrm>
            <a:custGeom>
              <a:avLst/>
              <a:gdLst>
                <a:gd name="T0" fmla="*/ 428 w 795"/>
                <a:gd name="T1" fmla="*/ 0 h 1681"/>
                <a:gd name="T2" fmla="*/ 1 w 795"/>
                <a:gd name="T3" fmla="*/ 825 h 1681"/>
                <a:gd name="T4" fmla="*/ 428 w 795"/>
                <a:gd name="T5" fmla="*/ 1681 h 1681"/>
                <a:gd name="T6" fmla="*/ 795 w 795"/>
                <a:gd name="T7" fmla="*/ 825 h 1681"/>
                <a:gd name="T8" fmla="*/ 428 w 795"/>
                <a:gd name="T9" fmla="*/ 0 h 1681"/>
              </a:gdLst>
              <a:ahLst/>
              <a:cxnLst>
                <a:cxn ang="0">
                  <a:pos x="T0" y="T1"/>
                </a:cxn>
                <a:cxn ang="0">
                  <a:pos x="T2" y="T3"/>
                </a:cxn>
                <a:cxn ang="0">
                  <a:pos x="T4" y="T5"/>
                </a:cxn>
                <a:cxn ang="0">
                  <a:pos x="T6" y="T7"/>
                </a:cxn>
                <a:cxn ang="0">
                  <a:pos x="T8" y="T9"/>
                </a:cxn>
              </a:cxnLst>
              <a:rect l="0" t="0"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6" name="Google Shape;510;p24">
              <a:extLst>
                <a:ext uri="{FF2B5EF4-FFF2-40B4-BE49-F238E27FC236}">
                  <a16:creationId xmlns:a16="http://schemas.microsoft.com/office/drawing/2014/main" id="{3C93E0E3-E8E9-1C45-AEDB-21B87EEE0F20}"/>
                </a:ext>
              </a:extLst>
            </p:cNvPr>
            <p:cNvSpPr>
              <a:spLocks/>
            </p:cNvSpPr>
            <p:nvPr/>
          </p:nvSpPr>
          <p:spPr bwMode="auto">
            <a:xfrm>
              <a:off x="4590291" y="3133024"/>
              <a:ext cx="74679" cy="59820"/>
            </a:xfrm>
            <a:custGeom>
              <a:avLst/>
              <a:gdLst>
                <a:gd name="T0" fmla="*/ 764 w 764"/>
                <a:gd name="T1" fmla="*/ 1 h 612"/>
                <a:gd name="T2" fmla="*/ 764 w 764"/>
                <a:gd name="T3" fmla="*/ 1 h 612"/>
                <a:gd name="T4" fmla="*/ 306 w 764"/>
                <a:gd name="T5" fmla="*/ 62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9" y="62"/>
                    <a:pt x="306" y="62"/>
                  </a:cubicBezTo>
                  <a:cubicBezTo>
                    <a:pt x="214" y="62"/>
                    <a:pt x="92" y="62"/>
                    <a:pt x="0" y="31"/>
                  </a:cubicBezTo>
                  <a:cubicBezTo>
                    <a:pt x="31"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7" name="Google Shape;511;p24">
              <a:extLst>
                <a:ext uri="{FF2B5EF4-FFF2-40B4-BE49-F238E27FC236}">
                  <a16:creationId xmlns:a16="http://schemas.microsoft.com/office/drawing/2014/main" id="{163024A4-B5A6-BC41-B7B4-469AE9542DE5}"/>
                </a:ext>
              </a:extLst>
            </p:cNvPr>
            <p:cNvSpPr>
              <a:spLocks/>
            </p:cNvSpPr>
            <p:nvPr/>
          </p:nvSpPr>
          <p:spPr bwMode="auto">
            <a:xfrm>
              <a:off x="4476808" y="3076430"/>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8" name="Google Shape;512;p24">
              <a:extLst>
                <a:ext uri="{FF2B5EF4-FFF2-40B4-BE49-F238E27FC236}">
                  <a16:creationId xmlns:a16="http://schemas.microsoft.com/office/drawing/2014/main" id="{62AEDCDE-796F-304E-A25C-792E3C7AA021}"/>
                </a:ext>
              </a:extLst>
            </p:cNvPr>
            <p:cNvSpPr>
              <a:spLocks/>
            </p:cNvSpPr>
            <p:nvPr/>
          </p:nvSpPr>
          <p:spPr bwMode="auto">
            <a:xfrm>
              <a:off x="4524606" y="3156874"/>
              <a:ext cx="92665" cy="51316"/>
            </a:xfrm>
            <a:custGeom>
              <a:avLst/>
              <a:gdLst>
                <a:gd name="T0" fmla="*/ 825 w 948"/>
                <a:gd name="T1" fmla="*/ 1 h 525"/>
                <a:gd name="T2" fmla="*/ 214 w 948"/>
                <a:gd name="T3" fmla="*/ 184 h 525"/>
                <a:gd name="T4" fmla="*/ 0 w 948"/>
                <a:gd name="T5" fmla="*/ 184 h 525"/>
                <a:gd name="T6" fmla="*/ 673 w 948"/>
                <a:gd name="T7" fmla="*/ 525 h 525"/>
                <a:gd name="T8" fmla="*/ 856 w 948"/>
                <a:gd name="T9" fmla="*/ 459 h 525"/>
                <a:gd name="T10" fmla="*/ 825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9" name="Google Shape;513;p24">
              <a:extLst>
                <a:ext uri="{FF2B5EF4-FFF2-40B4-BE49-F238E27FC236}">
                  <a16:creationId xmlns:a16="http://schemas.microsoft.com/office/drawing/2014/main" id="{6B315D86-C72B-1A4E-A325-F9321E612C5C}"/>
                </a:ext>
              </a:extLst>
            </p:cNvPr>
            <p:cNvSpPr>
              <a:spLocks/>
            </p:cNvSpPr>
            <p:nvPr/>
          </p:nvSpPr>
          <p:spPr bwMode="auto">
            <a:xfrm>
              <a:off x="4434972" y="3180821"/>
              <a:ext cx="167344" cy="74775"/>
            </a:xfrm>
            <a:custGeom>
              <a:avLst/>
              <a:gdLst>
                <a:gd name="T0" fmla="*/ 856 w 1712"/>
                <a:gd name="T1" fmla="*/ 0 h 765"/>
                <a:gd name="T2" fmla="*/ 1 w 1712"/>
                <a:gd name="T3" fmla="*/ 367 h 765"/>
                <a:gd name="T4" fmla="*/ 856 w 1712"/>
                <a:gd name="T5" fmla="*/ 764 h 765"/>
                <a:gd name="T6" fmla="*/ 1711 w 1712"/>
                <a:gd name="T7" fmla="*/ 367 h 765"/>
                <a:gd name="T8" fmla="*/ 856 w 1712"/>
                <a:gd name="T9" fmla="*/ 0 h 765"/>
              </a:gdLst>
              <a:ahLst/>
              <a:cxnLst>
                <a:cxn ang="0">
                  <a:pos x="T0" y="T1"/>
                </a:cxn>
                <a:cxn ang="0">
                  <a:pos x="T2" y="T3"/>
                </a:cxn>
                <a:cxn ang="0">
                  <a:pos x="T4" y="T5"/>
                </a:cxn>
                <a:cxn ang="0">
                  <a:pos x="T6" y="T7"/>
                </a:cxn>
                <a:cxn ang="0">
                  <a:pos x="T8" y="T9"/>
                </a:cxn>
              </a:cxnLst>
              <a:rect l="0" t="0"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0" name="Google Shape;514;p24">
              <a:extLst>
                <a:ext uri="{FF2B5EF4-FFF2-40B4-BE49-F238E27FC236}">
                  <a16:creationId xmlns:a16="http://schemas.microsoft.com/office/drawing/2014/main" id="{B3A939E5-8BB9-BB44-9573-B24EE091D07C}"/>
                </a:ext>
              </a:extLst>
            </p:cNvPr>
            <p:cNvSpPr>
              <a:spLocks/>
            </p:cNvSpPr>
            <p:nvPr/>
          </p:nvSpPr>
          <p:spPr bwMode="auto">
            <a:xfrm>
              <a:off x="4434972" y="3192746"/>
              <a:ext cx="167344" cy="65782"/>
            </a:xfrm>
            <a:custGeom>
              <a:avLst/>
              <a:gdLst>
                <a:gd name="T0" fmla="*/ 1498 w 1712"/>
                <a:gd name="T1" fmla="*/ 1 h 673"/>
                <a:gd name="T2" fmla="*/ 642 w 1712"/>
                <a:gd name="T3" fmla="*/ 489 h 673"/>
                <a:gd name="T4" fmla="*/ 1 w 1712"/>
                <a:gd name="T5" fmla="*/ 276 h 673"/>
                <a:gd name="T6" fmla="*/ 1 w 1712"/>
                <a:gd name="T7" fmla="*/ 276 h 673"/>
                <a:gd name="T8" fmla="*/ 856 w 1712"/>
                <a:gd name="T9" fmla="*/ 673 h 673"/>
                <a:gd name="T10" fmla="*/ 1711 w 1712"/>
                <a:gd name="T11" fmla="*/ 276 h 673"/>
                <a:gd name="T12" fmla="*/ 1498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8" y="1"/>
                  </a:moveTo>
                  <a:cubicBezTo>
                    <a:pt x="1314" y="306"/>
                    <a:pt x="978" y="489"/>
                    <a:pt x="642" y="489"/>
                  </a:cubicBezTo>
                  <a:cubicBezTo>
                    <a:pt x="398" y="489"/>
                    <a:pt x="184" y="428"/>
                    <a:pt x="1" y="276"/>
                  </a:cubicBez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1" name="Google Shape;515;p24">
              <a:extLst>
                <a:ext uri="{FF2B5EF4-FFF2-40B4-BE49-F238E27FC236}">
                  <a16:creationId xmlns:a16="http://schemas.microsoft.com/office/drawing/2014/main" id="{C9EC490D-0374-6B46-A732-6FEAF4BFB6CE}"/>
                </a:ext>
              </a:extLst>
            </p:cNvPr>
            <p:cNvSpPr>
              <a:spLocks/>
            </p:cNvSpPr>
            <p:nvPr/>
          </p:nvSpPr>
          <p:spPr bwMode="auto">
            <a:xfrm>
              <a:off x="4476808" y="3228716"/>
              <a:ext cx="146426" cy="130099"/>
            </a:xfrm>
            <a:custGeom>
              <a:avLst/>
              <a:gdLst>
                <a:gd name="T0" fmla="*/ 1178 w 1498"/>
                <a:gd name="T1" fmla="*/ 1 h 1331"/>
                <a:gd name="T2" fmla="*/ 459 w 1498"/>
                <a:gd name="T3" fmla="*/ 396 h 1331"/>
                <a:gd name="T4" fmla="*/ 153 w 1498"/>
                <a:gd name="T5" fmla="*/ 1252 h 1331"/>
                <a:gd name="T6" fmla="*/ 342 w 1498"/>
                <a:gd name="T7" fmla="*/ 1330 h 1331"/>
                <a:gd name="T8" fmla="*/ 1039 w 1498"/>
                <a:gd name="T9" fmla="*/ 946 h 1331"/>
                <a:gd name="T10" fmla="*/ 1345 w 1498"/>
                <a:gd name="T11" fmla="*/ 60 h 1331"/>
                <a:gd name="T12" fmla="*/ 1178 w 1498"/>
                <a:gd name="T13" fmla="*/ 1 h 1331"/>
              </a:gdLst>
              <a:ahLst/>
              <a:cxnLst>
                <a:cxn ang="0">
                  <a:pos x="T0" y="T1"/>
                </a:cxn>
                <a:cxn ang="0">
                  <a:pos x="T2" y="T3"/>
                </a:cxn>
                <a:cxn ang="0">
                  <a:pos x="T4" y="T5"/>
                </a:cxn>
                <a:cxn ang="0">
                  <a:pos x="T6" y="T7"/>
                </a:cxn>
                <a:cxn ang="0">
                  <a:pos x="T8" y="T9"/>
                </a:cxn>
                <a:cxn ang="0">
                  <a:pos x="T10" y="T11"/>
                </a:cxn>
                <a:cxn ang="0">
                  <a:pos x="T12" y="T13"/>
                </a:cxn>
              </a:cxnLst>
              <a:rect l="0" t="0"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2" name="Google Shape;516;p24">
              <a:extLst>
                <a:ext uri="{FF2B5EF4-FFF2-40B4-BE49-F238E27FC236}">
                  <a16:creationId xmlns:a16="http://schemas.microsoft.com/office/drawing/2014/main" id="{D9C8C9B2-5184-044D-BE5E-28F77BC7F0BC}"/>
                </a:ext>
              </a:extLst>
            </p:cNvPr>
            <p:cNvSpPr>
              <a:spLocks/>
            </p:cNvSpPr>
            <p:nvPr/>
          </p:nvSpPr>
          <p:spPr bwMode="auto">
            <a:xfrm>
              <a:off x="4488733" y="3229596"/>
              <a:ext cx="134501" cy="130294"/>
            </a:xfrm>
            <a:custGeom>
              <a:avLst/>
              <a:gdLst>
                <a:gd name="T0" fmla="*/ 1036 w 1376"/>
                <a:gd name="T1" fmla="*/ 1 h 1333"/>
                <a:gd name="T2" fmla="*/ 887 w 1376"/>
                <a:gd name="T3" fmla="*/ 21 h 1333"/>
                <a:gd name="T4" fmla="*/ 1 w 1376"/>
                <a:gd name="T5" fmla="*/ 1243 h 1333"/>
                <a:gd name="T6" fmla="*/ 1 w 1376"/>
                <a:gd name="T7" fmla="*/ 1273 h 1333"/>
                <a:gd name="T8" fmla="*/ 167 w 1376"/>
                <a:gd name="T9" fmla="*/ 1333 h 1333"/>
                <a:gd name="T10" fmla="*/ 887 w 1376"/>
                <a:gd name="T11" fmla="*/ 937 h 1333"/>
                <a:gd name="T12" fmla="*/ 1223 w 1376"/>
                <a:gd name="T13" fmla="*/ 51 h 1333"/>
                <a:gd name="T14" fmla="*/ 1036 w 1376"/>
                <a:gd name="T15" fmla="*/ 1 h 1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3" name="Google Shape;517;p24">
              <a:extLst>
                <a:ext uri="{FF2B5EF4-FFF2-40B4-BE49-F238E27FC236}">
                  <a16:creationId xmlns:a16="http://schemas.microsoft.com/office/drawing/2014/main" id="{EFC301A1-20E6-7A4A-84A9-217EE87C3FBD}"/>
                </a:ext>
              </a:extLst>
            </p:cNvPr>
            <p:cNvSpPr>
              <a:spLocks/>
            </p:cNvSpPr>
            <p:nvPr/>
          </p:nvSpPr>
          <p:spPr bwMode="auto">
            <a:xfrm>
              <a:off x="4587261" y="3243476"/>
              <a:ext cx="74777" cy="167339"/>
            </a:xfrm>
            <a:custGeom>
              <a:avLst/>
              <a:gdLst>
                <a:gd name="T0" fmla="*/ 398 w 765"/>
                <a:gd name="T1" fmla="*/ 1 h 1712"/>
                <a:gd name="T2" fmla="*/ 1 w 765"/>
                <a:gd name="T3" fmla="*/ 856 h 1712"/>
                <a:gd name="T4" fmla="*/ 398 w 765"/>
                <a:gd name="T5" fmla="*/ 1712 h 1712"/>
                <a:gd name="T6" fmla="*/ 764 w 765"/>
                <a:gd name="T7" fmla="*/ 856 h 1712"/>
                <a:gd name="T8" fmla="*/ 398 w 765"/>
                <a:gd name="T9" fmla="*/ 1 h 1712"/>
              </a:gdLst>
              <a:ahLst/>
              <a:cxnLst>
                <a:cxn ang="0">
                  <a:pos x="T0" y="T1"/>
                </a:cxn>
                <a:cxn ang="0">
                  <a:pos x="T2" y="T3"/>
                </a:cxn>
                <a:cxn ang="0">
                  <a:pos x="T4" y="T5"/>
                </a:cxn>
                <a:cxn ang="0">
                  <a:pos x="T6" y="T7"/>
                </a:cxn>
                <a:cxn ang="0">
                  <a:pos x="T8" y="T9"/>
                </a:cxn>
              </a:cxnLst>
              <a:rect l="0" t="0"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4" name="Google Shape;518;p24">
              <a:extLst>
                <a:ext uri="{FF2B5EF4-FFF2-40B4-BE49-F238E27FC236}">
                  <a16:creationId xmlns:a16="http://schemas.microsoft.com/office/drawing/2014/main" id="{1E1847BE-3E8F-0C4E-BB99-C4D0857D0A40}"/>
                </a:ext>
              </a:extLst>
            </p:cNvPr>
            <p:cNvSpPr>
              <a:spLocks/>
            </p:cNvSpPr>
            <p:nvPr/>
          </p:nvSpPr>
          <p:spPr bwMode="auto">
            <a:xfrm>
              <a:off x="4590291" y="3255498"/>
              <a:ext cx="74679" cy="155317"/>
            </a:xfrm>
            <a:custGeom>
              <a:avLst/>
              <a:gdLst>
                <a:gd name="T0" fmla="*/ 581 w 764"/>
                <a:gd name="T1" fmla="*/ 0 h 1589"/>
                <a:gd name="T2" fmla="*/ 581 w 764"/>
                <a:gd name="T3" fmla="*/ 0 h 1589"/>
                <a:gd name="T4" fmla="*/ 0 w 764"/>
                <a:gd name="T5" fmla="*/ 1069 h 1589"/>
                <a:gd name="T6" fmla="*/ 397 w 764"/>
                <a:gd name="T7" fmla="*/ 1589 h 1589"/>
                <a:gd name="T8" fmla="*/ 764 w 764"/>
                <a:gd name="T9" fmla="*/ 733 h 1589"/>
                <a:gd name="T10" fmla="*/ 581 w 764"/>
                <a:gd name="T11" fmla="*/ 0 h 1589"/>
              </a:gdLst>
              <a:ahLst/>
              <a:cxnLst>
                <a:cxn ang="0">
                  <a:pos x="T0" y="T1"/>
                </a:cxn>
                <a:cxn ang="0">
                  <a:pos x="T2" y="T3"/>
                </a:cxn>
                <a:cxn ang="0">
                  <a:pos x="T4" y="T5"/>
                </a:cxn>
                <a:cxn ang="0">
                  <a:pos x="T6" y="T7"/>
                </a:cxn>
                <a:cxn ang="0">
                  <a:pos x="T8" y="T9"/>
                </a:cxn>
                <a:cxn ang="0">
                  <a:pos x="T10" y="T11"/>
                </a:cxn>
              </a:cxnLst>
              <a:rect l="0" t="0"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5" name="Google Shape;519;p24">
              <a:extLst>
                <a:ext uri="{FF2B5EF4-FFF2-40B4-BE49-F238E27FC236}">
                  <a16:creationId xmlns:a16="http://schemas.microsoft.com/office/drawing/2014/main" id="{174ADFB6-D021-D546-B13C-20582640D445}"/>
                </a:ext>
              </a:extLst>
            </p:cNvPr>
            <p:cNvSpPr>
              <a:spLocks/>
            </p:cNvSpPr>
            <p:nvPr/>
          </p:nvSpPr>
          <p:spPr bwMode="auto">
            <a:xfrm>
              <a:off x="4629096" y="3228716"/>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6" name="Google Shape;520;p24">
              <a:extLst>
                <a:ext uri="{FF2B5EF4-FFF2-40B4-BE49-F238E27FC236}">
                  <a16:creationId xmlns:a16="http://schemas.microsoft.com/office/drawing/2014/main" id="{8EAE69E3-9523-2843-A0B8-8525E44CA5A0}"/>
                </a:ext>
              </a:extLst>
            </p:cNvPr>
            <p:cNvSpPr>
              <a:spLocks/>
            </p:cNvSpPr>
            <p:nvPr/>
          </p:nvSpPr>
          <p:spPr bwMode="auto">
            <a:xfrm>
              <a:off x="4629096" y="3228716"/>
              <a:ext cx="137433" cy="116414"/>
            </a:xfrm>
            <a:custGeom>
              <a:avLst/>
              <a:gdLst>
                <a:gd name="T0" fmla="*/ 301 w 1406"/>
                <a:gd name="T1" fmla="*/ 1 h 1191"/>
                <a:gd name="T2" fmla="*/ 153 w 1406"/>
                <a:gd name="T3" fmla="*/ 60 h 1191"/>
                <a:gd name="T4" fmla="*/ 459 w 1406"/>
                <a:gd name="T5" fmla="*/ 946 h 1191"/>
                <a:gd name="T6" fmla="*/ 489 w 1406"/>
                <a:gd name="T7" fmla="*/ 977 h 1191"/>
                <a:gd name="T8" fmla="*/ 734 w 1406"/>
                <a:gd name="T9" fmla="*/ 946 h 1191"/>
                <a:gd name="T10" fmla="*/ 1406 w 1406"/>
                <a:gd name="T11" fmla="*/ 1191 h 1191"/>
                <a:gd name="T12" fmla="*/ 1009 w 1406"/>
                <a:gd name="T13" fmla="*/ 396 h 1191"/>
                <a:gd name="T14" fmla="*/ 301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7" name="Google Shape;521;p24">
              <a:extLst>
                <a:ext uri="{FF2B5EF4-FFF2-40B4-BE49-F238E27FC236}">
                  <a16:creationId xmlns:a16="http://schemas.microsoft.com/office/drawing/2014/main" id="{F317064E-5025-564F-B917-B42559CBF501}"/>
                </a:ext>
              </a:extLst>
            </p:cNvPr>
            <p:cNvSpPr>
              <a:spLocks/>
            </p:cNvSpPr>
            <p:nvPr/>
          </p:nvSpPr>
          <p:spPr bwMode="auto">
            <a:xfrm>
              <a:off x="4650014" y="3180821"/>
              <a:ext cx="167246" cy="77707"/>
            </a:xfrm>
            <a:custGeom>
              <a:avLst/>
              <a:gdLst>
                <a:gd name="T0" fmla="*/ 856 w 1711"/>
                <a:gd name="T1" fmla="*/ 0 h 795"/>
                <a:gd name="T2" fmla="*/ 0 w 1711"/>
                <a:gd name="T3" fmla="*/ 398 h 795"/>
                <a:gd name="T4" fmla="*/ 856 w 1711"/>
                <a:gd name="T5" fmla="*/ 795 h 795"/>
                <a:gd name="T6" fmla="*/ 1711 w 1711"/>
                <a:gd name="T7" fmla="*/ 398 h 795"/>
                <a:gd name="T8" fmla="*/ 856 w 1711"/>
                <a:gd name="T9" fmla="*/ 0 h 795"/>
              </a:gdLst>
              <a:ahLst/>
              <a:cxnLst>
                <a:cxn ang="0">
                  <a:pos x="T0" y="T1"/>
                </a:cxn>
                <a:cxn ang="0">
                  <a:pos x="T2" y="T3"/>
                </a:cxn>
                <a:cxn ang="0">
                  <a:pos x="T4" y="T5"/>
                </a:cxn>
                <a:cxn ang="0">
                  <a:pos x="T6" y="T7"/>
                </a:cxn>
                <a:cxn ang="0">
                  <a:pos x="T8" y="T9"/>
                </a:cxn>
              </a:cxnLst>
              <a:rect l="0" t="0"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8" name="Google Shape;522;p24">
              <a:extLst>
                <a:ext uri="{FF2B5EF4-FFF2-40B4-BE49-F238E27FC236}">
                  <a16:creationId xmlns:a16="http://schemas.microsoft.com/office/drawing/2014/main" id="{E5EA777F-95E5-5449-8005-3A6C81E7F46C}"/>
                </a:ext>
              </a:extLst>
            </p:cNvPr>
            <p:cNvSpPr>
              <a:spLocks/>
            </p:cNvSpPr>
            <p:nvPr/>
          </p:nvSpPr>
          <p:spPr bwMode="auto">
            <a:xfrm>
              <a:off x="4650014" y="3183753"/>
              <a:ext cx="149358" cy="74775"/>
            </a:xfrm>
            <a:custGeom>
              <a:avLst/>
              <a:gdLst>
                <a:gd name="T0" fmla="*/ 489 w 1528"/>
                <a:gd name="T1" fmla="*/ 1 h 765"/>
                <a:gd name="T2" fmla="*/ 0 w 1528"/>
                <a:gd name="T3" fmla="*/ 368 h 765"/>
                <a:gd name="T4" fmla="*/ 856 w 1528"/>
                <a:gd name="T5" fmla="*/ 765 h 765"/>
                <a:gd name="T6" fmla="*/ 1528 w 1528"/>
                <a:gd name="T7" fmla="*/ 612 h 765"/>
                <a:gd name="T8" fmla="*/ 1467 w 1528"/>
                <a:gd name="T9" fmla="*/ 612 h 765"/>
                <a:gd name="T10" fmla="*/ 489 w 1528"/>
                <a:gd name="T11" fmla="*/ 1 h 765"/>
              </a:gdLst>
              <a:ahLst/>
              <a:cxnLst>
                <a:cxn ang="0">
                  <a:pos x="T0" y="T1"/>
                </a:cxn>
                <a:cxn ang="0">
                  <a:pos x="T2" y="T3"/>
                </a:cxn>
                <a:cxn ang="0">
                  <a:pos x="T4" y="T5"/>
                </a:cxn>
                <a:cxn ang="0">
                  <a:pos x="T6" y="T7"/>
                </a:cxn>
                <a:cxn ang="0">
                  <a:pos x="T8" y="T9"/>
                </a:cxn>
                <a:cxn ang="0">
                  <a:pos x="T10" y="T11"/>
                </a:cxn>
              </a:cxnLst>
              <a:rect l="0" t="0"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9" name="Google Shape;523;p24">
              <a:extLst>
                <a:ext uri="{FF2B5EF4-FFF2-40B4-BE49-F238E27FC236}">
                  <a16:creationId xmlns:a16="http://schemas.microsoft.com/office/drawing/2014/main" id="{941D4E20-9B6D-2147-B46C-D9CBCD5601E2}"/>
                </a:ext>
              </a:extLst>
            </p:cNvPr>
            <p:cNvSpPr>
              <a:spLocks/>
            </p:cNvSpPr>
            <p:nvPr/>
          </p:nvSpPr>
          <p:spPr bwMode="auto">
            <a:xfrm>
              <a:off x="4629096" y="3076430"/>
              <a:ext cx="146426" cy="131174"/>
            </a:xfrm>
            <a:custGeom>
              <a:avLst/>
              <a:gdLst>
                <a:gd name="T0" fmla="*/ 1178 w 1498"/>
                <a:gd name="T1" fmla="*/ 1 h 1342"/>
                <a:gd name="T2" fmla="*/ 459 w 1498"/>
                <a:gd name="T3" fmla="*/ 396 h 1342"/>
                <a:gd name="T4" fmla="*/ 153 w 1498"/>
                <a:gd name="T5" fmla="*/ 1282 h 1342"/>
                <a:gd name="T6" fmla="*/ 320 w 1498"/>
                <a:gd name="T7" fmla="*/ 1342 h 1342"/>
                <a:gd name="T8" fmla="*/ 1039 w 1498"/>
                <a:gd name="T9" fmla="*/ 946 h 1342"/>
                <a:gd name="T10" fmla="*/ 1345 w 1498"/>
                <a:gd name="T11" fmla="*/ 60 h 1342"/>
                <a:gd name="T12" fmla="*/ 1178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0" name="Google Shape;524;p24">
              <a:extLst>
                <a:ext uri="{FF2B5EF4-FFF2-40B4-BE49-F238E27FC236}">
                  <a16:creationId xmlns:a16="http://schemas.microsoft.com/office/drawing/2014/main" id="{62E4A799-6B3C-664A-85C5-3F620BACB7AF}"/>
                </a:ext>
              </a:extLst>
            </p:cNvPr>
            <p:cNvSpPr>
              <a:spLocks/>
            </p:cNvSpPr>
            <p:nvPr/>
          </p:nvSpPr>
          <p:spPr bwMode="auto">
            <a:xfrm>
              <a:off x="4635059" y="3136054"/>
              <a:ext cx="119545" cy="71549"/>
            </a:xfrm>
            <a:custGeom>
              <a:avLst/>
              <a:gdLst>
                <a:gd name="T0" fmla="*/ 1222 w 1223"/>
                <a:gd name="T1" fmla="*/ 0 h 732"/>
                <a:gd name="T2" fmla="*/ 611 w 1223"/>
                <a:gd name="T3" fmla="*/ 306 h 732"/>
                <a:gd name="T4" fmla="*/ 123 w 1223"/>
                <a:gd name="T5" fmla="*/ 153 h 732"/>
                <a:gd name="T6" fmla="*/ 92 w 1223"/>
                <a:gd name="T7" fmla="*/ 672 h 732"/>
                <a:gd name="T8" fmla="*/ 259 w 1223"/>
                <a:gd name="T9" fmla="*/ 732 h 732"/>
                <a:gd name="T10" fmla="*/ 978 w 1223"/>
                <a:gd name="T11" fmla="*/ 336 h 732"/>
                <a:gd name="T12" fmla="*/ 1222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1" name="Google Shape;525;p24">
              <a:extLst>
                <a:ext uri="{FF2B5EF4-FFF2-40B4-BE49-F238E27FC236}">
                  <a16:creationId xmlns:a16="http://schemas.microsoft.com/office/drawing/2014/main" id="{99B1B6DB-5DB9-FC45-A0C3-E16914EF4B06}"/>
                </a:ext>
              </a:extLst>
            </p:cNvPr>
            <p:cNvSpPr/>
            <p:nvPr/>
          </p:nvSpPr>
          <p:spPr>
            <a:xfrm>
              <a:off x="4579221" y="3180193"/>
              <a:ext cx="85792" cy="76225"/>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52" name="Google Shape;526;p24">
              <a:extLst>
                <a:ext uri="{FF2B5EF4-FFF2-40B4-BE49-F238E27FC236}">
                  <a16:creationId xmlns:a16="http://schemas.microsoft.com/office/drawing/2014/main" id="{5EF921E9-A63B-7043-A7F1-9142343F28A2}"/>
                </a:ext>
              </a:extLst>
            </p:cNvPr>
            <p:cNvSpPr>
              <a:spLocks/>
            </p:cNvSpPr>
            <p:nvPr/>
          </p:nvSpPr>
          <p:spPr bwMode="auto">
            <a:xfrm>
              <a:off x="4066330" y="2763722"/>
              <a:ext cx="74679" cy="164309"/>
            </a:xfrm>
            <a:custGeom>
              <a:avLst/>
              <a:gdLst>
                <a:gd name="T0" fmla="*/ 397 w 764"/>
                <a:gd name="T1" fmla="*/ 1 h 1681"/>
                <a:gd name="T2" fmla="*/ 0 w 764"/>
                <a:gd name="T3" fmla="*/ 856 h 1681"/>
                <a:gd name="T4" fmla="*/ 397 w 764"/>
                <a:gd name="T5" fmla="*/ 1681 h 1681"/>
                <a:gd name="T6" fmla="*/ 764 w 764"/>
                <a:gd name="T7" fmla="*/ 856 h 1681"/>
                <a:gd name="T8" fmla="*/ 397 w 764"/>
                <a:gd name="T9" fmla="*/ 1 h 1681"/>
              </a:gdLst>
              <a:ahLst/>
              <a:cxnLst>
                <a:cxn ang="0">
                  <a:pos x="T0" y="T1"/>
                </a:cxn>
                <a:cxn ang="0">
                  <a:pos x="T2" y="T3"/>
                </a:cxn>
                <a:cxn ang="0">
                  <a:pos x="T4" y="T5"/>
                </a:cxn>
                <a:cxn ang="0">
                  <a:pos x="T6" y="T7"/>
                </a:cxn>
                <a:cxn ang="0">
                  <a:pos x="T8" y="T9"/>
                </a:cxn>
              </a:cxnLst>
              <a:rect l="0" t="0"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3" name="Google Shape;527;p24">
              <a:extLst>
                <a:ext uri="{FF2B5EF4-FFF2-40B4-BE49-F238E27FC236}">
                  <a16:creationId xmlns:a16="http://schemas.microsoft.com/office/drawing/2014/main" id="{D09FC7A0-39E8-C842-815B-7182D15E029E}"/>
                </a:ext>
              </a:extLst>
            </p:cNvPr>
            <p:cNvSpPr>
              <a:spLocks/>
            </p:cNvSpPr>
            <p:nvPr/>
          </p:nvSpPr>
          <p:spPr bwMode="auto">
            <a:xfrm>
              <a:off x="4066330" y="2868211"/>
              <a:ext cx="74679" cy="59820"/>
            </a:xfrm>
            <a:custGeom>
              <a:avLst/>
              <a:gdLst>
                <a:gd name="T0" fmla="*/ 764 w 764"/>
                <a:gd name="T1" fmla="*/ 1 h 612"/>
                <a:gd name="T2" fmla="*/ 764 w 764"/>
                <a:gd name="T3" fmla="*/ 1 h 612"/>
                <a:gd name="T4" fmla="*/ 336 w 764"/>
                <a:gd name="T5" fmla="*/ 93 h 612"/>
                <a:gd name="T6" fmla="*/ 0 w 764"/>
                <a:gd name="T7" fmla="*/ 31 h 612"/>
                <a:gd name="T8" fmla="*/ 0 w 764"/>
                <a:gd name="T9" fmla="*/ 31 h 612"/>
                <a:gd name="T10" fmla="*/ 367 w 764"/>
                <a:gd name="T11" fmla="*/ 612 h 612"/>
                <a:gd name="T12" fmla="*/ 764 w 764"/>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4" h="612" extrusionOk="0">
                  <a:moveTo>
                    <a:pt x="764" y="1"/>
                  </a:moveTo>
                  <a:lnTo>
                    <a:pt x="764" y="1"/>
                  </a:lnTo>
                  <a:cubicBezTo>
                    <a:pt x="611" y="62"/>
                    <a:pt x="458" y="93"/>
                    <a:pt x="336" y="93"/>
                  </a:cubicBezTo>
                  <a:cubicBezTo>
                    <a:pt x="214" y="93"/>
                    <a:pt x="92" y="62"/>
                    <a:pt x="0" y="31"/>
                  </a:cubicBezTo>
                  <a:cubicBezTo>
                    <a:pt x="61" y="368"/>
                    <a:pt x="183" y="612"/>
                    <a:pt x="367" y="612"/>
                  </a:cubicBezTo>
                  <a:cubicBezTo>
                    <a:pt x="550" y="612"/>
                    <a:pt x="703" y="368"/>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4" name="Google Shape;528;p24">
              <a:extLst>
                <a:ext uri="{FF2B5EF4-FFF2-40B4-BE49-F238E27FC236}">
                  <a16:creationId xmlns:a16="http://schemas.microsoft.com/office/drawing/2014/main" id="{D1936ABC-93C1-A04A-9512-653C2588CF2B}"/>
                </a:ext>
              </a:extLst>
            </p:cNvPr>
            <p:cNvSpPr>
              <a:spLocks/>
            </p:cNvSpPr>
            <p:nvPr/>
          </p:nvSpPr>
          <p:spPr bwMode="auto">
            <a:xfrm>
              <a:off x="3952847" y="2812790"/>
              <a:ext cx="149358" cy="130001"/>
            </a:xfrm>
            <a:custGeom>
              <a:avLst/>
              <a:gdLst>
                <a:gd name="T0" fmla="*/ 342 w 1528"/>
                <a:gd name="T1" fmla="*/ 1 h 1330"/>
                <a:gd name="T2" fmla="*/ 153 w 1528"/>
                <a:gd name="T3" fmla="*/ 79 h 1330"/>
                <a:gd name="T4" fmla="*/ 489 w 1528"/>
                <a:gd name="T5" fmla="*/ 935 h 1330"/>
                <a:gd name="T6" fmla="*/ 1179 w 1528"/>
                <a:gd name="T7" fmla="*/ 1330 h 1330"/>
                <a:gd name="T8" fmla="*/ 1344 w 1528"/>
                <a:gd name="T9" fmla="*/ 1271 h 1330"/>
                <a:gd name="T10" fmla="*/ 1039 w 1528"/>
                <a:gd name="T11" fmla="*/ 385 h 1330"/>
                <a:gd name="T12" fmla="*/ 342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5" name="Google Shape;529;p24">
              <a:extLst>
                <a:ext uri="{FF2B5EF4-FFF2-40B4-BE49-F238E27FC236}">
                  <a16:creationId xmlns:a16="http://schemas.microsoft.com/office/drawing/2014/main" id="{5904E82B-CEBB-1047-8158-7A7D3355BFB4}"/>
                </a:ext>
              </a:extLst>
            </p:cNvPr>
            <p:cNvSpPr>
              <a:spLocks/>
            </p:cNvSpPr>
            <p:nvPr/>
          </p:nvSpPr>
          <p:spPr bwMode="auto">
            <a:xfrm>
              <a:off x="4003577" y="2889129"/>
              <a:ext cx="95695" cy="54248"/>
            </a:xfrm>
            <a:custGeom>
              <a:avLst/>
              <a:gdLst>
                <a:gd name="T0" fmla="*/ 825 w 979"/>
                <a:gd name="T1" fmla="*/ 1 h 555"/>
                <a:gd name="T2" fmla="*/ 184 w 979"/>
                <a:gd name="T3" fmla="*/ 215 h 555"/>
                <a:gd name="T4" fmla="*/ 1 w 979"/>
                <a:gd name="T5" fmla="*/ 184 h 555"/>
                <a:gd name="T6" fmla="*/ 1 w 979"/>
                <a:gd name="T7" fmla="*/ 184 h 555"/>
                <a:gd name="T8" fmla="*/ 661 w 979"/>
                <a:gd name="T9" fmla="*/ 555 h 555"/>
                <a:gd name="T10" fmla="*/ 825 w 979"/>
                <a:gd name="T11" fmla="*/ 490 h 555"/>
                <a:gd name="T12" fmla="*/ 825 w 979"/>
                <a:gd name="T13" fmla="*/ 1 h 555"/>
              </a:gdLst>
              <a:ahLst/>
              <a:cxnLst>
                <a:cxn ang="0">
                  <a:pos x="T0" y="T1"/>
                </a:cxn>
                <a:cxn ang="0">
                  <a:pos x="T2" y="T3"/>
                </a:cxn>
                <a:cxn ang="0">
                  <a:pos x="T4" y="T5"/>
                </a:cxn>
                <a:cxn ang="0">
                  <a:pos x="T6" y="T7"/>
                </a:cxn>
                <a:cxn ang="0">
                  <a:pos x="T8" y="T9"/>
                </a:cxn>
                <a:cxn ang="0">
                  <a:pos x="T10" y="T11"/>
                </a:cxn>
                <a:cxn ang="0">
                  <a:pos x="T12" y="T13"/>
                </a:cxn>
              </a:cxnLst>
              <a:rect l="0" t="0" r="r" b="b"/>
              <a:pathLst>
                <a:path w="979" h="555" extrusionOk="0">
                  <a:moveTo>
                    <a:pt x="825" y="1"/>
                  </a:moveTo>
                  <a:cubicBezTo>
                    <a:pt x="642" y="154"/>
                    <a:pt x="428" y="215"/>
                    <a:pt x="184" y="215"/>
                  </a:cubicBezTo>
                  <a:cubicBezTo>
                    <a:pt x="123" y="215"/>
                    <a:pt x="62" y="215"/>
                    <a:pt x="1" y="184"/>
                  </a:cubicBez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6" name="Google Shape;530;p24">
              <a:extLst>
                <a:ext uri="{FF2B5EF4-FFF2-40B4-BE49-F238E27FC236}">
                  <a16:creationId xmlns:a16="http://schemas.microsoft.com/office/drawing/2014/main" id="{0F513643-8F07-3148-B261-50D0EB063AE0}"/>
                </a:ext>
              </a:extLst>
            </p:cNvPr>
            <p:cNvSpPr>
              <a:spLocks/>
            </p:cNvSpPr>
            <p:nvPr/>
          </p:nvSpPr>
          <p:spPr bwMode="auto">
            <a:xfrm>
              <a:off x="3911012" y="2916009"/>
              <a:ext cx="167344" cy="77707"/>
            </a:xfrm>
            <a:custGeom>
              <a:avLst/>
              <a:gdLst>
                <a:gd name="T0" fmla="*/ 856 w 1712"/>
                <a:gd name="T1" fmla="*/ 1 h 795"/>
                <a:gd name="T2" fmla="*/ 1 w 1712"/>
                <a:gd name="T3" fmla="*/ 398 h 795"/>
                <a:gd name="T4" fmla="*/ 856 w 1712"/>
                <a:gd name="T5" fmla="*/ 795 h 795"/>
                <a:gd name="T6" fmla="*/ 1711 w 1712"/>
                <a:gd name="T7" fmla="*/ 398 h 795"/>
                <a:gd name="T8" fmla="*/ 856 w 1712"/>
                <a:gd name="T9" fmla="*/ 1 h 795"/>
              </a:gdLst>
              <a:ahLst/>
              <a:cxnLst>
                <a:cxn ang="0">
                  <a:pos x="T0" y="T1"/>
                </a:cxn>
                <a:cxn ang="0">
                  <a:pos x="T2" y="T3"/>
                </a:cxn>
                <a:cxn ang="0">
                  <a:pos x="T4" y="T5"/>
                </a:cxn>
                <a:cxn ang="0">
                  <a:pos x="T6" y="T7"/>
                </a:cxn>
                <a:cxn ang="0">
                  <a:pos x="T8" y="T9"/>
                </a:cxn>
              </a:cxnLst>
              <a:rect l="0" t="0"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7" name="Google Shape;531;p24">
              <a:extLst>
                <a:ext uri="{FF2B5EF4-FFF2-40B4-BE49-F238E27FC236}">
                  <a16:creationId xmlns:a16="http://schemas.microsoft.com/office/drawing/2014/main" id="{1B55B961-FD44-9E47-841B-D33457C87CAE}"/>
                </a:ext>
              </a:extLst>
            </p:cNvPr>
            <p:cNvSpPr>
              <a:spLocks/>
            </p:cNvSpPr>
            <p:nvPr/>
          </p:nvSpPr>
          <p:spPr bwMode="auto">
            <a:xfrm>
              <a:off x="3911012" y="2930963"/>
              <a:ext cx="167344" cy="62752"/>
            </a:xfrm>
            <a:custGeom>
              <a:avLst/>
              <a:gdLst>
                <a:gd name="T0" fmla="*/ 1528 w 1712"/>
                <a:gd name="T1" fmla="*/ 0 h 642"/>
                <a:gd name="T2" fmla="*/ 642 w 1712"/>
                <a:gd name="T3" fmla="*/ 459 h 642"/>
                <a:gd name="T4" fmla="*/ 1 w 1712"/>
                <a:gd name="T5" fmla="*/ 245 h 642"/>
                <a:gd name="T6" fmla="*/ 1 w 1712"/>
                <a:gd name="T7" fmla="*/ 245 h 642"/>
                <a:gd name="T8" fmla="*/ 856 w 1712"/>
                <a:gd name="T9" fmla="*/ 642 h 642"/>
                <a:gd name="T10" fmla="*/ 1711 w 1712"/>
                <a:gd name="T11" fmla="*/ 245 h 642"/>
                <a:gd name="T12" fmla="*/ 1528 w 1712"/>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2" h="642" extrusionOk="0">
                  <a:moveTo>
                    <a:pt x="1528" y="0"/>
                  </a:moveTo>
                  <a:cubicBezTo>
                    <a:pt x="1345" y="275"/>
                    <a:pt x="1009" y="459"/>
                    <a:pt x="642" y="459"/>
                  </a:cubicBezTo>
                  <a:cubicBezTo>
                    <a:pt x="428" y="459"/>
                    <a:pt x="184" y="398"/>
                    <a:pt x="1" y="245"/>
                  </a:cubicBez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8" name="Google Shape;532;p24">
              <a:extLst>
                <a:ext uri="{FF2B5EF4-FFF2-40B4-BE49-F238E27FC236}">
                  <a16:creationId xmlns:a16="http://schemas.microsoft.com/office/drawing/2014/main" id="{4180B983-3F5F-A24F-AB12-B3776D1BA4ED}"/>
                </a:ext>
              </a:extLst>
            </p:cNvPr>
            <p:cNvSpPr>
              <a:spLocks/>
            </p:cNvSpPr>
            <p:nvPr/>
          </p:nvSpPr>
          <p:spPr bwMode="auto">
            <a:xfrm>
              <a:off x="3952847" y="2966445"/>
              <a:ext cx="146426" cy="128730"/>
            </a:xfrm>
            <a:custGeom>
              <a:avLst/>
              <a:gdLst>
                <a:gd name="T0" fmla="*/ 1160 w 1498"/>
                <a:gd name="T1" fmla="*/ 0 h 1317"/>
                <a:gd name="T2" fmla="*/ 489 w 1498"/>
                <a:gd name="T3" fmla="*/ 371 h 1317"/>
                <a:gd name="T4" fmla="*/ 153 w 1498"/>
                <a:gd name="T5" fmla="*/ 1257 h 1317"/>
                <a:gd name="T6" fmla="*/ 322 w 1498"/>
                <a:gd name="T7" fmla="*/ 1316 h 1317"/>
                <a:gd name="T8" fmla="*/ 1039 w 1498"/>
                <a:gd name="T9" fmla="*/ 951 h 1317"/>
                <a:gd name="T10" fmla="*/ 1344 w 1498"/>
                <a:gd name="T11" fmla="*/ 65 h 1317"/>
                <a:gd name="T12" fmla="*/ 1160 w 1498"/>
                <a:gd name="T13" fmla="*/ 0 h 1317"/>
              </a:gdLst>
              <a:ahLst/>
              <a:cxnLst>
                <a:cxn ang="0">
                  <a:pos x="T0" y="T1"/>
                </a:cxn>
                <a:cxn ang="0">
                  <a:pos x="T2" y="T3"/>
                </a:cxn>
                <a:cxn ang="0">
                  <a:pos x="T4" y="T5"/>
                </a:cxn>
                <a:cxn ang="0">
                  <a:pos x="T6" y="T7"/>
                </a:cxn>
                <a:cxn ang="0">
                  <a:pos x="T8" y="T9"/>
                </a:cxn>
                <a:cxn ang="0">
                  <a:pos x="T10" y="T11"/>
                </a:cxn>
                <a:cxn ang="0">
                  <a:pos x="T12" y="T13"/>
                </a:cxn>
              </a:cxnLst>
              <a:rect l="0" t="0"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9" name="Google Shape;533;p24">
              <a:extLst>
                <a:ext uri="{FF2B5EF4-FFF2-40B4-BE49-F238E27FC236}">
                  <a16:creationId xmlns:a16="http://schemas.microsoft.com/office/drawing/2014/main" id="{6D5D7399-F5AC-5B4F-A741-7685513DDF35}"/>
                </a:ext>
              </a:extLst>
            </p:cNvPr>
            <p:cNvSpPr>
              <a:spLocks/>
            </p:cNvSpPr>
            <p:nvPr/>
          </p:nvSpPr>
          <p:spPr bwMode="auto">
            <a:xfrm>
              <a:off x="3967704" y="2965565"/>
              <a:ext cx="134501" cy="129610"/>
            </a:xfrm>
            <a:custGeom>
              <a:avLst/>
              <a:gdLst>
                <a:gd name="T0" fmla="*/ 1018 w 1376"/>
                <a:gd name="T1" fmla="*/ 1 h 1326"/>
                <a:gd name="T2" fmla="*/ 856 w 1376"/>
                <a:gd name="T3" fmla="*/ 44 h 1326"/>
                <a:gd name="T4" fmla="*/ 1 w 1376"/>
                <a:gd name="T5" fmla="*/ 1235 h 1326"/>
                <a:gd name="T6" fmla="*/ 1 w 1376"/>
                <a:gd name="T7" fmla="*/ 1266 h 1326"/>
                <a:gd name="T8" fmla="*/ 170 w 1376"/>
                <a:gd name="T9" fmla="*/ 1325 h 1326"/>
                <a:gd name="T10" fmla="*/ 856 w 1376"/>
                <a:gd name="T11" fmla="*/ 960 h 1326"/>
                <a:gd name="T12" fmla="*/ 1192 w 1376"/>
                <a:gd name="T13" fmla="*/ 74 h 1326"/>
                <a:gd name="T14" fmla="*/ 1018 w 1376"/>
                <a:gd name="T15" fmla="*/ 1 h 1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0" name="Google Shape;534;p24">
              <a:extLst>
                <a:ext uri="{FF2B5EF4-FFF2-40B4-BE49-F238E27FC236}">
                  <a16:creationId xmlns:a16="http://schemas.microsoft.com/office/drawing/2014/main" id="{4F54980E-31F1-CD48-9893-C245A73CC828}"/>
                </a:ext>
              </a:extLst>
            </p:cNvPr>
            <p:cNvSpPr>
              <a:spLocks/>
            </p:cNvSpPr>
            <p:nvPr/>
          </p:nvSpPr>
          <p:spPr bwMode="auto">
            <a:xfrm>
              <a:off x="4063300" y="2978761"/>
              <a:ext cx="74777" cy="167242"/>
            </a:xfrm>
            <a:custGeom>
              <a:avLst/>
              <a:gdLst>
                <a:gd name="T0" fmla="*/ 398 w 765"/>
                <a:gd name="T1" fmla="*/ 0 h 1711"/>
                <a:gd name="T2" fmla="*/ 0 w 765"/>
                <a:gd name="T3" fmla="*/ 856 h 1711"/>
                <a:gd name="T4" fmla="*/ 398 w 765"/>
                <a:gd name="T5" fmla="*/ 1711 h 1711"/>
                <a:gd name="T6" fmla="*/ 764 w 765"/>
                <a:gd name="T7" fmla="*/ 856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1" name="Google Shape;535;p24">
              <a:extLst>
                <a:ext uri="{FF2B5EF4-FFF2-40B4-BE49-F238E27FC236}">
                  <a16:creationId xmlns:a16="http://schemas.microsoft.com/office/drawing/2014/main" id="{C6B8800D-3CE2-FF49-AACE-0EE0B19F7FB5}"/>
                </a:ext>
              </a:extLst>
            </p:cNvPr>
            <p:cNvSpPr>
              <a:spLocks/>
            </p:cNvSpPr>
            <p:nvPr/>
          </p:nvSpPr>
          <p:spPr bwMode="auto">
            <a:xfrm>
              <a:off x="4066330" y="2990686"/>
              <a:ext cx="77709" cy="152384"/>
            </a:xfrm>
            <a:custGeom>
              <a:avLst/>
              <a:gdLst>
                <a:gd name="T0" fmla="*/ 580 w 795"/>
                <a:gd name="T1" fmla="*/ 0 h 1559"/>
                <a:gd name="T2" fmla="*/ 580 w 795"/>
                <a:gd name="T3" fmla="*/ 0 h 1559"/>
                <a:gd name="T4" fmla="*/ 0 w 795"/>
                <a:gd name="T5" fmla="*/ 1039 h 1559"/>
                <a:gd name="T6" fmla="*/ 397 w 795"/>
                <a:gd name="T7" fmla="*/ 1558 h 1559"/>
                <a:gd name="T8" fmla="*/ 764 w 795"/>
                <a:gd name="T9" fmla="*/ 734 h 1559"/>
                <a:gd name="T10" fmla="*/ 580 w 795"/>
                <a:gd name="T11" fmla="*/ 0 h 1559"/>
              </a:gdLst>
              <a:ahLst/>
              <a:cxnLst>
                <a:cxn ang="0">
                  <a:pos x="T0" y="T1"/>
                </a:cxn>
                <a:cxn ang="0">
                  <a:pos x="T2" y="T3"/>
                </a:cxn>
                <a:cxn ang="0">
                  <a:pos x="T4" y="T5"/>
                </a:cxn>
                <a:cxn ang="0">
                  <a:pos x="T6" y="T7"/>
                </a:cxn>
                <a:cxn ang="0">
                  <a:pos x="T8" y="T9"/>
                </a:cxn>
                <a:cxn ang="0">
                  <a:pos x="T10" y="T11"/>
                </a:cxn>
              </a:cxnLst>
              <a:rect l="0" t="0"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2" name="Google Shape;536;p24">
              <a:extLst>
                <a:ext uri="{FF2B5EF4-FFF2-40B4-BE49-F238E27FC236}">
                  <a16:creationId xmlns:a16="http://schemas.microsoft.com/office/drawing/2014/main" id="{D2E8D045-94E0-294B-ACFF-C318115E9E0F}"/>
                </a:ext>
              </a:extLst>
            </p:cNvPr>
            <p:cNvSpPr>
              <a:spLocks/>
            </p:cNvSpPr>
            <p:nvPr/>
          </p:nvSpPr>
          <p:spPr bwMode="auto">
            <a:xfrm>
              <a:off x="4105135" y="2966934"/>
              <a:ext cx="149358" cy="128241"/>
            </a:xfrm>
            <a:custGeom>
              <a:avLst/>
              <a:gdLst>
                <a:gd name="T0" fmla="*/ 322 w 1528"/>
                <a:gd name="T1" fmla="*/ 0 h 1312"/>
                <a:gd name="T2" fmla="*/ 153 w 1528"/>
                <a:gd name="T3" fmla="*/ 60 h 1312"/>
                <a:gd name="T4" fmla="*/ 489 w 1528"/>
                <a:gd name="T5" fmla="*/ 946 h 1312"/>
                <a:gd name="T6" fmla="*/ 1192 w 1528"/>
                <a:gd name="T7" fmla="*/ 1311 h 1312"/>
                <a:gd name="T8" fmla="*/ 1375 w 1528"/>
                <a:gd name="T9" fmla="*/ 1252 h 1312"/>
                <a:gd name="T10" fmla="*/ 1039 w 1528"/>
                <a:gd name="T11" fmla="*/ 366 h 1312"/>
                <a:gd name="T12" fmla="*/ 322 w 1528"/>
                <a:gd name="T13" fmla="*/ 0 h 1312"/>
              </a:gdLst>
              <a:ahLst/>
              <a:cxnLst>
                <a:cxn ang="0">
                  <a:pos x="T0" y="T1"/>
                </a:cxn>
                <a:cxn ang="0">
                  <a:pos x="T2" y="T3"/>
                </a:cxn>
                <a:cxn ang="0">
                  <a:pos x="T4" y="T5"/>
                </a:cxn>
                <a:cxn ang="0">
                  <a:pos x="T6" y="T7"/>
                </a:cxn>
                <a:cxn ang="0">
                  <a:pos x="T8" y="T9"/>
                </a:cxn>
                <a:cxn ang="0">
                  <a:pos x="T10" y="T11"/>
                </a:cxn>
                <a:cxn ang="0">
                  <a:pos x="T12" y="T13"/>
                </a:cxn>
              </a:cxnLst>
              <a:rect l="0" t="0"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3" name="Google Shape;537;p24">
              <a:extLst>
                <a:ext uri="{FF2B5EF4-FFF2-40B4-BE49-F238E27FC236}">
                  <a16:creationId xmlns:a16="http://schemas.microsoft.com/office/drawing/2014/main" id="{D7E6DF05-3CE0-BC41-96CA-34A78A606F27}"/>
                </a:ext>
              </a:extLst>
            </p:cNvPr>
            <p:cNvSpPr>
              <a:spLocks/>
            </p:cNvSpPr>
            <p:nvPr/>
          </p:nvSpPr>
          <p:spPr bwMode="auto">
            <a:xfrm>
              <a:off x="4105135" y="2966934"/>
              <a:ext cx="137433" cy="113384"/>
            </a:xfrm>
            <a:custGeom>
              <a:avLst/>
              <a:gdLst>
                <a:gd name="T0" fmla="*/ 319 w 1406"/>
                <a:gd name="T1" fmla="*/ 1 h 1160"/>
                <a:gd name="T2" fmla="*/ 153 w 1406"/>
                <a:gd name="T3" fmla="*/ 60 h 1160"/>
                <a:gd name="T4" fmla="*/ 458 w 1406"/>
                <a:gd name="T5" fmla="*/ 946 h 1160"/>
                <a:gd name="T6" fmla="*/ 489 w 1406"/>
                <a:gd name="T7" fmla="*/ 946 h 1160"/>
                <a:gd name="T8" fmla="*/ 733 w 1406"/>
                <a:gd name="T9" fmla="*/ 915 h 1160"/>
                <a:gd name="T10" fmla="*/ 1405 w 1406"/>
                <a:gd name="T11" fmla="*/ 1160 h 1160"/>
                <a:gd name="T12" fmla="*/ 1039 w 1406"/>
                <a:gd name="T13" fmla="*/ 396 h 1160"/>
                <a:gd name="T14" fmla="*/ 319 w 1406"/>
                <a:gd name="T15" fmla="*/ 1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4" name="Google Shape;538;p24">
              <a:extLst>
                <a:ext uri="{FF2B5EF4-FFF2-40B4-BE49-F238E27FC236}">
                  <a16:creationId xmlns:a16="http://schemas.microsoft.com/office/drawing/2014/main" id="{0DD78625-0655-C944-9E65-828A199880C4}"/>
                </a:ext>
              </a:extLst>
            </p:cNvPr>
            <p:cNvSpPr>
              <a:spLocks/>
            </p:cNvSpPr>
            <p:nvPr/>
          </p:nvSpPr>
          <p:spPr bwMode="auto">
            <a:xfrm>
              <a:off x="4128985" y="2919039"/>
              <a:ext cx="164314" cy="74677"/>
            </a:xfrm>
            <a:custGeom>
              <a:avLst/>
              <a:gdLst>
                <a:gd name="T0" fmla="*/ 825 w 1681"/>
                <a:gd name="T1" fmla="*/ 0 h 764"/>
                <a:gd name="T2" fmla="*/ 1 w 1681"/>
                <a:gd name="T3" fmla="*/ 367 h 764"/>
                <a:gd name="T4" fmla="*/ 825 w 1681"/>
                <a:gd name="T5" fmla="*/ 764 h 764"/>
                <a:gd name="T6" fmla="*/ 1681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5" name="Google Shape;539;p24">
              <a:extLst>
                <a:ext uri="{FF2B5EF4-FFF2-40B4-BE49-F238E27FC236}">
                  <a16:creationId xmlns:a16="http://schemas.microsoft.com/office/drawing/2014/main" id="{8590C8A4-33F5-294E-9CF0-C1D0E2A72D0B}"/>
                </a:ext>
              </a:extLst>
            </p:cNvPr>
            <p:cNvSpPr>
              <a:spLocks/>
            </p:cNvSpPr>
            <p:nvPr/>
          </p:nvSpPr>
          <p:spPr bwMode="auto">
            <a:xfrm>
              <a:off x="4128985" y="2919039"/>
              <a:ext cx="146426" cy="74677"/>
            </a:xfrm>
            <a:custGeom>
              <a:avLst/>
              <a:gdLst>
                <a:gd name="T0" fmla="*/ 489 w 1498"/>
                <a:gd name="T1" fmla="*/ 0 h 764"/>
                <a:gd name="T2" fmla="*/ 1 w 1498"/>
                <a:gd name="T3" fmla="*/ 367 h 764"/>
                <a:gd name="T4" fmla="*/ 825 w 1498"/>
                <a:gd name="T5" fmla="*/ 764 h 764"/>
                <a:gd name="T6" fmla="*/ 1497 w 1498"/>
                <a:gd name="T7" fmla="*/ 611 h 764"/>
                <a:gd name="T8" fmla="*/ 1436 w 1498"/>
                <a:gd name="T9" fmla="*/ 611 h 764"/>
                <a:gd name="T10" fmla="*/ 1365 w 1498"/>
                <a:gd name="T11" fmla="*/ 614 h 764"/>
                <a:gd name="T12" fmla="*/ 489 w 1498"/>
                <a:gd name="T13" fmla="*/ 0 h 764"/>
              </a:gdLst>
              <a:ahLst/>
              <a:cxnLst>
                <a:cxn ang="0">
                  <a:pos x="T0" y="T1"/>
                </a:cxn>
                <a:cxn ang="0">
                  <a:pos x="T2" y="T3"/>
                </a:cxn>
                <a:cxn ang="0">
                  <a:pos x="T4" y="T5"/>
                </a:cxn>
                <a:cxn ang="0">
                  <a:pos x="T6" y="T7"/>
                </a:cxn>
                <a:cxn ang="0">
                  <a:pos x="T8" y="T9"/>
                </a:cxn>
                <a:cxn ang="0">
                  <a:pos x="T10" y="T11"/>
                </a:cxn>
                <a:cxn ang="0">
                  <a:pos x="T12" y="T13"/>
                </a:cxn>
              </a:cxnLst>
              <a:rect l="0" t="0"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6" name="Google Shape;540;p24">
              <a:extLst>
                <a:ext uri="{FF2B5EF4-FFF2-40B4-BE49-F238E27FC236}">
                  <a16:creationId xmlns:a16="http://schemas.microsoft.com/office/drawing/2014/main" id="{A0FAD807-5029-2046-A320-EAF6148652B7}"/>
                </a:ext>
              </a:extLst>
            </p:cNvPr>
            <p:cNvSpPr>
              <a:spLocks/>
            </p:cNvSpPr>
            <p:nvPr/>
          </p:nvSpPr>
          <p:spPr bwMode="auto">
            <a:xfrm>
              <a:off x="4105135" y="2812790"/>
              <a:ext cx="149358" cy="130001"/>
            </a:xfrm>
            <a:custGeom>
              <a:avLst/>
              <a:gdLst>
                <a:gd name="T0" fmla="*/ 1167 w 1528"/>
                <a:gd name="T1" fmla="*/ 1 h 1330"/>
                <a:gd name="T2" fmla="*/ 489 w 1528"/>
                <a:gd name="T3" fmla="*/ 385 h 1330"/>
                <a:gd name="T4" fmla="*/ 153 w 1528"/>
                <a:gd name="T5" fmla="*/ 1271 h 1330"/>
                <a:gd name="T6" fmla="*/ 319 w 1528"/>
                <a:gd name="T7" fmla="*/ 1330 h 1330"/>
                <a:gd name="T8" fmla="*/ 1039 w 1528"/>
                <a:gd name="T9" fmla="*/ 935 h 1330"/>
                <a:gd name="T10" fmla="*/ 1375 w 1528"/>
                <a:gd name="T11" fmla="*/ 79 h 1330"/>
                <a:gd name="T12" fmla="*/ 1167 w 1528"/>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7" name="Google Shape;541;p24">
              <a:extLst>
                <a:ext uri="{FF2B5EF4-FFF2-40B4-BE49-F238E27FC236}">
                  <a16:creationId xmlns:a16="http://schemas.microsoft.com/office/drawing/2014/main" id="{9FD79672-2F3B-4D48-AC2B-B32C8CD55872}"/>
                </a:ext>
              </a:extLst>
            </p:cNvPr>
            <p:cNvSpPr>
              <a:spLocks/>
            </p:cNvSpPr>
            <p:nvPr/>
          </p:nvSpPr>
          <p:spPr bwMode="auto">
            <a:xfrm>
              <a:off x="4111098" y="2874271"/>
              <a:ext cx="119545" cy="66076"/>
            </a:xfrm>
            <a:custGeom>
              <a:avLst/>
              <a:gdLst>
                <a:gd name="T0" fmla="*/ 1222 w 1223"/>
                <a:gd name="T1" fmla="*/ 0 h 676"/>
                <a:gd name="T2" fmla="*/ 611 w 1223"/>
                <a:gd name="T3" fmla="*/ 275 h 676"/>
                <a:gd name="T4" fmla="*/ 153 w 1223"/>
                <a:gd name="T5" fmla="*/ 122 h 676"/>
                <a:gd name="T6" fmla="*/ 92 w 1223"/>
                <a:gd name="T7" fmla="*/ 642 h 676"/>
                <a:gd name="T8" fmla="*/ 215 w 1223"/>
                <a:gd name="T9" fmla="*/ 675 h 676"/>
                <a:gd name="T10" fmla="*/ 978 w 1223"/>
                <a:gd name="T11" fmla="*/ 306 h 676"/>
                <a:gd name="T12" fmla="*/ 1222 w 122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8" name="Google Shape;542;p24">
              <a:extLst>
                <a:ext uri="{FF2B5EF4-FFF2-40B4-BE49-F238E27FC236}">
                  <a16:creationId xmlns:a16="http://schemas.microsoft.com/office/drawing/2014/main" id="{390344FF-8FD5-5B41-8C90-EF97B2F360D8}"/>
                </a:ext>
              </a:extLst>
            </p:cNvPr>
            <p:cNvSpPr/>
            <p:nvPr/>
          </p:nvSpPr>
          <p:spPr>
            <a:xfrm>
              <a:off x="4054935" y="2913407"/>
              <a:ext cx="88175" cy="73842"/>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69" name="Google Shape;543;p24">
              <a:extLst>
                <a:ext uri="{FF2B5EF4-FFF2-40B4-BE49-F238E27FC236}">
                  <a16:creationId xmlns:a16="http://schemas.microsoft.com/office/drawing/2014/main" id="{172B51B3-48EC-9646-95D0-46C2D2DE8CD0}"/>
                </a:ext>
              </a:extLst>
            </p:cNvPr>
            <p:cNvSpPr>
              <a:spLocks/>
            </p:cNvSpPr>
            <p:nvPr/>
          </p:nvSpPr>
          <p:spPr bwMode="auto">
            <a:xfrm>
              <a:off x="4817160" y="2425351"/>
              <a:ext cx="74777" cy="164309"/>
            </a:xfrm>
            <a:custGeom>
              <a:avLst/>
              <a:gdLst>
                <a:gd name="T0" fmla="*/ 398 w 765"/>
                <a:gd name="T1" fmla="*/ 1 h 1681"/>
                <a:gd name="T2" fmla="*/ 1 w 765"/>
                <a:gd name="T3" fmla="*/ 825 h 1681"/>
                <a:gd name="T4" fmla="*/ 398 w 765"/>
                <a:gd name="T5" fmla="*/ 1681 h 1681"/>
                <a:gd name="T6" fmla="*/ 765 w 765"/>
                <a:gd name="T7" fmla="*/ 825 h 1681"/>
                <a:gd name="T8" fmla="*/ 398 w 765"/>
                <a:gd name="T9" fmla="*/ 1 h 1681"/>
              </a:gdLst>
              <a:ahLst/>
              <a:cxnLst>
                <a:cxn ang="0">
                  <a:pos x="T0" y="T1"/>
                </a:cxn>
                <a:cxn ang="0">
                  <a:pos x="T2" y="T3"/>
                </a:cxn>
                <a:cxn ang="0">
                  <a:pos x="T4" y="T5"/>
                </a:cxn>
                <a:cxn ang="0">
                  <a:pos x="T6" y="T7"/>
                </a:cxn>
                <a:cxn ang="0">
                  <a:pos x="T8" y="T9"/>
                </a:cxn>
              </a:cxnLst>
              <a:rect l="0" t="0"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0" name="Google Shape;544;p24">
              <a:extLst>
                <a:ext uri="{FF2B5EF4-FFF2-40B4-BE49-F238E27FC236}">
                  <a16:creationId xmlns:a16="http://schemas.microsoft.com/office/drawing/2014/main" id="{039FC538-2ED6-8047-89E4-C9737EE92522}"/>
                </a:ext>
              </a:extLst>
            </p:cNvPr>
            <p:cNvSpPr>
              <a:spLocks/>
            </p:cNvSpPr>
            <p:nvPr/>
          </p:nvSpPr>
          <p:spPr bwMode="auto">
            <a:xfrm>
              <a:off x="4817160" y="2529840"/>
              <a:ext cx="74777" cy="59820"/>
            </a:xfrm>
            <a:custGeom>
              <a:avLst/>
              <a:gdLst>
                <a:gd name="T0" fmla="*/ 765 w 765"/>
                <a:gd name="T1" fmla="*/ 1 h 612"/>
                <a:gd name="T2" fmla="*/ 765 w 765"/>
                <a:gd name="T3" fmla="*/ 1 h 612"/>
                <a:gd name="T4" fmla="*/ 306 w 765"/>
                <a:gd name="T5" fmla="*/ 62 h 612"/>
                <a:gd name="T6" fmla="*/ 1 w 765"/>
                <a:gd name="T7" fmla="*/ 31 h 612"/>
                <a:gd name="T8" fmla="*/ 1 w 765"/>
                <a:gd name="T9" fmla="*/ 31 h 612"/>
                <a:gd name="T10" fmla="*/ 368 w 765"/>
                <a:gd name="T11" fmla="*/ 612 h 612"/>
                <a:gd name="T12" fmla="*/ 765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5" y="1"/>
                  </a:moveTo>
                  <a:lnTo>
                    <a:pt x="765" y="1"/>
                  </a:lnTo>
                  <a:cubicBezTo>
                    <a:pt x="612" y="62"/>
                    <a:pt x="459" y="62"/>
                    <a:pt x="306" y="62"/>
                  </a:cubicBezTo>
                  <a:cubicBezTo>
                    <a:pt x="215" y="62"/>
                    <a:pt x="93" y="62"/>
                    <a:pt x="1" y="31"/>
                  </a:cubicBezTo>
                  <a:cubicBezTo>
                    <a:pt x="32" y="367"/>
                    <a:pt x="184" y="612"/>
                    <a:pt x="368" y="612"/>
                  </a:cubicBezTo>
                  <a:cubicBezTo>
                    <a:pt x="551" y="612"/>
                    <a:pt x="704" y="337"/>
                    <a:pt x="76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1" name="Google Shape;545;p24">
              <a:extLst>
                <a:ext uri="{FF2B5EF4-FFF2-40B4-BE49-F238E27FC236}">
                  <a16:creationId xmlns:a16="http://schemas.microsoft.com/office/drawing/2014/main" id="{07D478B3-6EC2-524C-8DF9-B8BD03B3055B}"/>
                </a:ext>
              </a:extLst>
            </p:cNvPr>
            <p:cNvSpPr>
              <a:spLocks/>
            </p:cNvSpPr>
            <p:nvPr/>
          </p:nvSpPr>
          <p:spPr bwMode="auto">
            <a:xfrm>
              <a:off x="4703774" y="2473343"/>
              <a:ext cx="146328" cy="131076"/>
            </a:xfrm>
            <a:custGeom>
              <a:avLst/>
              <a:gdLst>
                <a:gd name="T0" fmla="*/ 319 w 1497"/>
                <a:gd name="T1" fmla="*/ 0 h 1341"/>
                <a:gd name="T2" fmla="*/ 153 w 1497"/>
                <a:gd name="T3" fmla="*/ 60 h 1341"/>
                <a:gd name="T4" fmla="*/ 458 w 1497"/>
                <a:gd name="T5" fmla="*/ 945 h 1341"/>
                <a:gd name="T6" fmla="*/ 1178 w 1497"/>
                <a:gd name="T7" fmla="*/ 1341 h 1341"/>
                <a:gd name="T8" fmla="*/ 1344 w 1497"/>
                <a:gd name="T9" fmla="*/ 1281 h 1341"/>
                <a:gd name="T10" fmla="*/ 1039 w 1497"/>
                <a:gd name="T11" fmla="*/ 396 h 1341"/>
                <a:gd name="T12" fmla="*/ 319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2" name="Google Shape;546;p24">
              <a:extLst>
                <a:ext uri="{FF2B5EF4-FFF2-40B4-BE49-F238E27FC236}">
                  <a16:creationId xmlns:a16="http://schemas.microsoft.com/office/drawing/2014/main" id="{C538F812-6309-C044-A6FB-54D9B5F201C8}"/>
                </a:ext>
              </a:extLst>
            </p:cNvPr>
            <p:cNvSpPr>
              <a:spLocks/>
            </p:cNvSpPr>
            <p:nvPr/>
          </p:nvSpPr>
          <p:spPr bwMode="auto">
            <a:xfrm>
              <a:off x="4751474" y="2553787"/>
              <a:ext cx="92665" cy="51316"/>
            </a:xfrm>
            <a:custGeom>
              <a:avLst/>
              <a:gdLst>
                <a:gd name="T0" fmla="*/ 856 w 948"/>
                <a:gd name="T1" fmla="*/ 0 h 525"/>
                <a:gd name="T2" fmla="*/ 215 w 948"/>
                <a:gd name="T3" fmla="*/ 184 h 525"/>
                <a:gd name="T4" fmla="*/ 1 w 948"/>
                <a:gd name="T5" fmla="*/ 184 h 525"/>
                <a:gd name="T6" fmla="*/ 674 w 948"/>
                <a:gd name="T7" fmla="*/ 524 h 525"/>
                <a:gd name="T8" fmla="*/ 856 w 948"/>
                <a:gd name="T9" fmla="*/ 458 h 525"/>
                <a:gd name="T10" fmla="*/ 856 w 948"/>
                <a:gd name="T11" fmla="*/ 0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3" name="Google Shape;547;p24">
              <a:extLst>
                <a:ext uri="{FF2B5EF4-FFF2-40B4-BE49-F238E27FC236}">
                  <a16:creationId xmlns:a16="http://schemas.microsoft.com/office/drawing/2014/main" id="{9F694CD1-8948-FD42-9036-F7DE28080BFE}"/>
                </a:ext>
              </a:extLst>
            </p:cNvPr>
            <p:cNvSpPr>
              <a:spLocks/>
            </p:cNvSpPr>
            <p:nvPr/>
          </p:nvSpPr>
          <p:spPr bwMode="auto">
            <a:xfrm>
              <a:off x="4661939" y="2577637"/>
              <a:ext cx="167344" cy="74775"/>
            </a:xfrm>
            <a:custGeom>
              <a:avLst/>
              <a:gdLst>
                <a:gd name="T0" fmla="*/ 856 w 1712"/>
                <a:gd name="T1" fmla="*/ 1 h 765"/>
                <a:gd name="T2" fmla="*/ 0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4" name="Google Shape;548;p24">
              <a:extLst>
                <a:ext uri="{FF2B5EF4-FFF2-40B4-BE49-F238E27FC236}">
                  <a16:creationId xmlns:a16="http://schemas.microsoft.com/office/drawing/2014/main" id="{E35EB050-203E-174C-8137-89B6DE7540D6}"/>
                </a:ext>
              </a:extLst>
            </p:cNvPr>
            <p:cNvSpPr>
              <a:spLocks/>
            </p:cNvSpPr>
            <p:nvPr/>
          </p:nvSpPr>
          <p:spPr bwMode="auto">
            <a:xfrm>
              <a:off x="4661939" y="2589562"/>
              <a:ext cx="167344" cy="65782"/>
            </a:xfrm>
            <a:custGeom>
              <a:avLst/>
              <a:gdLst>
                <a:gd name="T0" fmla="*/ 1497 w 1712"/>
                <a:gd name="T1" fmla="*/ 1 h 673"/>
                <a:gd name="T2" fmla="*/ 642 w 1712"/>
                <a:gd name="T3" fmla="*/ 490 h 673"/>
                <a:gd name="T4" fmla="*/ 0 w 1712"/>
                <a:gd name="T5" fmla="*/ 276 h 673"/>
                <a:gd name="T6" fmla="*/ 0 w 1712"/>
                <a:gd name="T7" fmla="*/ 276 h 673"/>
                <a:gd name="T8" fmla="*/ 856 w 1712"/>
                <a:gd name="T9" fmla="*/ 673 h 673"/>
                <a:gd name="T10" fmla="*/ 1711 w 1712"/>
                <a:gd name="T11" fmla="*/ 276 h 673"/>
                <a:gd name="T12" fmla="*/ 1497 w 1712"/>
                <a:gd name="T13" fmla="*/ 1 h 673"/>
              </a:gdLst>
              <a:ahLst/>
              <a:cxnLst>
                <a:cxn ang="0">
                  <a:pos x="T0" y="T1"/>
                </a:cxn>
                <a:cxn ang="0">
                  <a:pos x="T2" y="T3"/>
                </a:cxn>
                <a:cxn ang="0">
                  <a:pos x="T4" y="T5"/>
                </a:cxn>
                <a:cxn ang="0">
                  <a:pos x="T6" y="T7"/>
                </a:cxn>
                <a:cxn ang="0">
                  <a:pos x="T8" y="T9"/>
                </a:cxn>
                <a:cxn ang="0">
                  <a:pos x="T10" y="T11"/>
                </a:cxn>
                <a:cxn ang="0">
                  <a:pos x="T12" y="T13"/>
                </a:cxn>
              </a:cxnLst>
              <a:rect l="0" t="0" r="r" b="b"/>
              <a:pathLst>
                <a:path w="1712" h="673" extrusionOk="0">
                  <a:moveTo>
                    <a:pt x="1497" y="1"/>
                  </a:moveTo>
                  <a:cubicBezTo>
                    <a:pt x="1314" y="306"/>
                    <a:pt x="978" y="490"/>
                    <a:pt x="642" y="490"/>
                  </a:cubicBezTo>
                  <a:cubicBezTo>
                    <a:pt x="398" y="490"/>
                    <a:pt x="184" y="428"/>
                    <a:pt x="0" y="276"/>
                  </a:cubicBez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5" name="Google Shape;549;p24">
              <a:extLst>
                <a:ext uri="{FF2B5EF4-FFF2-40B4-BE49-F238E27FC236}">
                  <a16:creationId xmlns:a16="http://schemas.microsoft.com/office/drawing/2014/main" id="{C6D3F146-8AE8-DC46-92E9-7A49D00BF6E5}"/>
                </a:ext>
              </a:extLst>
            </p:cNvPr>
            <p:cNvSpPr>
              <a:spLocks/>
            </p:cNvSpPr>
            <p:nvPr/>
          </p:nvSpPr>
          <p:spPr bwMode="auto">
            <a:xfrm>
              <a:off x="4703774" y="2626705"/>
              <a:ext cx="146328" cy="130001"/>
            </a:xfrm>
            <a:custGeom>
              <a:avLst/>
              <a:gdLst>
                <a:gd name="T0" fmla="*/ 1155 w 1497"/>
                <a:gd name="T1" fmla="*/ 1 h 1330"/>
                <a:gd name="T2" fmla="*/ 458 w 1497"/>
                <a:gd name="T3" fmla="*/ 385 h 1330"/>
                <a:gd name="T4" fmla="*/ 153 w 1497"/>
                <a:gd name="T5" fmla="*/ 1270 h 1330"/>
                <a:gd name="T6" fmla="*/ 319 w 1497"/>
                <a:gd name="T7" fmla="*/ 1330 h 1330"/>
                <a:gd name="T8" fmla="*/ 1039 w 1497"/>
                <a:gd name="T9" fmla="*/ 934 h 1330"/>
                <a:gd name="T10" fmla="*/ 1344 w 1497"/>
                <a:gd name="T11" fmla="*/ 79 h 1330"/>
                <a:gd name="T12" fmla="*/ 1155 w 1497"/>
                <a:gd name="T13" fmla="*/ 1 h 1330"/>
              </a:gdLst>
              <a:ahLst/>
              <a:cxnLst>
                <a:cxn ang="0">
                  <a:pos x="T0" y="T1"/>
                </a:cxn>
                <a:cxn ang="0">
                  <a:pos x="T2" y="T3"/>
                </a:cxn>
                <a:cxn ang="0">
                  <a:pos x="T4" y="T5"/>
                </a:cxn>
                <a:cxn ang="0">
                  <a:pos x="T6" y="T7"/>
                </a:cxn>
                <a:cxn ang="0">
                  <a:pos x="T8" y="T9"/>
                </a:cxn>
                <a:cxn ang="0">
                  <a:pos x="T10" y="T11"/>
                </a:cxn>
                <a:cxn ang="0">
                  <a:pos x="T12" y="T13"/>
                </a:cxn>
              </a:cxnLst>
              <a:rect l="0" t="0"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6" name="Google Shape;550;p24">
              <a:extLst>
                <a:ext uri="{FF2B5EF4-FFF2-40B4-BE49-F238E27FC236}">
                  <a16:creationId xmlns:a16="http://schemas.microsoft.com/office/drawing/2014/main" id="{492B971B-0294-DA42-A96A-3ADA2C1220E0}"/>
                </a:ext>
              </a:extLst>
            </p:cNvPr>
            <p:cNvSpPr>
              <a:spLocks/>
            </p:cNvSpPr>
            <p:nvPr/>
          </p:nvSpPr>
          <p:spPr bwMode="auto">
            <a:xfrm>
              <a:off x="4715699" y="2625141"/>
              <a:ext cx="137433" cy="128632"/>
            </a:xfrm>
            <a:custGeom>
              <a:avLst/>
              <a:gdLst>
                <a:gd name="T0" fmla="*/ 1025 w 1406"/>
                <a:gd name="T1" fmla="*/ 1 h 1316"/>
                <a:gd name="T2" fmla="*/ 886 w 1406"/>
                <a:gd name="T3" fmla="*/ 34 h 1316"/>
                <a:gd name="T4" fmla="*/ 0 w 1406"/>
                <a:gd name="T5" fmla="*/ 1256 h 1316"/>
                <a:gd name="T6" fmla="*/ 170 w 1406"/>
                <a:gd name="T7" fmla="*/ 1316 h 1316"/>
                <a:gd name="T8" fmla="*/ 886 w 1406"/>
                <a:gd name="T9" fmla="*/ 950 h 1316"/>
                <a:gd name="T10" fmla="*/ 1222 w 1406"/>
                <a:gd name="T11" fmla="*/ 64 h 1316"/>
                <a:gd name="T12" fmla="*/ 1025 w 1406"/>
                <a:gd name="T13" fmla="*/ 1 h 1316"/>
              </a:gdLst>
              <a:ahLst/>
              <a:cxnLst>
                <a:cxn ang="0">
                  <a:pos x="T0" y="T1"/>
                </a:cxn>
                <a:cxn ang="0">
                  <a:pos x="T2" y="T3"/>
                </a:cxn>
                <a:cxn ang="0">
                  <a:pos x="T4" y="T5"/>
                </a:cxn>
                <a:cxn ang="0">
                  <a:pos x="T6" y="T7"/>
                </a:cxn>
                <a:cxn ang="0">
                  <a:pos x="T8" y="T9"/>
                </a:cxn>
                <a:cxn ang="0">
                  <a:pos x="T10" y="T11"/>
                </a:cxn>
                <a:cxn ang="0">
                  <a:pos x="T12" y="T13"/>
                </a:cxn>
              </a:cxnLst>
              <a:rect l="0" t="0"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7" name="Google Shape;551;p24">
              <a:extLst>
                <a:ext uri="{FF2B5EF4-FFF2-40B4-BE49-F238E27FC236}">
                  <a16:creationId xmlns:a16="http://schemas.microsoft.com/office/drawing/2014/main" id="{8FE41982-1FC4-ED48-A120-B412E4BC8B32}"/>
                </a:ext>
              </a:extLst>
            </p:cNvPr>
            <p:cNvSpPr>
              <a:spLocks/>
            </p:cNvSpPr>
            <p:nvPr/>
          </p:nvSpPr>
          <p:spPr bwMode="auto">
            <a:xfrm>
              <a:off x="4814227" y="2640389"/>
              <a:ext cx="74777" cy="167242"/>
            </a:xfrm>
            <a:custGeom>
              <a:avLst/>
              <a:gdLst>
                <a:gd name="T0" fmla="*/ 398 w 765"/>
                <a:gd name="T1" fmla="*/ 0 h 1711"/>
                <a:gd name="T2" fmla="*/ 0 w 765"/>
                <a:gd name="T3" fmla="*/ 855 h 1711"/>
                <a:gd name="T4" fmla="*/ 398 w 765"/>
                <a:gd name="T5" fmla="*/ 1711 h 1711"/>
                <a:gd name="T6" fmla="*/ 764 w 765"/>
                <a:gd name="T7" fmla="*/ 855 h 1711"/>
                <a:gd name="T8" fmla="*/ 398 w 765"/>
                <a:gd name="T9" fmla="*/ 0 h 1711"/>
              </a:gdLst>
              <a:ahLst/>
              <a:cxnLst>
                <a:cxn ang="0">
                  <a:pos x="T0" y="T1"/>
                </a:cxn>
                <a:cxn ang="0">
                  <a:pos x="T2" y="T3"/>
                </a:cxn>
                <a:cxn ang="0">
                  <a:pos x="T4" y="T5"/>
                </a:cxn>
                <a:cxn ang="0">
                  <a:pos x="T6" y="T7"/>
                </a:cxn>
                <a:cxn ang="0">
                  <a:pos x="T8" y="T9"/>
                </a:cxn>
              </a:cxnLst>
              <a:rect l="0" t="0"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8" name="Google Shape;552;p24">
              <a:extLst>
                <a:ext uri="{FF2B5EF4-FFF2-40B4-BE49-F238E27FC236}">
                  <a16:creationId xmlns:a16="http://schemas.microsoft.com/office/drawing/2014/main" id="{1A08C707-3ABB-814A-B13F-9CF1FB95C25C}"/>
                </a:ext>
              </a:extLst>
            </p:cNvPr>
            <p:cNvSpPr>
              <a:spLocks/>
            </p:cNvSpPr>
            <p:nvPr/>
          </p:nvSpPr>
          <p:spPr bwMode="auto">
            <a:xfrm>
              <a:off x="4817160" y="2652314"/>
              <a:ext cx="74777" cy="155317"/>
            </a:xfrm>
            <a:custGeom>
              <a:avLst/>
              <a:gdLst>
                <a:gd name="T0" fmla="*/ 581 w 765"/>
                <a:gd name="T1" fmla="*/ 0 h 1589"/>
                <a:gd name="T2" fmla="*/ 581 w 765"/>
                <a:gd name="T3" fmla="*/ 0 h 1589"/>
                <a:gd name="T4" fmla="*/ 1 w 765"/>
                <a:gd name="T5" fmla="*/ 1070 h 1589"/>
                <a:gd name="T6" fmla="*/ 398 w 765"/>
                <a:gd name="T7" fmla="*/ 1589 h 1589"/>
                <a:gd name="T8" fmla="*/ 765 w 765"/>
                <a:gd name="T9" fmla="*/ 733 h 1589"/>
                <a:gd name="T10" fmla="*/ 581 w 765"/>
                <a:gd name="T11" fmla="*/ 0 h 1589"/>
              </a:gdLst>
              <a:ahLst/>
              <a:cxnLst>
                <a:cxn ang="0">
                  <a:pos x="T0" y="T1"/>
                </a:cxn>
                <a:cxn ang="0">
                  <a:pos x="T2" y="T3"/>
                </a:cxn>
                <a:cxn ang="0">
                  <a:pos x="T4" y="T5"/>
                </a:cxn>
                <a:cxn ang="0">
                  <a:pos x="T6" y="T7"/>
                </a:cxn>
                <a:cxn ang="0">
                  <a:pos x="T8" y="T9"/>
                </a:cxn>
                <a:cxn ang="0">
                  <a:pos x="T10" y="T11"/>
                </a:cxn>
              </a:cxnLst>
              <a:rect l="0" t="0"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9" name="Google Shape;553;p24">
              <a:extLst>
                <a:ext uri="{FF2B5EF4-FFF2-40B4-BE49-F238E27FC236}">
                  <a16:creationId xmlns:a16="http://schemas.microsoft.com/office/drawing/2014/main" id="{E5DB6E03-3B7A-0D42-96E3-D2B71B5834D9}"/>
                </a:ext>
              </a:extLst>
            </p:cNvPr>
            <p:cNvSpPr>
              <a:spLocks/>
            </p:cNvSpPr>
            <p:nvPr/>
          </p:nvSpPr>
          <p:spPr bwMode="auto">
            <a:xfrm>
              <a:off x="4856063" y="2627194"/>
              <a:ext cx="146328" cy="129512"/>
            </a:xfrm>
            <a:custGeom>
              <a:avLst/>
              <a:gdLst>
                <a:gd name="T0" fmla="*/ 328 w 1497"/>
                <a:gd name="T1" fmla="*/ 1 h 1325"/>
                <a:gd name="T2" fmla="*/ 153 w 1497"/>
                <a:gd name="T3" fmla="*/ 74 h 1325"/>
                <a:gd name="T4" fmla="*/ 458 w 1497"/>
                <a:gd name="T5" fmla="*/ 929 h 1325"/>
                <a:gd name="T6" fmla="*/ 1178 w 1497"/>
                <a:gd name="T7" fmla="*/ 1325 h 1325"/>
                <a:gd name="T8" fmla="*/ 1344 w 1497"/>
                <a:gd name="T9" fmla="*/ 1265 h 1325"/>
                <a:gd name="T10" fmla="*/ 1039 w 1497"/>
                <a:gd name="T11" fmla="*/ 380 h 1325"/>
                <a:gd name="T12" fmla="*/ 328 w 1497"/>
                <a:gd name="T13" fmla="*/ 1 h 1325"/>
              </a:gdLst>
              <a:ahLst/>
              <a:cxnLst>
                <a:cxn ang="0">
                  <a:pos x="T0" y="T1"/>
                </a:cxn>
                <a:cxn ang="0">
                  <a:pos x="T2" y="T3"/>
                </a:cxn>
                <a:cxn ang="0">
                  <a:pos x="T4" y="T5"/>
                </a:cxn>
                <a:cxn ang="0">
                  <a:pos x="T6" y="T7"/>
                </a:cxn>
                <a:cxn ang="0">
                  <a:pos x="T8" y="T9"/>
                </a:cxn>
                <a:cxn ang="0">
                  <a:pos x="T10" y="T11"/>
                </a:cxn>
                <a:cxn ang="0">
                  <a:pos x="T12" y="T13"/>
                </a:cxn>
              </a:cxnLst>
              <a:rect l="0" t="0"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0" name="Google Shape;554;p24">
              <a:extLst>
                <a:ext uri="{FF2B5EF4-FFF2-40B4-BE49-F238E27FC236}">
                  <a16:creationId xmlns:a16="http://schemas.microsoft.com/office/drawing/2014/main" id="{53AF6B03-BA00-7A40-B720-17C1913C66B3}"/>
                </a:ext>
              </a:extLst>
            </p:cNvPr>
            <p:cNvSpPr>
              <a:spLocks/>
            </p:cNvSpPr>
            <p:nvPr/>
          </p:nvSpPr>
          <p:spPr bwMode="auto">
            <a:xfrm>
              <a:off x="4856063" y="2628562"/>
              <a:ext cx="137433" cy="110452"/>
            </a:xfrm>
            <a:custGeom>
              <a:avLst/>
              <a:gdLst>
                <a:gd name="T0" fmla="*/ 322 w 1406"/>
                <a:gd name="T1" fmla="*/ 0 h 1130"/>
                <a:gd name="T2" fmla="*/ 153 w 1406"/>
                <a:gd name="T3" fmla="*/ 60 h 1130"/>
                <a:gd name="T4" fmla="*/ 458 w 1406"/>
                <a:gd name="T5" fmla="*/ 946 h 1130"/>
                <a:gd name="T6" fmla="*/ 489 w 1406"/>
                <a:gd name="T7" fmla="*/ 946 h 1130"/>
                <a:gd name="T8" fmla="*/ 733 w 1406"/>
                <a:gd name="T9" fmla="*/ 915 h 1130"/>
                <a:gd name="T10" fmla="*/ 1405 w 1406"/>
                <a:gd name="T11" fmla="*/ 1129 h 1130"/>
                <a:gd name="T12" fmla="*/ 1008 w 1406"/>
                <a:gd name="T13" fmla="*/ 366 h 1130"/>
                <a:gd name="T14" fmla="*/ 322 w 1406"/>
                <a:gd name="T15" fmla="*/ 0 h 1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1" name="Google Shape;555;p24">
              <a:extLst>
                <a:ext uri="{FF2B5EF4-FFF2-40B4-BE49-F238E27FC236}">
                  <a16:creationId xmlns:a16="http://schemas.microsoft.com/office/drawing/2014/main" id="{A12938A6-4C6F-7D4C-94C1-4C82A0D28507}"/>
                </a:ext>
              </a:extLst>
            </p:cNvPr>
            <p:cNvSpPr>
              <a:spLocks/>
            </p:cNvSpPr>
            <p:nvPr/>
          </p:nvSpPr>
          <p:spPr bwMode="auto">
            <a:xfrm>
              <a:off x="4876882" y="2580667"/>
              <a:ext cx="167344" cy="74677"/>
            </a:xfrm>
            <a:custGeom>
              <a:avLst/>
              <a:gdLst>
                <a:gd name="T0" fmla="*/ 856 w 1712"/>
                <a:gd name="T1" fmla="*/ 0 h 764"/>
                <a:gd name="T2" fmla="*/ 1 w 1712"/>
                <a:gd name="T3" fmla="*/ 367 h 764"/>
                <a:gd name="T4" fmla="*/ 856 w 1712"/>
                <a:gd name="T5" fmla="*/ 764 h 764"/>
                <a:gd name="T6" fmla="*/ 1712 w 1712"/>
                <a:gd name="T7" fmla="*/ 367 h 764"/>
                <a:gd name="T8" fmla="*/ 856 w 1712"/>
                <a:gd name="T9" fmla="*/ 0 h 764"/>
              </a:gdLst>
              <a:ahLst/>
              <a:cxnLst>
                <a:cxn ang="0">
                  <a:pos x="T0" y="T1"/>
                </a:cxn>
                <a:cxn ang="0">
                  <a:pos x="T2" y="T3"/>
                </a:cxn>
                <a:cxn ang="0">
                  <a:pos x="T4" y="T5"/>
                </a:cxn>
                <a:cxn ang="0">
                  <a:pos x="T6" y="T7"/>
                </a:cxn>
                <a:cxn ang="0">
                  <a:pos x="T8" y="T9"/>
                </a:cxn>
              </a:cxnLst>
              <a:rect l="0" t="0"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2" name="Google Shape;556;p24">
              <a:extLst>
                <a:ext uri="{FF2B5EF4-FFF2-40B4-BE49-F238E27FC236}">
                  <a16:creationId xmlns:a16="http://schemas.microsoft.com/office/drawing/2014/main" id="{AB12E2AF-ECE3-0740-8ADF-A1738C11E2CD}"/>
                </a:ext>
              </a:extLst>
            </p:cNvPr>
            <p:cNvSpPr>
              <a:spLocks/>
            </p:cNvSpPr>
            <p:nvPr/>
          </p:nvSpPr>
          <p:spPr bwMode="auto">
            <a:xfrm>
              <a:off x="4876882" y="2580667"/>
              <a:ext cx="149456" cy="71745"/>
            </a:xfrm>
            <a:custGeom>
              <a:avLst/>
              <a:gdLst>
                <a:gd name="T0" fmla="*/ 520 w 1529"/>
                <a:gd name="T1" fmla="*/ 0 h 734"/>
                <a:gd name="T2" fmla="*/ 1 w 1529"/>
                <a:gd name="T3" fmla="*/ 367 h 734"/>
                <a:gd name="T4" fmla="*/ 856 w 1529"/>
                <a:gd name="T5" fmla="*/ 733 h 734"/>
                <a:gd name="T6" fmla="*/ 1528 w 1529"/>
                <a:gd name="T7" fmla="*/ 581 h 734"/>
                <a:gd name="T8" fmla="*/ 1528 w 1529"/>
                <a:gd name="T9" fmla="*/ 581 h 734"/>
                <a:gd name="T10" fmla="*/ 1467 w 1529"/>
                <a:gd name="T11" fmla="*/ 611 h 734"/>
                <a:gd name="T12" fmla="*/ 520 w 1529"/>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467" y="611"/>
                  </a:lnTo>
                  <a:cubicBezTo>
                    <a:pt x="1040" y="611"/>
                    <a:pt x="673" y="367"/>
                    <a:pt x="5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3" name="Google Shape;557;p24">
              <a:extLst>
                <a:ext uri="{FF2B5EF4-FFF2-40B4-BE49-F238E27FC236}">
                  <a16:creationId xmlns:a16="http://schemas.microsoft.com/office/drawing/2014/main" id="{C8891422-DF13-1445-99F2-9D6CCB9E99EF}"/>
                </a:ext>
              </a:extLst>
            </p:cNvPr>
            <p:cNvSpPr>
              <a:spLocks/>
            </p:cNvSpPr>
            <p:nvPr/>
          </p:nvSpPr>
          <p:spPr bwMode="auto">
            <a:xfrm>
              <a:off x="4856063" y="2473343"/>
              <a:ext cx="146328" cy="131076"/>
            </a:xfrm>
            <a:custGeom>
              <a:avLst/>
              <a:gdLst>
                <a:gd name="T0" fmla="*/ 1178 w 1497"/>
                <a:gd name="T1" fmla="*/ 0 h 1341"/>
                <a:gd name="T2" fmla="*/ 458 w 1497"/>
                <a:gd name="T3" fmla="*/ 396 h 1341"/>
                <a:gd name="T4" fmla="*/ 153 w 1497"/>
                <a:gd name="T5" fmla="*/ 1281 h 1341"/>
                <a:gd name="T6" fmla="*/ 319 w 1497"/>
                <a:gd name="T7" fmla="*/ 1341 h 1341"/>
                <a:gd name="T8" fmla="*/ 1039 w 1497"/>
                <a:gd name="T9" fmla="*/ 945 h 1341"/>
                <a:gd name="T10" fmla="*/ 1344 w 1497"/>
                <a:gd name="T11" fmla="*/ 60 h 1341"/>
                <a:gd name="T12" fmla="*/ 1178 w 1497"/>
                <a:gd name="T13" fmla="*/ 0 h 1341"/>
              </a:gdLst>
              <a:ahLst/>
              <a:cxnLst>
                <a:cxn ang="0">
                  <a:pos x="T0" y="T1"/>
                </a:cxn>
                <a:cxn ang="0">
                  <a:pos x="T2" y="T3"/>
                </a:cxn>
                <a:cxn ang="0">
                  <a:pos x="T4" y="T5"/>
                </a:cxn>
                <a:cxn ang="0">
                  <a:pos x="T6" y="T7"/>
                </a:cxn>
                <a:cxn ang="0">
                  <a:pos x="T8" y="T9"/>
                </a:cxn>
                <a:cxn ang="0">
                  <a:pos x="T10" y="T11"/>
                </a:cxn>
                <a:cxn ang="0">
                  <a:pos x="T12" y="T13"/>
                </a:cxn>
              </a:cxnLst>
              <a:rect l="0" t="0"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4" name="Google Shape;558;p24">
              <a:extLst>
                <a:ext uri="{FF2B5EF4-FFF2-40B4-BE49-F238E27FC236}">
                  <a16:creationId xmlns:a16="http://schemas.microsoft.com/office/drawing/2014/main" id="{39A08E0F-45FC-4F4C-B8B1-027BE6CEE739}"/>
                </a:ext>
              </a:extLst>
            </p:cNvPr>
            <p:cNvSpPr>
              <a:spLocks/>
            </p:cNvSpPr>
            <p:nvPr/>
          </p:nvSpPr>
          <p:spPr bwMode="auto">
            <a:xfrm>
              <a:off x="4862025" y="2532870"/>
              <a:ext cx="119545" cy="69008"/>
            </a:xfrm>
            <a:custGeom>
              <a:avLst/>
              <a:gdLst>
                <a:gd name="T0" fmla="*/ 1222 w 1223"/>
                <a:gd name="T1" fmla="*/ 0 h 706"/>
                <a:gd name="T2" fmla="*/ 611 w 1223"/>
                <a:gd name="T3" fmla="*/ 306 h 706"/>
                <a:gd name="T4" fmla="*/ 122 w 1223"/>
                <a:gd name="T5" fmla="*/ 153 h 706"/>
                <a:gd name="T6" fmla="*/ 92 w 1223"/>
                <a:gd name="T7" fmla="*/ 672 h 706"/>
                <a:gd name="T8" fmla="*/ 215 w 1223"/>
                <a:gd name="T9" fmla="*/ 706 h 706"/>
                <a:gd name="T10" fmla="*/ 978 w 1223"/>
                <a:gd name="T11" fmla="*/ 336 h 706"/>
                <a:gd name="T12" fmla="*/ 1222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5" name="Google Shape;559;p24">
              <a:extLst>
                <a:ext uri="{FF2B5EF4-FFF2-40B4-BE49-F238E27FC236}">
                  <a16:creationId xmlns:a16="http://schemas.microsoft.com/office/drawing/2014/main" id="{BC6B7353-BCA4-7447-B150-B13D13299EA2}"/>
                </a:ext>
              </a:extLst>
            </p:cNvPr>
            <p:cNvSpPr/>
            <p:nvPr/>
          </p:nvSpPr>
          <p:spPr>
            <a:xfrm>
              <a:off x="4805617" y="2577542"/>
              <a:ext cx="85792" cy="73843"/>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86" name="Google Shape;560;p24">
              <a:extLst>
                <a:ext uri="{FF2B5EF4-FFF2-40B4-BE49-F238E27FC236}">
                  <a16:creationId xmlns:a16="http://schemas.microsoft.com/office/drawing/2014/main" id="{59B17DFF-C130-AF4B-A333-1B597EB5329F}"/>
                </a:ext>
              </a:extLst>
            </p:cNvPr>
            <p:cNvSpPr>
              <a:spLocks/>
            </p:cNvSpPr>
            <p:nvPr/>
          </p:nvSpPr>
          <p:spPr bwMode="auto">
            <a:xfrm>
              <a:off x="5321823" y="2810563"/>
              <a:ext cx="74777" cy="164309"/>
            </a:xfrm>
            <a:custGeom>
              <a:avLst/>
              <a:gdLst>
                <a:gd name="T0" fmla="*/ 398 w 765"/>
                <a:gd name="T1" fmla="*/ 0 h 1681"/>
                <a:gd name="T2" fmla="*/ 1 w 765"/>
                <a:gd name="T3" fmla="*/ 856 h 1681"/>
                <a:gd name="T4" fmla="*/ 398 w 765"/>
                <a:gd name="T5" fmla="*/ 1681 h 1681"/>
                <a:gd name="T6" fmla="*/ 764 w 765"/>
                <a:gd name="T7" fmla="*/ 856 h 1681"/>
                <a:gd name="T8" fmla="*/ 398 w 765"/>
                <a:gd name="T9" fmla="*/ 0 h 1681"/>
              </a:gdLst>
              <a:ahLst/>
              <a:cxnLst>
                <a:cxn ang="0">
                  <a:pos x="T0" y="T1"/>
                </a:cxn>
                <a:cxn ang="0">
                  <a:pos x="T2" y="T3"/>
                </a:cxn>
                <a:cxn ang="0">
                  <a:pos x="T4" y="T5"/>
                </a:cxn>
                <a:cxn ang="0">
                  <a:pos x="T6" y="T7"/>
                </a:cxn>
                <a:cxn ang="0">
                  <a:pos x="T8" y="T9"/>
                </a:cxn>
              </a:cxnLst>
              <a:rect l="0" t="0"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7" name="Google Shape;561;p24">
              <a:extLst>
                <a:ext uri="{FF2B5EF4-FFF2-40B4-BE49-F238E27FC236}">
                  <a16:creationId xmlns:a16="http://schemas.microsoft.com/office/drawing/2014/main" id="{769379C0-A0FD-B54F-AFE7-7965251AC4D6}"/>
                </a:ext>
              </a:extLst>
            </p:cNvPr>
            <p:cNvSpPr>
              <a:spLocks/>
            </p:cNvSpPr>
            <p:nvPr/>
          </p:nvSpPr>
          <p:spPr bwMode="auto">
            <a:xfrm>
              <a:off x="5321823" y="2915053"/>
              <a:ext cx="74777" cy="59820"/>
            </a:xfrm>
            <a:custGeom>
              <a:avLst/>
              <a:gdLst>
                <a:gd name="T0" fmla="*/ 764 w 765"/>
                <a:gd name="T1" fmla="*/ 1 h 612"/>
                <a:gd name="T2" fmla="*/ 337 w 765"/>
                <a:gd name="T3" fmla="*/ 92 h 612"/>
                <a:gd name="T4" fmla="*/ 1 w 765"/>
                <a:gd name="T5" fmla="*/ 31 h 612"/>
                <a:gd name="T6" fmla="*/ 1 w 765"/>
                <a:gd name="T7" fmla="*/ 31 h 612"/>
                <a:gd name="T8" fmla="*/ 367 w 765"/>
                <a:gd name="T9" fmla="*/ 612 h 612"/>
                <a:gd name="T10" fmla="*/ 764 w 765"/>
                <a:gd name="T11" fmla="*/ 1 h 612"/>
              </a:gdLst>
              <a:ahLst/>
              <a:cxnLst>
                <a:cxn ang="0">
                  <a:pos x="T0" y="T1"/>
                </a:cxn>
                <a:cxn ang="0">
                  <a:pos x="T2" y="T3"/>
                </a:cxn>
                <a:cxn ang="0">
                  <a:pos x="T4" y="T5"/>
                </a:cxn>
                <a:cxn ang="0">
                  <a:pos x="T6" y="T7"/>
                </a:cxn>
                <a:cxn ang="0">
                  <a:pos x="T8" y="T9"/>
                </a:cxn>
                <a:cxn ang="0">
                  <a:pos x="T10" y="T11"/>
                </a:cxn>
              </a:cxnLst>
              <a:rect l="0" t="0" r="r" b="b"/>
              <a:pathLst>
                <a:path w="765" h="612" extrusionOk="0">
                  <a:moveTo>
                    <a:pt x="764" y="1"/>
                  </a:moveTo>
                  <a:cubicBezTo>
                    <a:pt x="612" y="62"/>
                    <a:pt x="459" y="92"/>
                    <a:pt x="337" y="92"/>
                  </a:cubicBezTo>
                  <a:cubicBezTo>
                    <a:pt x="214" y="92"/>
                    <a:pt x="92" y="62"/>
                    <a:pt x="1" y="31"/>
                  </a:cubicBezTo>
                  <a:cubicBezTo>
                    <a:pt x="62" y="367"/>
                    <a:pt x="214" y="612"/>
                    <a:pt x="367" y="612"/>
                  </a:cubicBezTo>
                  <a:cubicBezTo>
                    <a:pt x="551"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8" name="Google Shape;562;p24">
              <a:extLst>
                <a:ext uri="{FF2B5EF4-FFF2-40B4-BE49-F238E27FC236}">
                  <a16:creationId xmlns:a16="http://schemas.microsoft.com/office/drawing/2014/main" id="{ED2AD3A7-6C1E-624D-856B-6FC96D131096}"/>
                </a:ext>
              </a:extLst>
            </p:cNvPr>
            <p:cNvSpPr>
              <a:spLocks/>
            </p:cNvSpPr>
            <p:nvPr/>
          </p:nvSpPr>
          <p:spPr bwMode="auto">
            <a:xfrm>
              <a:off x="5208339" y="2858458"/>
              <a:ext cx="149456" cy="131174"/>
            </a:xfrm>
            <a:custGeom>
              <a:avLst/>
              <a:gdLst>
                <a:gd name="T0" fmla="*/ 320 w 1529"/>
                <a:gd name="T1" fmla="*/ 1 h 1342"/>
                <a:gd name="T2" fmla="*/ 154 w 1529"/>
                <a:gd name="T3" fmla="*/ 60 h 1342"/>
                <a:gd name="T4" fmla="*/ 490 w 1529"/>
                <a:gd name="T5" fmla="*/ 946 h 1342"/>
                <a:gd name="T6" fmla="*/ 1179 w 1529"/>
                <a:gd name="T7" fmla="*/ 1342 h 1342"/>
                <a:gd name="T8" fmla="*/ 1345 w 1529"/>
                <a:gd name="T9" fmla="*/ 1282 h 1342"/>
                <a:gd name="T10" fmla="*/ 1039 w 1529"/>
                <a:gd name="T11" fmla="*/ 396 h 1342"/>
                <a:gd name="T12" fmla="*/ 320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9" name="Google Shape;563;p24">
              <a:extLst>
                <a:ext uri="{FF2B5EF4-FFF2-40B4-BE49-F238E27FC236}">
                  <a16:creationId xmlns:a16="http://schemas.microsoft.com/office/drawing/2014/main" id="{772854B1-BA21-9346-8BB3-14A9676306F3}"/>
                </a:ext>
              </a:extLst>
            </p:cNvPr>
            <p:cNvSpPr>
              <a:spLocks/>
            </p:cNvSpPr>
            <p:nvPr/>
          </p:nvSpPr>
          <p:spPr bwMode="auto">
            <a:xfrm>
              <a:off x="5259167" y="2938902"/>
              <a:ext cx="89634" cy="51316"/>
            </a:xfrm>
            <a:custGeom>
              <a:avLst/>
              <a:gdLst>
                <a:gd name="T0" fmla="*/ 825 w 917"/>
                <a:gd name="T1" fmla="*/ 1 h 525"/>
                <a:gd name="T2" fmla="*/ 183 w 917"/>
                <a:gd name="T3" fmla="*/ 184 h 525"/>
                <a:gd name="T4" fmla="*/ 0 w 917"/>
                <a:gd name="T5" fmla="*/ 184 h 525"/>
                <a:gd name="T6" fmla="*/ 657 w 917"/>
                <a:gd name="T7" fmla="*/ 525 h 525"/>
                <a:gd name="T8" fmla="*/ 825 w 917"/>
                <a:gd name="T9" fmla="*/ 459 h 525"/>
                <a:gd name="T10" fmla="*/ 825 w 917"/>
                <a:gd name="T11" fmla="*/ 1 h 525"/>
              </a:gdLst>
              <a:ahLst/>
              <a:cxnLst>
                <a:cxn ang="0">
                  <a:pos x="T0" y="T1"/>
                </a:cxn>
                <a:cxn ang="0">
                  <a:pos x="T2" y="T3"/>
                </a:cxn>
                <a:cxn ang="0">
                  <a:pos x="T4" y="T5"/>
                </a:cxn>
                <a:cxn ang="0">
                  <a:pos x="T6" y="T7"/>
                </a:cxn>
                <a:cxn ang="0">
                  <a:pos x="T8" y="T9"/>
                </a:cxn>
                <a:cxn ang="0">
                  <a:pos x="T10" y="T11"/>
                </a:cxn>
              </a:cxnLst>
              <a:rect l="0" t="0"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0" name="Google Shape;564;p24">
              <a:extLst>
                <a:ext uri="{FF2B5EF4-FFF2-40B4-BE49-F238E27FC236}">
                  <a16:creationId xmlns:a16="http://schemas.microsoft.com/office/drawing/2014/main" id="{9776C31A-8A76-D94E-9649-B5F6445A3499}"/>
                </a:ext>
              </a:extLst>
            </p:cNvPr>
            <p:cNvSpPr>
              <a:spLocks/>
            </p:cNvSpPr>
            <p:nvPr/>
          </p:nvSpPr>
          <p:spPr bwMode="auto">
            <a:xfrm>
              <a:off x="5166602" y="2962850"/>
              <a:ext cx="167246" cy="74775"/>
            </a:xfrm>
            <a:custGeom>
              <a:avLst/>
              <a:gdLst>
                <a:gd name="T0" fmla="*/ 855 w 1711"/>
                <a:gd name="T1" fmla="*/ 0 h 765"/>
                <a:gd name="T2" fmla="*/ 0 w 1711"/>
                <a:gd name="T3" fmla="*/ 367 h 765"/>
                <a:gd name="T4" fmla="*/ 855 w 1711"/>
                <a:gd name="T5" fmla="*/ 764 h 765"/>
                <a:gd name="T6" fmla="*/ 1711 w 1711"/>
                <a:gd name="T7" fmla="*/ 367 h 765"/>
                <a:gd name="T8" fmla="*/ 855 w 1711"/>
                <a:gd name="T9" fmla="*/ 0 h 765"/>
              </a:gdLst>
              <a:ahLst/>
              <a:cxnLst>
                <a:cxn ang="0">
                  <a:pos x="T0" y="T1"/>
                </a:cxn>
                <a:cxn ang="0">
                  <a:pos x="T2" y="T3"/>
                </a:cxn>
                <a:cxn ang="0">
                  <a:pos x="T4" y="T5"/>
                </a:cxn>
                <a:cxn ang="0">
                  <a:pos x="T6" y="T7"/>
                </a:cxn>
                <a:cxn ang="0">
                  <a:pos x="T8" y="T9"/>
                </a:cxn>
              </a:cxnLst>
              <a:rect l="0" t="0"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1" name="Google Shape;565;p24">
              <a:extLst>
                <a:ext uri="{FF2B5EF4-FFF2-40B4-BE49-F238E27FC236}">
                  <a16:creationId xmlns:a16="http://schemas.microsoft.com/office/drawing/2014/main" id="{38774A75-4A37-9548-9118-8DEDE3C791CA}"/>
                </a:ext>
              </a:extLst>
            </p:cNvPr>
            <p:cNvSpPr>
              <a:spLocks/>
            </p:cNvSpPr>
            <p:nvPr/>
          </p:nvSpPr>
          <p:spPr bwMode="auto">
            <a:xfrm>
              <a:off x="5166602" y="2977805"/>
              <a:ext cx="167246" cy="62752"/>
            </a:xfrm>
            <a:custGeom>
              <a:avLst/>
              <a:gdLst>
                <a:gd name="T0" fmla="*/ 1528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8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8" y="0"/>
                  </a:moveTo>
                  <a:cubicBezTo>
                    <a:pt x="1344" y="275"/>
                    <a:pt x="1008" y="458"/>
                    <a:pt x="642" y="458"/>
                  </a:cubicBezTo>
                  <a:cubicBezTo>
                    <a:pt x="428" y="458"/>
                    <a:pt x="183" y="397"/>
                    <a:pt x="0" y="244"/>
                  </a:cubicBez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2" name="Google Shape;566;p24">
              <a:extLst>
                <a:ext uri="{FF2B5EF4-FFF2-40B4-BE49-F238E27FC236}">
                  <a16:creationId xmlns:a16="http://schemas.microsoft.com/office/drawing/2014/main" id="{C90EC1B2-3905-D844-ADBC-20BFD4252D00}"/>
                </a:ext>
              </a:extLst>
            </p:cNvPr>
            <p:cNvSpPr>
              <a:spLocks/>
            </p:cNvSpPr>
            <p:nvPr/>
          </p:nvSpPr>
          <p:spPr bwMode="auto">
            <a:xfrm>
              <a:off x="5208339" y="3010745"/>
              <a:ext cx="146426" cy="131174"/>
            </a:xfrm>
            <a:custGeom>
              <a:avLst/>
              <a:gdLst>
                <a:gd name="T0" fmla="*/ 1179 w 1498"/>
                <a:gd name="T1" fmla="*/ 1 h 1342"/>
                <a:gd name="T2" fmla="*/ 490 w 1498"/>
                <a:gd name="T3" fmla="*/ 396 h 1342"/>
                <a:gd name="T4" fmla="*/ 154 w 1498"/>
                <a:gd name="T5" fmla="*/ 1282 h 1342"/>
                <a:gd name="T6" fmla="*/ 320 w 1498"/>
                <a:gd name="T7" fmla="*/ 1342 h 1342"/>
                <a:gd name="T8" fmla="*/ 1039 w 1498"/>
                <a:gd name="T9" fmla="*/ 946 h 1342"/>
                <a:gd name="T10" fmla="*/ 1345 w 1498"/>
                <a:gd name="T11" fmla="*/ 60 h 1342"/>
                <a:gd name="T12" fmla="*/ 1179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3" name="Google Shape;567;p24">
              <a:extLst>
                <a:ext uri="{FF2B5EF4-FFF2-40B4-BE49-F238E27FC236}">
                  <a16:creationId xmlns:a16="http://schemas.microsoft.com/office/drawing/2014/main" id="{92091199-DB77-1E4D-B98F-E78FE96FE7E1}"/>
                </a:ext>
              </a:extLst>
            </p:cNvPr>
            <p:cNvSpPr>
              <a:spLocks/>
            </p:cNvSpPr>
            <p:nvPr/>
          </p:nvSpPr>
          <p:spPr bwMode="auto">
            <a:xfrm>
              <a:off x="5223295" y="3012407"/>
              <a:ext cx="134501" cy="126580"/>
            </a:xfrm>
            <a:custGeom>
              <a:avLst/>
              <a:gdLst>
                <a:gd name="T0" fmla="*/ 1018 w 1376"/>
                <a:gd name="T1" fmla="*/ 1 h 1295"/>
                <a:gd name="T2" fmla="*/ 856 w 1376"/>
                <a:gd name="T3" fmla="*/ 43 h 1295"/>
                <a:gd name="T4" fmla="*/ 1 w 1376"/>
                <a:gd name="T5" fmla="*/ 1235 h 1295"/>
                <a:gd name="T6" fmla="*/ 170 w 1376"/>
                <a:gd name="T7" fmla="*/ 1295 h 1295"/>
                <a:gd name="T8" fmla="*/ 886 w 1376"/>
                <a:gd name="T9" fmla="*/ 929 h 1295"/>
                <a:gd name="T10" fmla="*/ 1192 w 1376"/>
                <a:gd name="T11" fmla="*/ 74 h 1295"/>
                <a:gd name="T12" fmla="*/ 1018 w 1376"/>
                <a:gd name="T13" fmla="*/ 1 h 1295"/>
              </a:gdLst>
              <a:ahLst/>
              <a:cxnLst>
                <a:cxn ang="0">
                  <a:pos x="T0" y="T1"/>
                </a:cxn>
                <a:cxn ang="0">
                  <a:pos x="T2" y="T3"/>
                </a:cxn>
                <a:cxn ang="0">
                  <a:pos x="T4" y="T5"/>
                </a:cxn>
                <a:cxn ang="0">
                  <a:pos x="T6" y="T7"/>
                </a:cxn>
                <a:cxn ang="0">
                  <a:pos x="T8" y="T9"/>
                </a:cxn>
                <a:cxn ang="0">
                  <a:pos x="T10" y="T11"/>
                </a:cxn>
                <a:cxn ang="0">
                  <a:pos x="T12" y="T13"/>
                </a:cxn>
              </a:cxnLst>
              <a:rect l="0" t="0"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4" name="Google Shape;568;p24">
              <a:extLst>
                <a:ext uri="{FF2B5EF4-FFF2-40B4-BE49-F238E27FC236}">
                  <a16:creationId xmlns:a16="http://schemas.microsoft.com/office/drawing/2014/main" id="{22EC1724-54BB-2949-8890-A0D71086EBB9}"/>
                </a:ext>
              </a:extLst>
            </p:cNvPr>
            <p:cNvSpPr>
              <a:spLocks/>
            </p:cNvSpPr>
            <p:nvPr/>
          </p:nvSpPr>
          <p:spPr bwMode="auto">
            <a:xfrm>
              <a:off x="5318890" y="3025504"/>
              <a:ext cx="74679" cy="167339"/>
            </a:xfrm>
            <a:custGeom>
              <a:avLst/>
              <a:gdLst>
                <a:gd name="T0" fmla="*/ 397 w 764"/>
                <a:gd name="T1" fmla="*/ 1 h 1712"/>
                <a:gd name="T2" fmla="*/ 0 w 764"/>
                <a:gd name="T3" fmla="*/ 856 h 1712"/>
                <a:gd name="T4" fmla="*/ 397 w 764"/>
                <a:gd name="T5" fmla="*/ 1712 h 1712"/>
                <a:gd name="T6" fmla="*/ 764 w 764"/>
                <a:gd name="T7" fmla="*/ 856 h 1712"/>
                <a:gd name="T8" fmla="*/ 397 w 764"/>
                <a:gd name="T9" fmla="*/ 1 h 1712"/>
              </a:gdLst>
              <a:ahLst/>
              <a:cxnLst>
                <a:cxn ang="0">
                  <a:pos x="T0" y="T1"/>
                </a:cxn>
                <a:cxn ang="0">
                  <a:pos x="T2" y="T3"/>
                </a:cxn>
                <a:cxn ang="0">
                  <a:pos x="T4" y="T5"/>
                </a:cxn>
                <a:cxn ang="0">
                  <a:pos x="T6" y="T7"/>
                </a:cxn>
                <a:cxn ang="0">
                  <a:pos x="T8" y="T9"/>
                </a:cxn>
              </a:cxnLst>
              <a:rect l="0" t="0"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5" name="Google Shape;569;p24">
              <a:extLst>
                <a:ext uri="{FF2B5EF4-FFF2-40B4-BE49-F238E27FC236}">
                  <a16:creationId xmlns:a16="http://schemas.microsoft.com/office/drawing/2014/main" id="{987270C7-FDD4-AD4C-AC3B-A03DE13071A5}"/>
                </a:ext>
              </a:extLst>
            </p:cNvPr>
            <p:cNvSpPr>
              <a:spLocks/>
            </p:cNvSpPr>
            <p:nvPr/>
          </p:nvSpPr>
          <p:spPr bwMode="auto">
            <a:xfrm>
              <a:off x="5321823" y="3037527"/>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6" name="Google Shape;570;p24">
              <a:extLst>
                <a:ext uri="{FF2B5EF4-FFF2-40B4-BE49-F238E27FC236}">
                  <a16:creationId xmlns:a16="http://schemas.microsoft.com/office/drawing/2014/main" id="{5FCA6039-283C-2844-9F54-3A34BF2251F4}"/>
                </a:ext>
              </a:extLst>
            </p:cNvPr>
            <p:cNvSpPr>
              <a:spLocks/>
            </p:cNvSpPr>
            <p:nvPr/>
          </p:nvSpPr>
          <p:spPr bwMode="auto">
            <a:xfrm>
              <a:off x="5360628" y="3012407"/>
              <a:ext cx="149456" cy="129610"/>
            </a:xfrm>
            <a:custGeom>
              <a:avLst/>
              <a:gdLst>
                <a:gd name="T0" fmla="*/ 329 w 1529"/>
                <a:gd name="T1" fmla="*/ 1 h 1326"/>
                <a:gd name="T2" fmla="*/ 154 w 1529"/>
                <a:gd name="T3" fmla="*/ 74 h 1326"/>
                <a:gd name="T4" fmla="*/ 490 w 1529"/>
                <a:gd name="T5" fmla="*/ 960 h 1326"/>
                <a:gd name="T6" fmla="*/ 1193 w 1529"/>
                <a:gd name="T7" fmla="*/ 1325 h 1326"/>
                <a:gd name="T8" fmla="*/ 1375 w 1529"/>
                <a:gd name="T9" fmla="*/ 1265 h 1326"/>
                <a:gd name="T10" fmla="*/ 1039 w 1529"/>
                <a:gd name="T11" fmla="*/ 379 h 1326"/>
                <a:gd name="T12" fmla="*/ 329 w 1529"/>
                <a:gd name="T13" fmla="*/ 1 h 1326"/>
              </a:gdLst>
              <a:ahLst/>
              <a:cxnLst>
                <a:cxn ang="0">
                  <a:pos x="T0" y="T1"/>
                </a:cxn>
                <a:cxn ang="0">
                  <a:pos x="T2" y="T3"/>
                </a:cxn>
                <a:cxn ang="0">
                  <a:pos x="T4" y="T5"/>
                </a:cxn>
                <a:cxn ang="0">
                  <a:pos x="T6" y="T7"/>
                </a:cxn>
                <a:cxn ang="0">
                  <a:pos x="T8" y="T9"/>
                </a:cxn>
                <a:cxn ang="0">
                  <a:pos x="T10" y="T11"/>
                </a:cxn>
                <a:cxn ang="0">
                  <a:pos x="T12" y="T13"/>
                </a:cxn>
              </a:cxnLst>
              <a:rect l="0" t="0"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7" name="Google Shape;571;p24">
              <a:extLst>
                <a:ext uri="{FF2B5EF4-FFF2-40B4-BE49-F238E27FC236}">
                  <a16:creationId xmlns:a16="http://schemas.microsoft.com/office/drawing/2014/main" id="{1739D612-F0DA-2945-A363-7815525B2AF9}"/>
                </a:ext>
              </a:extLst>
            </p:cNvPr>
            <p:cNvSpPr>
              <a:spLocks/>
            </p:cNvSpPr>
            <p:nvPr/>
          </p:nvSpPr>
          <p:spPr bwMode="auto">
            <a:xfrm>
              <a:off x="5360628" y="3010745"/>
              <a:ext cx="137433" cy="116414"/>
            </a:xfrm>
            <a:custGeom>
              <a:avLst/>
              <a:gdLst>
                <a:gd name="T0" fmla="*/ 320 w 1406"/>
                <a:gd name="T1" fmla="*/ 1 h 1191"/>
                <a:gd name="T2" fmla="*/ 154 w 1406"/>
                <a:gd name="T3" fmla="*/ 60 h 1191"/>
                <a:gd name="T4" fmla="*/ 459 w 1406"/>
                <a:gd name="T5" fmla="*/ 946 h 1191"/>
                <a:gd name="T6" fmla="*/ 490 w 1406"/>
                <a:gd name="T7" fmla="*/ 977 h 1191"/>
                <a:gd name="T8" fmla="*/ 734 w 1406"/>
                <a:gd name="T9" fmla="*/ 946 h 1191"/>
                <a:gd name="T10" fmla="*/ 1406 w 1406"/>
                <a:gd name="T11" fmla="*/ 1191 h 1191"/>
                <a:gd name="T12" fmla="*/ 1039 w 1406"/>
                <a:gd name="T13" fmla="*/ 396 h 1191"/>
                <a:gd name="T14" fmla="*/ 320 w 1406"/>
                <a:gd name="T15" fmla="*/ 1 h 1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8" name="Google Shape;572;p24">
              <a:extLst>
                <a:ext uri="{FF2B5EF4-FFF2-40B4-BE49-F238E27FC236}">
                  <a16:creationId xmlns:a16="http://schemas.microsoft.com/office/drawing/2014/main" id="{BE8C607F-E688-7E46-B89D-7CBB74C5E98F}"/>
                </a:ext>
              </a:extLst>
            </p:cNvPr>
            <p:cNvSpPr>
              <a:spLocks/>
            </p:cNvSpPr>
            <p:nvPr/>
          </p:nvSpPr>
          <p:spPr bwMode="auto">
            <a:xfrm>
              <a:off x="5384576" y="2962850"/>
              <a:ext cx="164314" cy="77707"/>
            </a:xfrm>
            <a:custGeom>
              <a:avLst/>
              <a:gdLst>
                <a:gd name="T0" fmla="*/ 825 w 1681"/>
                <a:gd name="T1" fmla="*/ 0 h 795"/>
                <a:gd name="T2" fmla="*/ 0 w 1681"/>
                <a:gd name="T3" fmla="*/ 397 h 795"/>
                <a:gd name="T4" fmla="*/ 825 w 1681"/>
                <a:gd name="T5" fmla="*/ 795 h 795"/>
                <a:gd name="T6" fmla="*/ 1680 w 1681"/>
                <a:gd name="T7" fmla="*/ 397 h 795"/>
                <a:gd name="T8" fmla="*/ 825 w 1681"/>
                <a:gd name="T9" fmla="*/ 0 h 795"/>
              </a:gdLst>
              <a:ahLst/>
              <a:cxnLst>
                <a:cxn ang="0">
                  <a:pos x="T0" y="T1"/>
                </a:cxn>
                <a:cxn ang="0">
                  <a:pos x="T2" y="T3"/>
                </a:cxn>
                <a:cxn ang="0">
                  <a:pos x="T4" y="T5"/>
                </a:cxn>
                <a:cxn ang="0">
                  <a:pos x="T6" y="T7"/>
                </a:cxn>
                <a:cxn ang="0">
                  <a:pos x="T8" y="T9"/>
                </a:cxn>
              </a:cxnLst>
              <a:rect l="0" t="0"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9" name="Google Shape;573;p24">
              <a:extLst>
                <a:ext uri="{FF2B5EF4-FFF2-40B4-BE49-F238E27FC236}">
                  <a16:creationId xmlns:a16="http://schemas.microsoft.com/office/drawing/2014/main" id="{1C09C356-905F-4F4A-87B3-74EFF470E6B7}"/>
                </a:ext>
              </a:extLst>
            </p:cNvPr>
            <p:cNvSpPr>
              <a:spLocks/>
            </p:cNvSpPr>
            <p:nvPr/>
          </p:nvSpPr>
          <p:spPr bwMode="auto">
            <a:xfrm>
              <a:off x="5381545" y="2965782"/>
              <a:ext cx="149456" cy="74775"/>
            </a:xfrm>
            <a:custGeom>
              <a:avLst/>
              <a:gdLst>
                <a:gd name="T0" fmla="*/ 489 w 1529"/>
                <a:gd name="T1" fmla="*/ 1 h 765"/>
                <a:gd name="T2" fmla="*/ 1 w 1529"/>
                <a:gd name="T3" fmla="*/ 367 h 765"/>
                <a:gd name="T4" fmla="*/ 856 w 1529"/>
                <a:gd name="T5" fmla="*/ 765 h 765"/>
                <a:gd name="T6" fmla="*/ 1528 w 1529"/>
                <a:gd name="T7" fmla="*/ 612 h 765"/>
                <a:gd name="T8" fmla="*/ 1467 w 1529"/>
                <a:gd name="T9" fmla="*/ 612 h 765"/>
                <a:gd name="T10" fmla="*/ 489 w 1529"/>
                <a:gd name="T11" fmla="*/ 1 h 765"/>
              </a:gdLst>
              <a:ahLst/>
              <a:cxnLst>
                <a:cxn ang="0">
                  <a:pos x="T0" y="T1"/>
                </a:cxn>
                <a:cxn ang="0">
                  <a:pos x="T2" y="T3"/>
                </a:cxn>
                <a:cxn ang="0">
                  <a:pos x="T4" y="T5"/>
                </a:cxn>
                <a:cxn ang="0">
                  <a:pos x="T6" y="T7"/>
                </a:cxn>
                <a:cxn ang="0">
                  <a:pos x="T8" y="T9"/>
                </a:cxn>
                <a:cxn ang="0">
                  <a:pos x="T10" y="T11"/>
                </a:cxn>
              </a:cxnLst>
              <a:rect l="0" t="0"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0" name="Google Shape;574;p24">
              <a:extLst>
                <a:ext uri="{FF2B5EF4-FFF2-40B4-BE49-F238E27FC236}">
                  <a16:creationId xmlns:a16="http://schemas.microsoft.com/office/drawing/2014/main" id="{40DC6B52-F0E6-9E42-B048-540FC1B40A5E}"/>
                </a:ext>
              </a:extLst>
            </p:cNvPr>
            <p:cNvSpPr>
              <a:spLocks/>
            </p:cNvSpPr>
            <p:nvPr/>
          </p:nvSpPr>
          <p:spPr bwMode="auto">
            <a:xfrm>
              <a:off x="5360628" y="2858458"/>
              <a:ext cx="149456" cy="131174"/>
            </a:xfrm>
            <a:custGeom>
              <a:avLst/>
              <a:gdLst>
                <a:gd name="T0" fmla="*/ 1191 w 1529"/>
                <a:gd name="T1" fmla="*/ 1 h 1342"/>
                <a:gd name="T2" fmla="*/ 490 w 1529"/>
                <a:gd name="T3" fmla="*/ 396 h 1342"/>
                <a:gd name="T4" fmla="*/ 154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1" name="Google Shape;575;p24">
              <a:extLst>
                <a:ext uri="{FF2B5EF4-FFF2-40B4-BE49-F238E27FC236}">
                  <a16:creationId xmlns:a16="http://schemas.microsoft.com/office/drawing/2014/main" id="{7A4B1EED-DC10-FA43-AD7F-500324F52C3E}"/>
                </a:ext>
              </a:extLst>
            </p:cNvPr>
            <p:cNvSpPr>
              <a:spLocks/>
            </p:cNvSpPr>
            <p:nvPr/>
          </p:nvSpPr>
          <p:spPr bwMode="auto">
            <a:xfrm>
              <a:off x="5366590" y="2918083"/>
              <a:ext cx="119545" cy="71549"/>
            </a:xfrm>
            <a:custGeom>
              <a:avLst/>
              <a:gdLst>
                <a:gd name="T0" fmla="*/ 1223 w 1223"/>
                <a:gd name="T1" fmla="*/ 0 h 732"/>
                <a:gd name="T2" fmla="*/ 612 w 1223"/>
                <a:gd name="T3" fmla="*/ 306 h 732"/>
                <a:gd name="T4" fmla="*/ 154 w 1223"/>
                <a:gd name="T5" fmla="*/ 153 h 732"/>
                <a:gd name="T6" fmla="*/ 93 w 1223"/>
                <a:gd name="T7" fmla="*/ 672 h 732"/>
                <a:gd name="T8" fmla="*/ 259 w 1223"/>
                <a:gd name="T9" fmla="*/ 732 h 732"/>
                <a:gd name="T10" fmla="*/ 978 w 1223"/>
                <a:gd name="T11" fmla="*/ 336 h 732"/>
                <a:gd name="T12" fmla="*/ 1223 w 122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2" name="Google Shape;576;p24">
              <a:extLst>
                <a:ext uri="{FF2B5EF4-FFF2-40B4-BE49-F238E27FC236}">
                  <a16:creationId xmlns:a16="http://schemas.microsoft.com/office/drawing/2014/main" id="{1E39A9AF-8755-1E44-8A95-CBC064564CAA}"/>
                </a:ext>
              </a:extLst>
            </p:cNvPr>
            <p:cNvSpPr/>
            <p:nvPr/>
          </p:nvSpPr>
          <p:spPr>
            <a:xfrm>
              <a:off x="5310837" y="2963428"/>
              <a:ext cx="85792" cy="73843"/>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3" name="Google Shape;577;p24">
              <a:extLst>
                <a:ext uri="{FF2B5EF4-FFF2-40B4-BE49-F238E27FC236}">
                  <a16:creationId xmlns:a16="http://schemas.microsoft.com/office/drawing/2014/main" id="{D5BF807B-752D-F64B-BE8A-E16292062C45}"/>
                </a:ext>
              </a:extLst>
            </p:cNvPr>
            <p:cNvSpPr>
              <a:spLocks/>
            </p:cNvSpPr>
            <p:nvPr/>
          </p:nvSpPr>
          <p:spPr bwMode="auto">
            <a:xfrm>
              <a:off x="5698047" y="2270132"/>
              <a:ext cx="74777" cy="164309"/>
            </a:xfrm>
            <a:custGeom>
              <a:avLst/>
              <a:gdLst>
                <a:gd name="T0" fmla="*/ 367 w 765"/>
                <a:gd name="T1" fmla="*/ 0 h 1681"/>
                <a:gd name="T2" fmla="*/ 1 w 765"/>
                <a:gd name="T3" fmla="*/ 825 h 1681"/>
                <a:gd name="T4" fmla="*/ 367 w 765"/>
                <a:gd name="T5" fmla="*/ 1680 h 1681"/>
                <a:gd name="T6" fmla="*/ 764 w 765"/>
                <a:gd name="T7" fmla="*/ 825 h 1681"/>
                <a:gd name="T8" fmla="*/ 367 w 765"/>
                <a:gd name="T9" fmla="*/ 0 h 1681"/>
              </a:gdLst>
              <a:ahLst/>
              <a:cxnLst>
                <a:cxn ang="0">
                  <a:pos x="T0" y="T1"/>
                </a:cxn>
                <a:cxn ang="0">
                  <a:pos x="T2" y="T3"/>
                </a:cxn>
                <a:cxn ang="0">
                  <a:pos x="T4" y="T5"/>
                </a:cxn>
                <a:cxn ang="0">
                  <a:pos x="T6" y="T7"/>
                </a:cxn>
                <a:cxn ang="0">
                  <a:pos x="T8" y="T9"/>
                </a:cxn>
              </a:cxnLst>
              <a:rect l="0" t="0"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4" name="Google Shape;578;p24">
              <a:extLst>
                <a:ext uri="{FF2B5EF4-FFF2-40B4-BE49-F238E27FC236}">
                  <a16:creationId xmlns:a16="http://schemas.microsoft.com/office/drawing/2014/main" id="{991AFA58-CDDF-2849-A8BF-7A3D84BADB2D}"/>
                </a:ext>
              </a:extLst>
            </p:cNvPr>
            <p:cNvSpPr>
              <a:spLocks/>
            </p:cNvSpPr>
            <p:nvPr/>
          </p:nvSpPr>
          <p:spPr bwMode="auto">
            <a:xfrm>
              <a:off x="5695115" y="2374621"/>
              <a:ext cx="74679" cy="59820"/>
            </a:xfrm>
            <a:custGeom>
              <a:avLst/>
              <a:gdLst>
                <a:gd name="T0" fmla="*/ 764 w 764"/>
                <a:gd name="T1" fmla="*/ 0 h 612"/>
                <a:gd name="T2" fmla="*/ 336 w 764"/>
                <a:gd name="T3" fmla="*/ 61 h 612"/>
                <a:gd name="T4" fmla="*/ 0 w 764"/>
                <a:gd name="T5" fmla="*/ 31 h 612"/>
                <a:gd name="T6" fmla="*/ 0 w 764"/>
                <a:gd name="T7" fmla="*/ 31 h 612"/>
                <a:gd name="T8" fmla="*/ 397 w 764"/>
                <a:gd name="T9" fmla="*/ 611 h 612"/>
                <a:gd name="T10" fmla="*/ 764 w 764"/>
                <a:gd name="T11" fmla="*/ 0 h 612"/>
              </a:gdLst>
              <a:ahLst/>
              <a:cxnLst>
                <a:cxn ang="0">
                  <a:pos x="T0" y="T1"/>
                </a:cxn>
                <a:cxn ang="0">
                  <a:pos x="T2" y="T3"/>
                </a:cxn>
                <a:cxn ang="0">
                  <a:pos x="T4" y="T5"/>
                </a:cxn>
                <a:cxn ang="0">
                  <a:pos x="T6" y="T7"/>
                </a:cxn>
                <a:cxn ang="0">
                  <a:pos x="T8" y="T9"/>
                </a:cxn>
                <a:cxn ang="0">
                  <a:pos x="T10" y="T11"/>
                </a:cxn>
              </a:cxnLst>
              <a:rect l="0" t="0" r="r" b="b"/>
              <a:pathLst>
                <a:path w="764" h="612" extrusionOk="0">
                  <a:moveTo>
                    <a:pt x="764" y="0"/>
                  </a:moveTo>
                  <a:cubicBezTo>
                    <a:pt x="642" y="61"/>
                    <a:pt x="489" y="61"/>
                    <a:pt x="336" y="61"/>
                  </a:cubicBezTo>
                  <a:cubicBezTo>
                    <a:pt x="214" y="61"/>
                    <a:pt x="122" y="61"/>
                    <a:pt x="0" y="31"/>
                  </a:cubicBezTo>
                  <a:cubicBezTo>
                    <a:pt x="61" y="367"/>
                    <a:pt x="214" y="611"/>
                    <a:pt x="397" y="611"/>
                  </a:cubicBezTo>
                  <a:cubicBezTo>
                    <a:pt x="581" y="611"/>
                    <a:pt x="733" y="367"/>
                    <a:pt x="7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5" name="Google Shape;579;p24">
              <a:extLst>
                <a:ext uri="{FF2B5EF4-FFF2-40B4-BE49-F238E27FC236}">
                  <a16:creationId xmlns:a16="http://schemas.microsoft.com/office/drawing/2014/main" id="{F62B3949-C19C-EC4F-B84A-5BAB855529D3}"/>
                </a:ext>
              </a:extLst>
            </p:cNvPr>
            <p:cNvSpPr>
              <a:spLocks/>
            </p:cNvSpPr>
            <p:nvPr/>
          </p:nvSpPr>
          <p:spPr bwMode="auto">
            <a:xfrm>
              <a:off x="5581632" y="2318027"/>
              <a:ext cx="149358" cy="131174"/>
            </a:xfrm>
            <a:custGeom>
              <a:avLst/>
              <a:gdLst>
                <a:gd name="T0" fmla="*/ 320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0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6" name="Google Shape;580;p24">
              <a:extLst>
                <a:ext uri="{FF2B5EF4-FFF2-40B4-BE49-F238E27FC236}">
                  <a16:creationId xmlns:a16="http://schemas.microsoft.com/office/drawing/2014/main" id="{DBC23300-8088-EB4F-94DA-6D36A793B49B}"/>
                </a:ext>
              </a:extLst>
            </p:cNvPr>
            <p:cNvSpPr>
              <a:spLocks/>
            </p:cNvSpPr>
            <p:nvPr/>
          </p:nvSpPr>
          <p:spPr bwMode="auto">
            <a:xfrm>
              <a:off x="5632362" y="2398471"/>
              <a:ext cx="92665" cy="51316"/>
            </a:xfrm>
            <a:custGeom>
              <a:avLst/>
              <a:gdLst>
                <a:gd name="T0" fmla="*/ 856 w 948"/>
                <a:gd name="T1" fmla="*/ 1 h 525"/>
                <a:gd name="T2" fmla="*/ 184 w 948"/>
                <a:gd name="T3" fmla="*/ 184 h 525"/>
                <a:gd name="T4" fmla="*/ 1 w 948"/>
                <a:gd name="T5" fmla="*/ 184 h 525"/>
                <a:gd name="T6" fmla="*/ 668 w 948"/>
                <a:gd name="T7" fmla="*/ 525 h 525"/>
                <a:gd name="T8" fmla="*/ 856 w 948"/>
                <a:gd name="T9" fmla="*/ 459 h 525"/>
                <a:gd name="T10" fmla="*/ 856 w 948"/>
                <a:gd name="T11" fmla="*/ 1 h 525"/>
              </a:gdLst>
              <a:ahLst/>
              <a:cxnLst>
                <a:cxn ang="0">
                  <a:pos x="T0" y="T1"/>
                </a:cxn>
                <a:cxn ang="0">
                  <a:pos x="T2" y="T3"/>
                </a:cxn>
                <a:cxn ang="0">
                  <a:pos x="T4" y="T5"/>
                </a:cxn>
                <a:cxn ang="0">
                  <a:pos x="T6" y="T7"/>
                </a:cxn>
                <a:cxn ang="0">
                  <a:pos x="T8" y="T9"/>
                </a:cxn>
                <a:cxn ang="0">
                  <a:pos x="T10" y="T11"/>
                </a:cxn>
              </a:cxnLst>
              <a:rect l="0" t="0"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7" name="Google Shape;581;p24">
              <a:extLst>
                <a:ext uri="{FF2B5EF4-FFF2-40B4-BE49-F238E27FC236}">
                  <a16:creationId xmlns:a16="http://schemas.microsoft.com/office/drawing/2014/main" id="{9BFAED10-37E2-D840-B124-2DDD561FBFEE}"/>
                </a:ext>
              </a:extLst>
            </p:cNvPr>
            <p:cNvSpPr>
              <a:spLocks/>
            </p:cNvSpPr>
            <p:nvPr/>
          </p:nvSpPr>
          <p:spPr bwMode="auto">
            <a:xfrm>
              <a:off x="5542826" y="2422418"/>
              <a:ext cx="164314" cy="74677"/>
            </a:xfrm>
            <a:custGeom>
              <a:avLst/>
              <a:gdLst>
                <a:gd name="T0" fmla="*/ 825 w 1681"/>
                <a:gd name="T1" fmla="*/ 0 h 764"/>
                <a:gd name="T2" fmla="*/ 0 w 1681"/>
                <a:gd name="T3" fmla="*/ 367 h 764"/>
                <a:gd name="T4" fmla="*/ 825 w 1681"/>
                <a:gd name="T5" fmla="*/ 764 h 764"/>
                <a:gd name="T6" fmla="*/ 1680 w 1681"/>
                <a:gd name="T7" fmla="*/ 367 h 764"/>
                <a:gd name="T8" fmla="*/ 825 w 1681"/>
                <a:gd name="T9" fmla="*/ 0 h 764"/>
              </a:gdLst>
              <a:ahLst/>
              <a:cxnLst>
                <a:cxn ang="0">
                  <a:pos x="T0" y="T1"/>
                </a:cxn>
                <a:cxn ang="0">
                  <a:pos x="T2" y="T3"/>
                </a:cxn>
                <a:cxn ang="0">
                  <a:pos x="T4" y="T5"/>
                </a:cxn>
                <a:cxn ang="0">
                  <a:pos x="T6" y="T7"/>
                </a:cxn>
                <a:cxn ang="0">
                  <a:pos x="T8" y="T9"/>
                </a:cxn>
              </a:cxnLst>
              <a:rect l="0" t="0"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8" name="Google Shape;582;p24">
              <a:extLst>
                <a:ext uri="{FF2B5EF4-FFF2-40B4-BE49-F238E27FC236}">
                  <a16:creationId xmlns:a16="http://schemas.microsoft.com/office/drawing/2014/main" id="{CFB27348-5A28-5348-BEA3-7F6A646A7280}"/>
                </a:ext>
              </a:extLst>
            </p:cNvPr>
            <p:cNvSpPr>
              <a:spLocks/>
            </p:cNvSpPr>
            <p:nvPr/>
          </p:nvSpPr>
          <p:spPr bwMode="auto">
            <a:xfrm>
              <a:off x="5542826" y="2434343"/>
              <a:ext cx="164314" cy="65782"/>
            </a:xfrm>
            <a:custGeom>
              <a:avLst/>
              <a:gdLst>
                <a:gd name="T0" fmla="*/ 1497 w 1681"/>
                <a:gd name="T1" fmla="*/ 0 h 673"/>
                <a:gd name="T2" fmla="*/ 611 w 1681"/>
                <a:gd name="T3" fmla="*/ 489 h 673"/>
                <a:gd name="T4" fmla="*/ 0 w 1681"/>
                <a:gd name="T5" fmla="*/ 275 h 673"/>
                <a:gd name="T6" fmla="*/ 0 w 1681"/>
                <a:gd name="T7" fmla="*/ 275 h 673"/>
                <a:gd name="T8" fmla="*/ 825 w 1681"/>
                <a:gd name="T9" fmla="*/ 672 h 673"/>
                <a:gd name="T10" fmla="*/ 1680 w 1681"/>
                <a:gd name="T11" fmla="*/ 275 h 673"/>
                <a:gd name="T12" fmla="*/ 1497 w 1681"/>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1681" h="673" extrusionOk="0">
                  <a:moveTo>
                    <a:pt x="1497" y="0"/>
                  </a:moveTo>
                  <a:cubicBezTo>
                    <a:pt x="1314" y="306"/>
                    <a:pt x="978" y="489"/>
                    <a:pt x="611" y="489"/>
                  </a:cubicBezTo>
                  <a:cubicBezTo>
                    <a:pt x="397" y="489"/>
                    <a:pt x="184" y="428"/>
                    <a:pt x="0" y="275"/>
                  </a:cubicBez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9" name="Google Shape;583;p24">
              <a:extLst>
                <a:ext uri="{FF2B5EF4-FFF2-40B4-BE49-F238E27FC236}">
                  <a16:creationId xmlns:a16="http://schemas.microsoft.com/office/drawing/2014/main" id="{8AB7BE6B-F6CC-404C-B0BD-6FF22B9AC205}"/>
                </a:ext>
              </a:extLst>
            </p:cNvPr>
            <p:cNvSpPr>
              <a:spLocks/>
            </p:cNvSpPr>
            <p:nvPr/>
          </p:nvSpPr>
          <p:spPr bwMode="auto">
            <a:xfrm>
              <a:off x="5581632" y="2470313"/>
              <a:ext cx="149358" cy="131174"/>
            </a:xfrm>
            <a:custGeom>
              <a:avLst/>
              <a:gdLst>
                <a:gd name="T0" fmla="*/ 1209 w 1528"/>
                <a:gd name="T1" fmla="*/ 1 h 1342"/>
                <a:gd name="T2" fmla="*/ 489 w 1528"/>
                <a:gd name="T3" fmla="*/ 396 h 1342"/>
                <a:gd name="T4" fmla="*/ 153 w 1528"/>
                <a:gd name="T5" fmla="*/ 1282 h 1342"/>
                <a:gd name="T6" fmla="*/ 324 w 1528"/>
                <a:gd name="T7" fmla="*/ 1341 h 1342"/>
                <a:gd name="T8" fmla="*/ 1039 w 1528"/>
                <a:gd name="T9" fmla="*/ 946 h 1342"/>
                <a:gd name="T10" fmla="*/ 1375 w 1528"/>
                <a:gd name="T11" fmla="*/ 60 h 1342"/>
                <a:gd name="T12" fmla="*/ 1209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0" name="Google Shape;584;p24">
              <a:extLst>
                <a:ext uri="{FF2B5EF4-FFF2-40B4-BE49-F238E27FC236}">
                  <a16:creationId xmlns:a16="http://schemas.microsoft.com/office/drawing/2014/main" id="{772296F7-3028-3948-A777-D5AC27EED333}"/>
                </a:ext>
              </a:extLst>
            </p:cNvPr>
            <p:cNvSpPr>
              <a:spLocks/>
            </p:cNvSpPr>
            <p:nvPr/>
          </p:nvSpPr>
          <p:spPr bwMode="auto">
            <a:xfrm>
              <a:off x="5599519" y="2471193"/>
              <a:ext cx="131470" cy="130294"/>
            </a:xfrm>
            <a:custGeom>
              <a:avLst/>
              <a:gdLst>
                <a:gd name="T0" fmla="*/ 983 w 1345"/>
                <a:gd name="T1" fmla="*/ 0 h 1333"/>
                <a:gd name="T2" fmla="*/ 856 w 1345"/>
                <a:gd name="T3" fmla="*/ 20 h 1333"/>
                <a:gd name="T4" fmla="*/ 1 w 1345"/>
                <a:gd name="T5" fmla="*/ 1273 h 1333"/>
                <a:gd name="T6" fmla="*/ 170 w 1345"/>
                <a:gd name="T7" fmla="*/ 1333 h 1333"/>
                <a:gd name="T8" fmla="*/ 887 w 1345"/>
                <a:gd name="T9" fmla="*/ 967 h 1333"/>
                <a:gd name="T10" fmla="*/ 1192 w 1345"/>
                <a:gd name="T11" fmla="*/ 51 h 1333"/>
                <a:gd name="T12" fmla="*/ 983 w 1345"/>
                <a:gd name="T13" fmla="*/ 0 h 1333"/>
              </a:gdLst>
              <a:ahLst/>
              <a:cxnLst>
                <a:cxn ang="0">
                  <a:pos x="T0" y="T1"/>
                </a:cxn>
                <a:cxn ang="0">
                  <a:pos x="T2" y="T3"/>
                </a:cxn>
                <a:cxn ang="0">
                  <a:pos x="T4" y="T5"/>
                </a:cxn>
                <a:cxn ang="0">
                  <a:pos x="T6" y="T7"/>
                </a:cxn>
                <a:cxn ang="0">
                  <a:pos x="T8" y="T9"/>
                </a:cxn>
                <a:cxn ang="0">
                  <a:pos x="T10" y="T11"/>
                </a:cxn>
                <a:cxn ang="0">
                  <a:pos x="T12" y="T13"/>
                </a:cxn>
              </a:cxnLst>
              <a:rect l="0" t="0"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1" name="Google Shape;585;p24">
              <a:extLst>
                <a:ext uri="{FF2B5EF4-FFF2-40B4-BE49-F238E27FC236}">
                  <a16:creationId xmlns:a16="http://schemas.microsoft.com/office/drawing/2014/main" id="{F2681080-41D2-3444-A45E-8CD410905BC2}"/>
                </a:ext>
              </a:extLst>
            </p:cNvPr>
            <p:cNvSpPr>
              <a:spLocks/>
            </p:cNvSpPr>
            <p:nvPr/>
          </p:nvSpPr>
          <p:spPr bwMode="auto">
            <a:xfrm>
              <a:off x="5695115" y="2485073"/>
              <a:ext cx="74679" cy="167339"/>
            </a:xfrm>
            <a:custGeom>
              <a:avLst/>
              <a:gdLst>
                <a:gd name="T0" fmla="*/ 367 w 764"/>
                <a:gd name="T1" fmla="*/ 1 h 1712"/>
                <a:gd name="T2" fmla="*/ 0 w 764"/>
                <a:gd name="T3" fmla="*/ 856 h 1712"/>
                <a:gd name="T4" fmla="*/ 367 w 764"/>
                <a:gd name="T5" fmla="*/ 1711 h 1712"/>
                <a:gd name="T6" fmla="*/ 764 w 764"/>
                <a:gd name="T7" fmla="*/ 856 h 1712"/>
                <a:gd name="T8" fmla="*/ 367 w 764"/>
                <a:gd name="T9" fmla="*/ 1 h 1712"/>
              </a:gdLst>
              <a:ahLst/>
              <a:cxnLst>
                <a:cxn ang="0">
                  <a:pos x="T0" y="T1"/>
                </a:cxn>
                <a:cxn ang="0">
                  <a:pos x="T2" y="T3"/>
                </a:cxn>
                <a:cxn ang="0">
                  <a:pos x="T4" y="T5"/>
                </a:cxn>
                <a:cxn ang="0">
                  <a:pos x="T6" y="T7"/>
                </a:cxn>
                <a:cxn ang="0">
                  <a:pos x="T8" y="T9"/>
                </a:cxn>
              </a:cxnLst>
              <a:rect l="0" t="0"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2" name="Google Shape;586;p24">
              <a:extLst>
                <a:ext uri="{FF2B5EF4-FFF2-40B4-BE49-F238E27FC236}">
                  <a16:creationId xmlns:a16="http://schemas.microsoft.com/office/drawing/2014/main" id="{8FA3D108-4703-964C-97B0-D7AD2FD5F268}"/>
                </a:ext>
              </a:extLst>
            </p:cNvPr>
            <p:cNvSpPr>
              <a:spLocks/>
            </p:cNvSpPr>
            <p:nvPr/>
          </p:nvSpPr>
          <p:spPr bwMode="auto">
            <a:xfrm>
              <a:off x="5698047" y="2496998"/>
              <a:ext cx="74777" cy="152384"/>
            </a:xfrm>
            <a:custGeom>
              <a:avLst/>
              <a:gdLst>
                <a:gd name="T0" fmla="*/ 581 w 765"/>
                <a:gd name="T1" fmla="*/ 1 h 1559"/>
                <a:gd name="T2" fmla="*/ 581 w 765"/>
                <a:gd name="T3" fmla="*/ 1 h 1559"/>
                <a:gd name="T4" fmla="*/ 1 w 765"/>
                <a:gd name="T5" fmla="*/ 1070 h 1559"/>
                <a:gd name="T6" fmla="*/ 367 w 765"/>
                <a:gd name="T7" fmla="*/ 1559 h 1559"/>
                <a:gd name="T8" fmla="*/ 764 w 765"/>
                <a:gd name="T9" fmla="*/ 734 h 1559"/>
                <a:gd name="T10" fmla="*/ 581 w 765"/>
                <a:gd name="T11" fmla="*/ 1 h 1559"/>
              </a:gdLst>
              <a:ahLst/>
              <a:cxnLst>
                <a:cxn ang="0">
                  <a:pos x="T0" y="T1"/>
                </a:cxn>
                <a:cxn ang="0">
                  <a:pos x="T2" y="T3"/>
                </a:cxn>
                <a:cxn ang="0">
                  <a:pos x="T4" y="T5"/>
                </a:cxn>
                <a:cxn ang="0">
                  <a:pos x="T6" y="T7"/>
                </a:cxn>
                <a:cxn ang="0">
                  <a:pos x="T8" y="T9"/>
                </a:cxn>
                <a:cxn ang="0">
                  <a:pos x="T10" y="T11"/>
                </a:cxn>
              </a:cxnLst>
              <a:rect l="0" t="0"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3" name="Google Shape;587;p24">
              <a:extLst>
                <a:ext uri="{FF2B5EF4-FFF2-40B4-BE49-F238E27FC236}">
                  <a16:creationId xmlns:a16="http://schemas.microsoft.com/office/drawing/2014/main" id="{C2561CAE-FA1E-9948-A010-E1452347660B}"/>
                </a:ext>
              </a:extLst>
            </p:cNvPr>
            <p:cNvSpPr>
              <a:spLocks/>
            </p:cNvSpPr>
            <p:nvPr/>
          </p:nvSpPr>
          <p:spPr bwMode="auto">
            <a:xfrm>
              <a:off x="5733920" y="2470313"/>
              <a:ext cx="149358" cy="131174"/>
            </a:xfrm>
            <a:custGeom>
              <a:avLst/>
              <a:gdLst>
                <a:gd name="T0" fmla="*/ 324 w 1528"/>
                <a:gd name="T1" fmla="*/ 1 h 1342"/>
                <a:gd name="T2" fmla="*/ 153 w 1528"/>
                <a:gd name="T3" fmla="*/ 60 h 1342"/>
                <a:gd name="T4" fmla="*/ 489 w 1528"/>
                <a:gd name="T5" fmla="*/ 946 h 1342"/>
                <a:gd name="T6" fmla="*/ 1209 w 1528"/>
                <a:gd name="T7" fmla="*/ 1341 h 1342"/>
                <a:gd name="T8" fmla="*/ 1375 w 1528"/>
                <a:gd name="T9" fmla="*/ 1282 h 1342"/>
                <a:gd name="T10" fmla="*/ 1039 w 1528"/>
                <a:gd name="T11" fmla="*/ 396 h 1342"/>
                <a:gd name="T12" fmla="*/ 32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4" name="Google Shape;588;p24">
              <a:extLst>
                <a:ext uri="{FF2B5EF4-FFF2-40B4-BE49-F238E27FC236}">
                  <a16:creationId xmlns:a16="http://schemas.microsoft.com/office/drawing/2014/main" id="{DCDC8B67-8B18-924E-9A25-032F707FF082}"/>
                </a:ext>
              </a:extLst>
            </p:cNvPr>
            <p:cNvSpPr>
              <a:spLocks/>
            </p:cNvSpPr>
            <p:nvPr/>
          </p:nvSpPr>
          <p:spPr bwMode="auto">
            <a:xfrm>
              <a:off x="5733920" y="2473343"/>
              <a:ext cx="140463" cy="113384"/>
            </a:xfrm>
            <a:custGeom>
              <a:avLst/>
              <a:gdLst>
                <a:gd name="T0" fmla="*/ 350 w 1437"/>
                <a:gd name="T1" fmla="*/ 0 h 1160"/>
                <a:gd name="T2" fmla="*/ 184 w 1437"/>
                <a:gd name="T3" fmla="*/ 60 h 1160"/>
                <a:gd name="T4" fmla="*/ 489 w 1437"/>
                <a:gd name="T5" fmla="*/ 945 h 1160"/>
                <a:gd name="T6" fmla="*/ 520 w 1437"/>
                <a:gd name="T7" fmla="*/ 945 h 1160"/>
                <a:gd name="T8" fmla="*/ 764 w 1437"/>
                <a:gd name="T9" fmla="*/ 915 h 1160"/>
                <a:gd name="T10" fmla="*/ 1436 w 1437"/>
                <a:gd name="T11" fmla="*/ 1159 h 1160"/>
                <a:gd name="T12" fmla="*/ 1070 w 1437"/>
                <a:gd name="T13" fmla="*/ 396 h 1160"/>
                <a:gd name="T14" fmla="*/ 350 w 1437"/>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5" name="Google Shape;589;p24">
              <a:extLst>
                <a:ext uri="{FF2B5EF4-FFF2-40B4-BE49-F238E27FC236}">
                  <a16:creationId xmlns:a16="http://schemas.microsoft.com/office/drawing/2014/main" id="{E21FFABE-69EB-724F-8CA2-9767297ADED6}"/>
                </a:ext>
              </a:extLst>
            </p:cNvPr>
            <p:cNvSpPr>
              <a:spLocks/>
            </p:cNvSpPr>
            <p:nvPr/>
          </p:nvSpPr>
          <p:spPr bwMode="auto">
            <a:xfrm>
              <a:off x="5757770" y="2425351"/>
              <a:ext cx="167344" cy="74775"/>
            </a:xfrm>
            <a:custGeom>
              <a:avLst/>
              <a:gdLst>
                <a:gd name="T0" fmla="*/ 856 w 1712"/>
                <a:gd name="T1" fmla="*/ 1 h 765"/>
                <a:gd name="T2" fmla="*/ 1 w 1712"/>
                <a:gd name="T3" fmla="*/ 367 h 765"/>
                <a:gd name="T4" fmla="*/ 856 w 1712"/>
                <a:gd name="T5" fmla="*/ 764 h 765"/>
                <a:gd name="T6" fmla="*/ 1711 w 1712"/>
                <a:gd name="T7" fmla="*/ 367 h 765"/>
                <a:gd name="T8" fmla="*/ 856 w 1712"/>
                <a:gd name="T9" fmla="*/ 1 h 765"/>
              </a:gdLst>
              <a:ahLst/>
              <a:cxnLst>
                <a:cxn ang="0">
                  <a:pos x="T0" y="T1"/>
                </a:cxn>
                <a:cxn ang="0">
                  <a:pos x="T2" y="T3"/>
                </a:cxn>
                <a:cxn ang="0">
                  <a:pos x="T4" y="T5"/>
                </a:cxn>
                <a:cxn ang="0">
                  <a:pos x="T6" y="T7"/>
                </a:cxn>
                <a:cxn ang="0">
                  <a:pos x="T8" y="T9"/>
                </a:cxn>
              </a:cxnLst>
              <a:rect l="0" t="0"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6" name="Google Shape;590;p24">
              <a:extLst>
                <a:ext uri="{FF2B5EF4-FFF2-40B4-BE49-F238E27FC236}">
                  <a16:creationId xmlns:a16="http://schemas.microsoft.com/office/drawing/2014/main" id="{EC72F0F5-ED14-AB4B-A18A-5D56128C2D11}"/>
                </a:ext>
              </a:extLst>
            </p:cNvPr>
            <p:cNvSpPr>
              <a:spLocks/>
            </p:cNvSpPr>
            <p:nvPr/>
          </p:nvSpPr>
          <p:spPr bwMode="auto">
            <a:xfrm>
              <a:off x="5757770" y="2425351"/>
              <a:ext cx="146426" cy="71745"/>
            </a:xfrm>
            <a:custGeom>
              <a:avLst/>
              <a:gdLst>
                <a:gd name="T0" fmla="*/ 1497 w 1498"/>
                <a:gd name="T1" fmla="*/ 581 h 734"/>
                <a:gd name="T2" fmla="*/ 1432 w 1498"/>
                <a:gd name="T3" fmla="*/ 612 h 734"/>
                <a:gd name="T4" fmla="*/ 1432 w 1498"/>
                <a:gd name="T5" fmla="*/ 612 h 734"/>
                <a:gd name="T6" fmla="*/ 1436 w 1498"/>
                <a:gd name="T7" fmla="*/ 612 h 734"/>
                <a:gd name="T8" fmla="*/ 1497 w 1498"/>
                <a:gd name="T9" fmla="*/ 581 h 734"/>
                <a:gd name="T10" fmla="*/ 489 w 1498"/>
                <a:gd name="T11" fmla="*/ 1 h 734"/>
                <a:gd name="T12" fmla="*/ 1 w 1498"/>
                <a:gd name="T13" fmla="*/ 367 h 734"/>
                <a:gd name="T14" fmla="*/ 856 w 1498"/>
                <a:gd name="T15" fmla="*/ 734 h 734"/>
                <a:gd name="T16" fmla="*/ 1432 w 1498"/>
                <a:gd name="T17" fmla="*/ 612 h 734"/>
                <a:gd name="T18" fmla="*/ 1432 w 1498"/>
                <a:gd name="T19" fmla="*/ 612 h 734"/>
                <a:gd name="T20" fmla="*/ 489 w 1498"/>
                <a:gd name="T21" fmla="*/ 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8" h="734" extrusionOk="0">
                  <a:moveTo>
                    <a:pt x="1497" y="581"/>
                  </a:moveTo>
                  <a:cubicBezTo>
                    <a:pt x="1476" y="592"/>
                    <a:pt x="1454" y="602"/>
                    <a:pt x="1432" y="612"/>
                  </a:cubicBez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cubicBezTo>
                    <a:pt x="1036" y="610"/>
                    <a:pt x="642" y="366"/>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7" name="Google Shape;591;p24">
              <a:extLst>
                <a:ext uri="{FF2B5EF4-FFF2-40B4-BE49-F238E27FC236}">
                  <a16:creationId xmlns:a16="http://schemas.microsoft.com/office/drawing/2014/main" id="{3B57F973-538D-F744-A802-E8FB243F2BA0}"/>
                </a:ext>
              </a:extLst>
            </p:cNvPr>
            <p:cNvSpPr>
              <a:spLocks/>
            </p:cNvSpPr>
            <p:nvPr/>
          </p:nvSpPr>
          <p:spPr bwMode="auto">
            <a:xfrm>
              <a:off x="5733920" y="2318027"/>
              <a:ext cx="149358" cy="131174"/>
            </a:xfrm>
            <a:custGeom>
              <a:avLst/>
              <a:gdLst>
                <a:gd name="T0" fmla="*/ 1204 w 1528"/>
                <a:gd name="T1" fmla="*/ 1 h 1342"/>
                <a:gd name="T2" fmla="*/ 489 w 1528"/>
                <a:gd name="T3" fmla="*/ 396 h 1342"/>
                <a:gd name="T4" fmla="*/ 153 w 1528"/>
                <a:gd name="T5" fmla="*/ 1282 h 1342"/>
                <a:gd name="T6" fmla="*/ 337 w 1528"/>
                <a:gd name="T7" fmla="*/ 1341 h 1342"/>
                <a:gd name="T8" fmla="*/ 1039 w 1528"/>
                <a:gd name="T9" fmla="*/ 946 h 1342"/>
                <a:gd name="T10" fmla="*/ 1375 w 1528"/>
                <a:gd name="T11" fmla="*/ 60 h 1342"/>
                <a:gd name="T12" fmla="*/ 1204 w 152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8" name="Google Shape;592;p24">
              <a:extLst>
                <a:ext uri="{FF2B5EF4-FFF2-40B4-BE49-F238E27FC236}">
                  <a16:creationId xmlns:a16="http://schemas.microsoft.com/office/drawing/2014/main" id="{76AB670E-21ED-C54D-A165-AE68D754FB88}"/>
                </a:ext>
              </a:extLst>
            </p:cNvPr>
            <p:cNvSpPr>
              <a:spLocks/>
            </p:cNvSpPr>
            <p:nvPr/>
          </p:nvSpPr>
          <p:spPr bwMode="auto">
            <a:xfrm>
              <a:off x="5739883" y="2380583"/>
              <a:ext cx="122478" cy="66076"/>
            </a:xfrm>
            <a:custGeom>
              <a:avLst/>
              <a:gdLst>
                <a:gd name="T0" fmla="*/ 1253 w 1253"/>
                <a:gd name="T1" fmla="*/ 0 h 676"/>
                <a:gd name="T2" fmla="*/ 642 w 1253"/>
                <a:gd name="T3" fmla="*/ 275 h 676"/>
                <a:gd name="T4" fmla="*/ 153 w 1253"/>
                <a:gd name="T5" fmla="*/ 123 h 676"/>
                <a:gd name="T6" fmla="*/ 92 w 1253"/>
                <a:gd name="T7" fmla="*/ 642 h 676"/>
                <a:gd name="T8" fmla="*/ 232 w 1253"/>
                <a:gd name="T9" fmla="*/ 675 h 676"/>
                <a:gd name="T10" fmla="*/ 978 w 1253"/>
                <a:gd name="T11" fmla="*/ 306 h 676"/>
                <a:gd name="T12" fmla="*/ 1253 w 1253"/>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9" name="Google Shape;593;p24">
              <a:extLst>
                <a:ext uri="{FF2B5EF4-FFF2-40B4-BE49-F238E27FC236}">
                  <a16:creationId xmlns:a16="http://schemas.microsoft.com/office/drawing/2014/main" id="{4C22A10A-586C-8349-8DDC-63BA4B862B33}"/>
                </a:ext>
              </a:extLst>
            </p:cNvPr>
            <p:cNvSpPr/>
            <p:nvPr/>
          </p:nvSpPr>
          <p:spPr>
            <a:xfrm>
              <a:off x="5682604" y="2422711"/>
              <a:ext cx="90558" cy="7384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0" name="Google Shape;594;p24">
              <a:extLst>
                <a:ext uri="{FF2B5EF4-FFF2-40B4-BE49-F238E27FC236}">
                  <a16:creationId xmlns:a16="http://schemas.microsoft.com/office/drawing/2014/main" id="{E86B7CCC-19D3-2C44-834F-20F57A1A751A}"/>
                </a:ext>
              </a:extLst>
            </p:cNvPr>
            <p:cNvSpPr>
              <a:spLocks/>
            </p:cNvSpPr>
            <p:nvPr/>
          </p:nvSpPr>
          <p:spPr bwMode="auto">
            <a:xfrm>
              <a:off x="5223295" y="1884919"/>
              <a:ext cx="77709" cy="164309"/>
            </a:xfrm>
            <a:custGeom>
              <a:avLst/>
              <a:gdLst>
                <a:gd name="T0" fmla="*/ 398 w 795"/>
                <a:gd name="T1" fmla="*/ 0 h 1681"/>
                <a:gd name="T2" fmla="*/ 1 w 795"/>
                <a:gd name="T3" fmla="*/ 856 h 1681"/>
                <a:gd name="T4" fmla="*/ 398 w 795"/>
                <a:gd name="T5" fmla="*/ 1681 h 1681"/>
                <a:gd name="T6" fmla="*/ 795 w 795"/>
                <a:gd name="T7" fmla="*/ 856 h 1681"/>
                <a:gd name="T8" fmla="*/ 398 w 795"/>
                <a:gd name="T9" fmla="*/ 0 h 1681"/>
              </a:gdLst>
              <a:ahLst/>
              <a:cxnLst>
                <a:cxn ang="0">
                  <a:pos x="T0" y="T1"/>
                </a:cxn>
                <a:cxn ang="0">
                  <a:pos x="T2" y="T3"/>
                </a:cxn>
                <a:cxn ang="0">
                  <a:pos x="T4" y="T5"/>
                </a:cxn>
                <a:cxn ang="0">
                  <a:pos x="T6" y="T7"/>
                </a:cxn>
                <a:cxn ang="0">
                  <a:pos x="T8" y="T9"/>
                </a:cxn>
              </a:cxnLst>
              <a:rect l="0" t="0"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1" name="Google Shape;595;p24">
              <a:extLst>
                <a:ext uri="{FF2B5EF4-FFF2-40B4-BE49-F238E27FC236}">
                  <a16:creationId xmlns:a16="http://schemas.microsoft.com/office/drawing/2014/main" id="{707871AB-9BED-C54A-A7D7-BC1C6E2A985E}"/>
                </a:ext>
              </a:extLst>
            </p:cNvPr>
            <p:cNvSpPr>
              <a:spLocks/>
            </p:cNvSpPr>
            <p:nvPr/>
          </p:nvSpPr>
          <p:spPr bwMode="auto">
            <a:xfrm>
              <a:off x="5223295" y="1989408"/>
              <a:ext cx="74777" cy="59820"/>
            </a:xfrm>
            <a:custGeom>
              <a:avLst/>
              <a:gdLst>
                <a:gd name="T0" fmla="*/ 764 w 765"/>
                <a:gd name="T1" fmla="*/ 1 h 612"/>
                <a:gd name="T2" fmla="*/ 764 w 765"/>
                <a:gd name="T3" fmla="*/ 1 h 612"/>
                <a:gd name="T4" fmla="*/ 306 w 765"/>
                <a:gd name="T5" fmla="*/ 92 h 612"/>
                <a:gd name="T6" fmla="*/ 1 w 765"/>
                <a:gd name="T7" fmla="*/ 31 h 612"/>
                <a:gd name="T8" fmla="*/ 1 w 765"/>
                <a:gd name="T9" fmla="*/ 31 h 612"/>
                <a:gd name="T10" fmla="*/ 367 w 765"/>
                <a:gd name="T11" fmla="*/ 612 h 612"/>
                <a:gd name="T12" fmla="*/ 764 w 765"/>
                <a:gd name="T13" fmla="*/ 1 h 612"/>
              </a:gdLst>
              <a:ahLst/>
              <a:cxnLst>
                <a:cxn ang="0">
                  <a:pos x="T0" y="T1"/>
                </a:cxn>
                <a:cxn ang="0">
                  <a:pos x="T2" y="T3"/>
                </a:cxn>
                <a:cxn ang="0">
                  <a:pos x="T4" y="T5"/>
                </a:cxn>
                <a:cxn ang="0">
                  <a:pos x="T6" y="T7"/>
                </a:cxn>
                <a:cxn ang="0">
                  <a:pos x="T8" y="T9"/>
                </a:cxn>
                <a:cxn ang="0">
                  <a:pos x="T10" y="T11"/>
                </a:cxn>
                <a:cxn ang="0">
                  <a:pos x="T12" y="T13"/>
                </a:cxn>
              </a:cxnLst>
              <a:rect l="0" t="0" r="r" b="b"/>
              <a:pathLst>
                <a:path w="765" h="612" extrusionOk="0">
                  <a:moveTo>
                    <a:pt x="764" y="1"/>
                  </a:moveTo>
                  <a:lnTo>
                    <a:pt x="764" y="1"/>
                  </a:lnTo>
                  <a:cubicBezTo>
                    <a:pt x="612" y="62"/>
                    <a:pt x="459" y="92"/>
                    <a:pt x="306" y="92"/>
                  </a:cubicBezTo>
                  <a:cubicBezTo>
                    <a:pt x="214" y="92"/>
                    <a:pt x="92" y="62"/>
                    <a:pt x="1" y="31"/>
                  </a:cubicBezTo>
                  <a:cubicBezTo>
                    <a:pt x="62" y="367"/>
                    <a:pt x="184" y="612"/>
                    <a:pt x="367" y="612"/>
                  </a:cubicBezTo>
                  <a:cubicBezTo>
                    <a:pt x="550" y="612"/>
                    <a:pt x="703" y="367"/>
                    <a:pt x="76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2" name="Google Shape;596;p24">
              <a:extLst>
                <a:ext uri="{FF2B5EF4-FFF2-40B4-BE49-F238E27FC236}">
                  <a16:creationId xmlns:a16="http://schemas.microsoft.com/office/drawing/2014/main" id="{4FAC3D1E-6A5B-6246-9224-F1481A6360A7}"/>
                </a:ext>
              </a:extLst>
            </p:cNvPr>
            <p:cNvSpPr>
              <a:spLocks/>
            </p:cNvSpPr>
            <p:nvPr/>
          </p:nvSpPr>
          <p:spPr bwMode="auto">
            <a:xfrm>
              <a:off x="5109811" y="1932814"/>
              <a:ext cx="146426" cy="131174"/>
            </a:xfrm>
            <a:custGeom>
              <a:avLst/>
              <a:gdLst>
                <a:gd name="T0" fmla="*/ 320 w 1498"/>
                <a:gd name="T1" fmla="*/ 1 h 1342"/>
                <a:gd name="T2" fmla="*/ 153 w 1498"/>
                <a:gd name="T3" fmla="*/ 60 h 1342"/>
                <a:gd name="T4" fmla="*/ 459 w 1498"/>
                <a:gd name="T5" fmla="*/ 946 h 1342"/>
                <a:gd name="T6" fmla="*/ 1178 w 1498"/>
                <a:gd name="T7" fmla="*/ 1342 h 1342"/>
                <a:gd name="T8" fmla="*/ 1345 w 1498"/>
                <a:gd name="T9" fmla="*/ 1282 h 1342"/>
                <a:gd name="T10" fmla="*/ 1039 w 1498"/>
                <a:gd name="T11" fmla="*/ 396 h 1342"/>
                <a:gd name="T12" fmla="*/ 320 w 1498"/>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3" name="Google Shape;597;p24">
              <a:extLst>
                <a:ext uri="{FF2B5EF4-FFF2-40B4-BE49-F238E27FC236}">
                  <a16:creationId xmlns:a16="http://schemas.microsoft.com/office/drawing/2014/main" id="{350C71AA-3ECB-504B-B128-084F6B783DA7}"/>
                </a:ext>
              </a:extLst>
            </p:cNvPr>
            <p:cNvSpPr>
              <a:spLocks/>
            </p:cNvSpPr>
            <p:nvPr/>
          </p:nvSpPr>
          <p:spPr bwMode="auto">
            <a:xfrm>
              <a:off x="5157609" y="2013258"/>
              <a:ext cx="92665" cy="52489"/>
            </a:xfrm>
            <a:custGeom>
              <a:avLst/>
              <a:gdLst>
                <a:gd name="T0" fmla="*/ 856 w 948"/>
                <a:gd name="T1" fmla="*/ 1 h 537"/>
                <a:gd name="T2" fmla="*/ 214 w 948"/>
                <a:gd name="T3" fmla="*/ 184 h 537"/>
                <a:gd name="T4" fmla="*/ 0 w 948"/>
                <a:gd name="T5" fmla="*/ 184 h 537"/>
                <a:gd name="T6" fmla="*/ 699 w 948"/>
                <a:gd name="T7" fmla="*/ 537 h 537"/>
                <a:gd name="T8" fmla="*/ 856 w 948"/>
                <a:gd name="T9" fmla="*/ 490 h 537"/>
                <a:gd name="T10" fmla="*/ 856 w 948"/>
                <a:gd name="T11" fmla="*/ 1 h 537"/>
              </a:gdLst>
              <a:ahLst/>
              <a:cxnLst>
                <a:cxn ang="0">
                  <a:pos x="T0" y="T1"/>
                </a:cxn>
                <a:cxn ang="0">
                  <a:pos x="T2" y="T3"/>
                </a:cxn>
                <a:cxn ang="0">
                  <a:pos x="T4" y="T5"/>
                </a:cxn>
                <a:cxn ang="0">
                  <a:pos x="T6" y="T7"/>
                </a:cxn>
                <a:cxn ang="0">
                  <a:pos x="T8" y="T9"/>
                </a:cxn>
                <a:cxn ang="0">
                  <a:pos x="T10" y="T11"/>
                </a:cxn>
              </a:cxnLst>
              <a:rect l="0" t="0"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4" name="Google Shape;598;p24">
              <a:extLst>
                <a:ext uri="{FF2B5EF4-FFF2-40B4-BE49-F238E27FC236}">
                  <a16:creationId xmlns:a16="http://schemas.microsoft.com/office/drawing/2014/main" id="{0542CE57-023A-F941-8E72-AEE745A00876}"/>
                </a:ext>
              </a:extLst>
            </p:cNvPr>
            <p:cNvSpPr>
              <a:spLocks/>
            </p:cNvSpPr>
            <p:nvPr/>
          </p:nvSpPr>
          <p:spPr bwMode="auto">
            <a:xfrm>
              <a:off x="5068074" y="2037205"/>
              <a:ext cx="164314" cy="74775"/>
            </a:xfrm>
            <a:custGeom>
              <a:avLst/>
              <a:gdLst>
                <a:gd name="T0" fmla="*/ 855 w 1681"/>
                <a:gd name="T1" fmla="*/ 0 h 765"/>
                <a:gd name="T2" fmla="*/ 0 w 1681"/>
                <a:gd name="T3" fmla="*/ 367 h 765"/>
                <a:gd name="T4" fmla="*/ 855 w 1681"/>
                <a:gd name="T5" fmla="*/ 764 h 765"/>
                <a:gd name="T6" fmla="*/ 1680 w 1681"/>
                <a:gd name="T7" fmla="*/ 367 h 765"/>
                <a:gd name="T8" fmla="*/ 855 w 1681"/>
                <a:gd name="T9" fmla="*/ 0 h 765"/>
              </a:gdLst>
              <a:ahLst/>
              <a:cxnLst>
                <a:cxn ang="0">
                  <a:pos x="T0" y="T1"/>
                </a:cxn>
                <a:cxn ang="0">
                  <a:pos x="T2" y="T3"/>
                </a:cxn>
                <a:cxn ang="0">
                  <a:pos x="T4" y="T5"/>
                </a:cxn>
                <a:cxn ang="0">
                  <a:pos x="T6" y="T7"/>
                </a:cxn>
                <a:cxn ang="0">
                  <a:pos x="T8" y="T9"/>
                </a:cxn>
              </a:cxnLst>
              <a:rect l="0" t="0"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5" name="Google Shape;599;p24">
              <a:extLst>
                <a:ext uri="{FF2B5EF4-FFF2-40B4-BE49-F238E27FC236}">
                  <a16:creationId xmlns:a16="http://schemas.microsoft.com/office/drawing/2014/main" id="{19D38095-365D-DA44-BF6C-24FDACEBAFC7}"/>
                </a:ext>
              </a:extLst>
            </p:cNvPr>
            <p:cNvSpPr>
              <a:spLocks/>
            </p:cNvSpPr>
            <p:nvPr/>
          </p:nvSpPr>
          <p:spPr bwMode="auto">
            <a:xfrm>
              <a:off x="5068074" y="2052160"/>
              <a:ext cx="167246" cy="62752"/>
            </a:xfrm>
            <a:custGeom>
              <a:avLst/>
              <a:gdLst>
                <a:gd name="T0" fmla="*/ 1527 w 1711"/>
                <a:gd name="T1" fmla="*/ 0 h 642"/>
                <a:gd name="T2" fmla="*/ 642 w 1711"/>
                <a:gd name="T3" fmla="*/ 458 h 642"/>
                <a:gd name="T4" fmla="*/ 0 w 1711"/>
                <a:gd name="T5" fmla="*/ 244 h 642"/>
                <a:gd name="T6" fmla="*/ 0 w 1711"/>
                <a:gd name="T7" fmla="*/ 244 h 642"/>
                <a:gd name="T8" fmla="*/ 855 w 1711"/>
                <a:gd name="T9" fmla="*/ 642 h 642"/>
                <a:gd name="T10" fmla="*/ 1711 w 1711"/>
                <a:gd name="T11" fmla="*/ 244 h 642"/>
                <a:gd name="T12" fmla="*/ 1527 w 1711"/>
                <a:gd name="T13" fmla="*/ 0 h 642"/>
              </a:gdLst>
              <a:ahLst/>
              <a:cxnLst>
                <a:cxn ang="0">
                  <a:pos x="T0" y="T1"/>
                </a:cxn>
                <a:cxn ang="0">
                  <a:pos x="T2" y="T3"/>
                </a:cxn>
                <a:cxn ang="0">
                  <a:pos x="T4" y="T5"/>
                </a:cxn>
                <a:cxn ang="0">
                  <a:pos x="T6" y="T7"/>
                </a:cxn>
                <a:cxn ang="0">
                  <a:pos x="T8" y="T9"/>
                </a:cxn>
                <a:cxn ang="0">
                  <a:pos x="T10" y="T11"/>
                </a:cxn>
                <a:cxn ang="0">
                  <a:pos x="T12" y="T13"/>
                </a:cxn>
              </a:cxnLst>
              <a:rect l="0" t="0" r="r" b="b"/>
              <a:pathLst>
                <a:path w="1711" h="642" extrusionOk="0">
                  <a:moveTo>
                    <a:pt x="1527" y="0"/>
                  </a:moveTo>
                  <a:cubicBezTo>
                    <a:pt x="1314" y="275"/>
                    <a:pt x="1008" y="458"/>
                    <a:pt x="642" y="458"/>
                  </a:cubicBezTo>
                  <a:cubicBezTo>
                    <a:pt x="428" y="458"/>
                    <a:pt x="183" y="397"/>
                    <a:pt x="0" y="244"/>
                  </a:cubicBez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6" name="Google Shape;600;p24">
              <a:extLst>
                <a:ext uri="{FF2B5EF4-FFF2-40B4-BE49-F238E27FC236}">
                  <a16:creationId xmlns:a16="http://schemas.microsoft.com/office/drawing/2014/main" id="{3F36D605-1D9E-5842-AE70-FAD8E0EEAD9A}"/>
                </a:ext>
              </a:extLst>
            </p:cNvPr>
            <p:cNvSpPr>
              <a:spLocks/>
            </p:cNvSpPr>
            <p:nvPr/>
          </p:nvSpPr>
          <p:spPr bwMode="auto">
            <a:xfrm>
              <a:off x="5109811" y="2087544"/>
              <a:ext cx="149456" cy="128828"/>
            </a:xfrm>
            <a:custGeom>
              <a:avLst/>
              <a:gdLst>
                <a:gd name="T0" fmla="*/ 1160 w 1529"/>
                <a:gd name="T1" fmla="*/ 1 h 1318"/>
                <a:gd name="T2" fmla="*/ 459 w 1529"/>
                <a:gd name="T3" fmla="*/ 371 h 1318"/>
                <a:gd name="T4" fmla="*/ 153 w 1529"/>
                <a:gd name="T5" fmla="*/ 1257 h 1318"/>
                <a:gd name="T6" fmla="*/ 323 w 1529"/>
                <a:gd name="T7" fmla="*/ 1317 h 1318"/>
                <a:gd name="T8" fmla="*/ 1039 w 1529"/>
                <a:gd name="T9" fmla="*/ 952 h 1318"/>
                <a:gd name="T10" fmla="*/ 1345 w 1529"/>
                <a:gd name="T11" fmla="*/ 66 h 1318"/>
                <a:gd name="T12" fmla="*/ 1160 w 1529"/>
                <a:gd name="T13" fmla="*/ 1 h 1318"/>
              </a:gdLst>
              <a:ahLst/>
              <a:cxnLst>
                <a:cxn ang="0">
                  <a:pos x="T0" y="T1"/>
                </a:cxn>
                <a:cxn ang="0">
                  <a:pos x="T2" y="T3"/>
                </a:cxn>
                <a:cxn ang="0">
                  <a:pos x="T4" y="T5"/>
                </a:cxn>
                <a:cxn ang="0">
                  <a:pos x="T6" y="T7"/>
                </a:cxn>
                <a:cxn ang="0">
                  <a:pos x="T8" y="T9"/>
                </a:cxn>
                <a:cxn ang="0">
                  <a:pos x="T10" y="T11"/>
                </a:cxn>
                <a:cxn ang="0">
                  <a:pos x="T12" y="T13"/>
                </a:cxn>
              </a:cxnLst>
              <a:rect l="0" t="0"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7" name="Google Shape;601;p24">
              <a:extLst>
                <a:ext uri="{FF2B5EF4-FFF2-40B4-BE49-F238E27FC236}">
                  <a16:creationId xmlns:a16="http://schemas.microsoft.com/office/drawing/2014/main" id="{8219547E-306F-1E4F-8649-6B6B5B9574B9}"/>
                </a:ext>
              </a:extLst>
            </p:cNvPr>
            <p:cNvSpPr>
              <a:spLocks/>
            </p:cNvSpPr>
            <p:nvPr/>
          </p:nvSpPr>
          <p:spPr bwMode="auto">
            <a:xfrm>
              <a:off x="5121736" y="2086176"/>
              <a:ext cx="134501" cy="130196"/>
            </a:xfrm>
            <a:custGeom>
              <a:avLst/>
              <a:gdLst>
                <a:gd name="T0" fmla="*/ 1019 w 1376"/>
                <a:gd name="T1" fmla="*/ 0 h 1332"/>
                <a:gd name="T2" fmla="*/ 887 w 1376"/>
                <a:gd name="T3" fmla="*/ 19 h 1332"/>
                <a:gd name="T4" fmla="*/ 31 w 1376"/>
                <a:gd name="T5" fmla="*/ 1241 h 1332"/>
                <a:gd name="T6" fmla="*/ 31 w 1376"/>
                <a:gd name="T7" fmla="*/ 1271 h 1332"/>
                <a:gd name="T8" fmla="*/ 200 w 1376"/>
                <a:gd name="T9" fmla="*/ 1331 h 1332"/>
                <a:gd name="T10" fmla="*/ 887 w 1376"/>
                <a:gd name="T11" fmla="*/ 966 h 1332"/>
                <a:gd name="T12" fmla="*/ 1223 w 1376"/>
                <a:gd name="T13" fmla="*/ 80 h 1332"/>
                <a:gd name="T14" fmla="*/ 1019 w 1376"/>
                <a:gd name="T15" fmla="*/ 0 h 1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8" name="Google Shape;602;p24">
              <a:extLst>
                <a:ext uri="{FF2B5EF4-FFF2-40B4-BE49-F238E27FC236}">
                  <a16:creationId xmlns:a16="http://schemas.microsoft.com/office/drawing/2014/main" id="{17F6F6ED-EBAA-2146-BD52-46C84FD6EBD5}"/>
                </a:ext>
              </a:extLst>
            </p:cNvPr>
            <p:cNvSpPr>
              <a:spLocks/>
            </p:cNvSpPr>
            <p:nvPr/>
          </p:nvSpPr>
          <p:spPr bwMode="auto">
            <a:xfrm>
              <a:off x="5220362" y="2099860"/>
              <a:ext cx="77709" cy="167339"/>
            </a:xfrm>
            <a:custGeom>
              <a:avLst/>
              <a:gdLst>
                <a:gd name="T0" fmla="*/ 397 w 795"/>
                <a:gd name="T1" fmla="*/ 1 h 1712"/>
                <a:gd name="T2" fmla="*/ 0 w 795"/>
                <a:gd name="T3" fmla="*/ 856 h 1712"/>
                <a:gd name="T4" fmla="*/ 397 w 795"/>
                <a:gd name="T5" fmla="*/ 1712 h 1712"/>
                <a:gd name="T6" fmla="*/ 794 w 795"/>
                <a:gd name="T7" fmla="*/ 856 h 1712"/>
                <a:gd name="T8" fmla="*/ 397 w 795"/>
                <a:gd name="T9" fmla="*/ 1 h 1712"/>
              </a:gdLst>
              <a:ahLst/>
              <a:cxnLst>
                <a:cxn ang="0">
                  <a:pos x="T0" y="T1"/>
                </a:cxn>
                <a:cxn ang="0">
                  <a:pos x="T2" y="T3"/>
                </a:cxn>
                <a:cxn ang="0">
                  <a:pos x="T4" y="T5"/>
                </a:cxn>
                <a:cxn ang="0">
                  <a:pos x="T6" y="T7"/>
                </a:cxn>
                <a:cxn ang="0">
                  <a:pos x="T8" y="T9"/>
                </a:cxn>
              </a:cxnLst>
              <a:rect l="0" t="0"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9" name="Google Shape;603;p24">
              <a:extLst>
                <a:ext uri="{FF2B5EF4-FFF2-40B4-BE49-F238E27FC236}">
                  <a16:creationId xmlns:a16="http://schemas.microsoft.com/office/drawing/2014/main" id="{481D0908-02D7-644F-80A1-82605011F846}"/>
                </a:ext>
              </a:extLst>
            </p:cNvPr>
            <p:cNvSpPr>
              <a:spLocks/>
            </p:cNvSpPr>
            <p:nvPr/>
          </p:nvSpPr>
          <p:spPr bwMode="auto">
            <a:xfrm>
              <a:off x="5223295" y="2111883"/>
              <a:ext cx="77709" cy="155317"/>
            </a:xfrm>
            <a:custGeom>
              <a:avLst/>
              <a:gdLst>
                <a:gd name="T0" fmla="*/ 581 w 795"/>
                <a:gd name="T1" fmla="*/ 0 h 1589"/>
                <a:gd name="T2" fmla="*/ 581 w 795"/>
                <a:gd name="T3" fmla="*/ 0 h 1589"/>
                <a:gd name="T4" fmla="*/ 1 w 795"/>
                <a:gd name="T5" fmla="*/ 1069 h 1589"/>
                <a:gd name="T6" fmla="*/ 398 w 795"/>
                <a:gd name="T7" fmla="*/ 1589 h 1589"/>
                <a:gd name="T8" fmla="*/ 764 w 795"/>
                <a:gd name="T9" fmla="*/ 733 h 1589"/>
                <a:gd name="T10" fmla="*/ 581 w 795"/>
                <a:gd name="T11" fmla="*/ 0 h 1589"/>
              </a:gdLst>
              <a:ahLst/>
              <a:cxnLst>
                <a:cxn ang="0">
                  <a:pos x="T0" y="T1"/>
                </a:cxn>
                <a:cxn ang="0">
                  <a:pos x="T2" y="T3"/>
                </a:cxn>
                <a:cxn ang="0">
                  <a:pos x="T4" y="T5"/>
                </a:cxn>
                <a:cxn ang="0">
                  <a:pos x="T6" y="T7"/>
                </a:cxn>
                <a:cxn ang="0">
                  <a:pos x="T8" y="T9"/>
                </a:cxn>
                <a:cxn ang="0">
                  <a:pos x="T10" y="T11"/>
                </a:cxn>
              </a:cxnLst>
              <a:rect l="0" t="0"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0" name="Google Shape;604;p24">
              <a:extLst>
                <a:ext uri="{FF2B5EF4-FFF2-40B4-BE49-F238E27FC236}">
                  <a16:creationId xmlns:a16="http://schemas.microsoft.com/office/drawing/2014/main" id="{2FEC8522-AA15-9044-B41F-61B94CA3E0D4}"/>
                </a:ext>
              </a:extLst>
            </p:cNvPr>
            <p:cNvSpPr>
              <a:spLocks/>
            </p:cNvSpPr>
            <p:nvPr/>
          </p:nvSpPr>
          <p:spPr bwMode="auto">
            <a:xfrm>
              <a:off x="5262100" y="2088033"/>
              <a:ext cx="146426" cy="128339"/>
            </a:xfrm>
            <a:custGeom>
              <a:avLst/>
              <a:gdLst>
                <a:gd name="T0" fmla="*/ 323 w 1498"/>
                <a:gd name="T1" fmla="*/ 1 h 1313"/>
                <a:gd name="T2" fmla="*/ 153 w 1498"/>
                <a:gd name="T3" fmla="*/ 61 h 1313"/>
                <a:gd name="T4" fmla="*/ 489 w 1498"/>
                <a:gd name="T5" fmla="*/ 947 h 1313"/>
                <a:gd name="T6" fmla="*/ 1201 w 1498"/>
                <a:gd name="T7" fmla="*/ 1312 h 1313"/>
                <a:gd name="T8" fmla="*/ 1375 w 1498"/>
                <a:gd name="T9" fmla="*/ 1252 h 1313"/>
                <a:gd name="T10" fmla="*/ 1039 w 1498"/>
                <a:gd name="T11" fmla="*/ 366 h 1313"/>
                <a:gd name="T12" fmla="*/ 323 w 1498"/>
                <a:gd name="T13" fmla="*/ 1 h 1313"/>
              </a:gdLst>
              <a:ahLst/>
              <a:cxnLst>
                <a:cxn ang="0">
                  <a:pos x="T0" y="T1"/>
                </a:cxn>
                <a:cxn ang="0">
                  <a:pos x="T2" y="T3"/>
                </a:cxn>
                <a:cxn ang="0">
                  <a:pos x="T4" y="T5"/>
                </a:cxn>
                <a:cxn ang="0">
                  <a:pos x="T6" y="T7"/>
                </a:cxn>
                <a:cxn ang="0">
                  <a:pos x="T8" y="T9"/>
                </a:cxn>
                <a:cxn ang="0">
                  <a:pos x="T10" y="T11"/>
                </a:cxn>
                <a:cxn ang="0">
                  <a:pos x="T12" y="T13"/>
                </a:cxn>
              </a:cxnLst>
              <a:rect l="0" t="0"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1" name="Google Shape;605;p24">
              <a:extLst>
                <a:ext uri="{FF2B5EF4-FFF2-40B4-BE49-F238E27FC236}">
                  <a16:creationId xmlns:a16="http://schemas.microsoft.com/office/drawing/2014/main" id="{078039D1-8C95-564B-8532-EA2EC9BA1C43}"/>
                </a:ext>
              </a:extLst>
            </p:cNvPr>
            <p:cNvSpPr>
              <a:spLocks/>
            </p:cNvSpPr>
            <p:nvPr/>
          </p:nvSpPr>
          <p:spPr bwMode="auto">
            <a:xfrm>
              <a:off x="5262100" y="2088131"/>
              <a:ext cx="137433" cy="113384"/>
            </a:xfrm>
            <a:custGeom>
              <a:avLst/>
              <a:gdLst>
                <a:gd name="T0" fmla="*/ 320 w 1406"/>
                <a:gd name="T1" fmla="*/ 0 h 1160"/>
                <a:gd name="T2" fmla="*/ 153 w 1406"/>
                <a:gd name="T3" fmla="*/ 60 h 1160"/>
                <a:gd name="T4" fmla="*/ 459 w 1406"/>
                <a:gd name="T5" fmla="*/ 946 h 1160"/>
                <a:gd name="T6" fmla="*/ 489 w 1406"/>
                <a:gd name="T7" fmla="*/ 946 h 1160"/>
                <a:gd name="T8" fmla="*/ 734 w 1406"/>
                <a:gd name="T9" fmla="*/ 915 h 1160"/>
                <a:gd name="T10" fmla="*/ 1406 w 1406"/>
                <a:gd name="T11" fmla="*/ 1160 h 1160"/>
                <a:gd name="T12" fmla="*/ 1039 w 1406"/>
                <a:gd name="T13" fmla="*/ 396 h 1160"/>
                <a:gd name="T14" fmla="*/ 320 w 1406"/>
                <a:gd name="T15" fmla="*/ 0 h 1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2" name="Google Shape;606;p24">
              <a:extLst>
                <a:ext uri="{FF2B5EF4-FFF2-40B4-BE49-F238E27FC236}">
                  <a16:creationId xmlns:a16="http://schemas.microsoft.com/office/drawing/2014/main" id="{C6FE7A4B-F442-3544-8B18-4A8D0CF4E935}"/>
                </a:ext>
              </a:extLst>
            </p:cNvPr>
            <p:cNvSpPr>
              <a:spLocks/>
            </p:cNvSpPr>
            <p:nvPr/>
          </p:nvSpPr>
          <p:spPr bwMode="auto">
            <a:xfrm>
              <a:off x="5286048" y="2040138"/>
              <a:ext cx="164314" cy="74775"/>
            </a:xfrm>
            <a:custGeom>
              <a:avLst/>
              <a:gdLst>
                <a:gd name="T0" fmla="*/ 825 w 1681"/>
                <a:gd name="T1" fmla="*/ 1 h 765"/>
                <a:gd name="T2" fmla="*/ 0 w 1681"/>
                <a:gd name="T3" fmla="*/ 367 h 765"/>
                <a:gd name="T4" fmla="*/ 825 w 1681"/>
                <a:gd name="T5" fmla="*/ 765 h 765"/>
                <a:gd name="T6" fmla="*/ 1680 w 1681"/>
                <a:gd name="T7" fmla="*/ 367 h 765"/>
                <a:gd name="T8" fmla="*/ 825 w 1681"/>
                <a:gd name="T9" fmla="*/ 1 h 765"/>
              </a:gdLst>
              <a:ahLst/>
              <a:cxnLst>
                <a:cxn ang="0">
                  <a:pos x="T0" y="T1"/>
                </a:cxn>
                <a:cxn ang="0">
                  <a:pos x="T2" y="T3"/>
                </a:cxn>
                <a:cxn ang="0">
                  <a:pos x="T4" y="T5"/>
                </a:cxn>
                <a:cxn ang="0">
                  <a:pos x="T6" y="T7"/>
                </a:cxn>
                <a:cxn ang="0">
                  <a:pos x="T8" y="T9"/>
                </a:cxn>
              </a:cxnLst>
              <a:rect l="0" t="0"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3" name="Google Shape;607;p24">
              <a:extLst>
                <a:ext uri="{FF2B5EF4-FFF2-40B4-BE49-F238E27FC236}">
                  <a16:creationId xmlns:a16="http://schemas.microsoft.com/office/drawing/2014/main" id="{E6CE38EE-60CE-8443-B916-0036B62E2C68}"/>
                </a:ext>
              </a:extLst>
            </p:cNvPr>
            <p:cNvSpPr>
              <a:spLocks/>
            </p:cNvSpPr>
            <p:nvPr/>
          </p:nvSpPr>
          <p:spPr bwMode="auto">
            <a:xfrm>
              <a:off x="5286048" y="2040138"/>
              <a:ext cx="146328" cy="71843"/>
            </a:xfrm>
            <a:custGeom>
              <a:avLst/>
              <a:gdLst>
                <a:gd name="T0" fmla="*/ 489 w 1497"/>
                <a:gd name="T1" fmla="*/ 1 h 735"/>
                <a:gd name="T2" fmla="*/ 0 w 1497"/>
                <a:gd name="T3" fmla="*/ 367 h 735"/>
                <a:gd name="T4" fmla="*/ 825 w 1497"/>
                <a:gd name="T5" fmla="*/ 734 h 735"/>
                <a:gd name="T6" fmla="*/ 1497 w 1497"/>
                <a:gd name="T7" fmla="*/ 581 h 735"/>
                <a:gd name="T8" fmla="*/ 1497 w 1497"/>
                <a:gd name="T9" fmla="*/ 581 h 735"/>
                <a:gd name="T10" fmla="*/ 1436 w 1497"/>
                <a:gd name="T11" fmla="*/ 612 h 735"/>
                <a:gd name="T12" fmla="*/ 489 w 1497"/>
                <a:gd name="T13" fmla="*/ 1 h 735"/>
              </a:gdLst>
              <a:ahLst/>
              <a:cxnLst>
                <a:cxn ang="0">
                  <a:pos x="T0" y="T1"/>
                </a:cxn>
                <a:cxn ang="0">
                  <a:pos x="T2" y="T3"/>
                </a:cxn>
                <a:cxn ang="0">
                  <a:pos x="T4" y="T5"/>
                </a:cxn>
                <a:cxn ang="0">
                  <a:pos x="T6" y="T7"/>
                </a:cxn>
                <a:cxn ang="0">
                  <a:pos x="T8" y="T9"/>
                </a:cxn>
                <a:cxn ang="0">
                  <a:pos x="T10" y="T11"/>
                </a:cxn>
                <a:cxn ang="0">
                  <a:pos x="T12" y="T13"/>
                </a:cxn>
              </a:cxnLst>
              <a:rect l="0" t="0"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36" y="612"/>
                  </a:lnTo>
                  <a:cubicBezTo>
                    <a:pt x="1008" y="612"/>
                    <a:pt x="642" y="367"/>
                    <a:pt x="4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4" name="Google Shape;608;p24">
              <a:extLst>
                <a:ext uri="{FF2B5EF4-FFF2-40B4-BE49-F238E27FC236}">
                  <a16:creationId xmlns:a16="http://schemas.microsoft.com/office/drawing/2014/main" id="{234E074D-DFD3-2147-BBDE-62C721CD72EF}"/>
                </a:ext>
              </a:extLst>
            </p:cNvPr>
            <p:cNvSpPr>
              <a:spLocks/>
            </p:cNvSpPr>
            <p:nvPr/>
          </p:nvSpPr>
          <p:spPr bwMode="auto">
            <a:xfrm>
              <a:off x="5262100" y="1932814"/>
              <a:ext cx="149456" cy="131174"/>
            </a:xfrm>
            <a:custGeom>
              <a:avLst/>
              <a:gdLst>
                <a:gd name="T0" fmla="*/ 1191 w 1529"/>
                <a:gd name="T1" fmla="*/ 1 h 1342"/>
                <a:gd name="T2" fmla="*/ 489 w 1529"/>
                <a:gd name="T3" fmla="*/ 396 h 1342"/>
                <a:gd name="T4" fmla="*/ 153 w 1529"/>
                <a:gd name="T5" fmla="*/ 1282 h 1342"/>
                <a:gd name="T6" fmla="*/ 320 w 1529"/>
                <a:gd name="T7" fmla="*/ 1342 h 1342"/>
                <a:gd name="T8" fmla="*/ 1039 w 1529"/>
                <a:gd name="T9" fmla="*/ 946 h 1342"/>
                <a:gd name="T10" fmla="*/ 1375 w 1529"/>
                <a:gd name="T11" fmla="*/ 60 h 1342"/>
                <a:gd name="T12" fmla="*/ 1191 w 1529"/>
                <a:gd name="T13" fmla="*/ 1 h 1342"/>
              </a:gdLst>
              <a:ahLst/>
              <a:cxnLst>
                <a:cxn ang="0">
                  <a:pos x="T0" y="T1"/>
                </a:cxn>
                <a:cxn ang="0">
                  <a:pos x="T2" y="T3"/>
                </a:cxn>
                <a:cxn ang="0">
                  <a:pos x="T4" y="T5"/>
                </a:cxn>
                <a:cxn ang="0">
                  <a:pos x="T6" y="T7"/>
                </a:cxn>
                <a:cxn ang="0">
                  <a:pos x="T8" y="T9"/>
                </a:cxn>
                <a:cxn ang="0">
                  <a:pos x="T10" y="T11"/>
                </a:cxn>
                <a:cxn ang="0">
                  <a:pos x="T12" y="T13"/>
                </a:cxn>
              </a:cxnLst>
              <a:rect l="0" t="0"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5" name="Google Shape;609;p24">
              <a:extLst>
                <a:ext uri="{FF2B5EF4-FFF2-40B4-BE49-F238E27FC236}">
                  <a16:creationId xmlns:a16="http://schemas.microsoft.com/office/drawing/2014/main" id="{0AB85F7D-E07B-9E45-99DD-1E27C1B38C21}"/>
                </a:ext>
              </a:extLst>
            </p:cNvPr>
            <p:cNvSpPr>
              <a:spLocks/>
            </p:cNvSpPr>
            <p:nvPr/>
          </p:nvSpPr>
          <p:spPr bwMode="auto">
            <a:xfrm>
              <a:off x="5268062" y="1992438"/>
              <a:ext cx="119545" cy="69008"/>
            </a:xfrm>
            <a:custGeom>
              <a:avLst/>
              <a:gdLst>
                <a:gd name="T0" fmla="*/ 1223 w 1223"/>
                <a:gd name="T1" fmla="*/ 0 h 706"/>
                <a:gd name="T2" fmla="*/ 612 w 1223"/>
                <a:gd name="T3" fmla="*/ 306 h 706"/>
                <a:gd name="T4" fmla="*/ 154 w 1223"/>
                <a:gd name="T5" fmla="*/ 153 h 706"/>
                <a:gd name="T6" fmla="*/ 92 w 1223"/>
                <a:gd name="T7" fmla="*/ 672 h 706"/>
                <a:gd name="T8" fmla="*/ 228 w 1223"/>
                <a:gd name="T9" fmla="*/ 706 h 706"/>
                <a:gd name="T10" fmla="*/ 978 w 1223"/>
                <a:gd name="T11" fmla="*/ 336 h 706"/>
                <a:gd name="T12" fmla="*/ 1223 w 1223"/>
                <a:gd name="T13" fmla="*/ 0 h 706"/>
              </a:gdLst>
              <a:ahLst/>
              <a:cxnLst>
                <a:cxn ang="0">
                  <a:pos x="T0" y="T1"/>
                </a:cxn>
                <a:cxn ang="0">
                  <a:pos x="T2" y="T3"/>
                </a:cxn>
                <a:cxn ang="0">
                  <a:pos x="T4" y="T5"/>
                </a:cxn>
                <a:cxn ang="0">
                  <a:pos x="T6" y="T7"/>
                </a:cxn>
                <a:cxn ang="0">
                  <a:pos x="T8" y="T9"/>
                </a:cxn>
                <a:cxn ang="0">
                  <a:pos x="T10" y="T11"/>
                </a:cxn>
                <a:cxn ang="0">
                  <a:pos x="T12" y="T13"/>
                </a:cxn>
              </a:cxnLst>
              <a:rect l="0" t="0"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6" name="Google Shape;610;p24">
              <a:extLst>
                <a:ext uri="{FF2B5EF4-FFF2-40B4-BE49-F238E27FC236}">
                  <a16:creationId xmlns:a16="http://schemas.microsoft.com/office/drawing/2014/main" id="{C169341D-A69C-E148-86E3-0269013D6385}"/>
                </a:ext>
              </a:extLst>
            </p:cNvPr>
            <p:cNvSpPr/>
            <p:nvPr/>
          </p:nvSpPr>
          <p:spPr>
            <a:xfrm>
              <a:off x="5210746" y="2036824"/>
              <a:ext cx="90558" cy="76225"/>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237" name="Google Shape;611;p24">
            <a:extLst>
              <a:ext uri="{FF2B5EF4-FFF2-40B4-BE49-F238E27FC236}">
                <a16:creationId xmlns:a16="http://schemas.microsoft.com/office/drawing/2014/main" id="{02C1FF6D-2DD8-CD4C-8DFC-968BA7543632}"/>
              </a:ext>
            </a:extLst>
          </p:cNvPr>
          <p:cNvGrpSpPr>
            <a:grpSpLocks/>
          </p:cNvGrpSpPr>
          <p:nvPr/>
        </p:nvGrpSpPr>
        <p:grpSpPr bwMode="auto">
          <a:xfrm>
            <a:off x="7431088" y="4792663"/>
            <a:ext cx="2036762" cy="1028700"/>
            <a:chOff x="1866724" y="1193292"/>
            <a:chExt cx="6154785" cy="3109690"/>
          </a:xfrm>
        </p:grpSpPr>
        <p:sp>
          <p:nvSpPr>
            <p:cNvPr id="238" name="Google Shape;612;p24">
              <a:extLst>
                <a:ext uri="{FF2B5EF4-FFF2-40B4-BE49-F238E27FC236}">
                  <a16:creationId xmlns:a16="http://schemas.microsoft.com/office/drawing/2014/main" id="{651C537F-2467-764F-86F5-9C8BF6A1B9BA}"/>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9" name="Google Shape;613;p24">
              <a:extLst>
                <a:ext uri="{FF2B5EF4-FFF2-40B4-BE49-F238E27FC236}">
                  <a16:creationId xmlns:a16="http://schemas.microsoft.com/office/drawing/2014/main" id="{A82FE623-DF23-B34A-9C15-888A0F124D8A}"/>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240" name="Google Shape;614;p24">
            <a:extLst>
              <a:ext uri="{FF2B5EF4-FFF2-40B4-BE49-F238E27FC236}">
                <a16:creationId xmlns:a16="http://schemas.microsoft.com/office/drawing/2014/main" id="{7821906A-BAA9-544E-BCCF-8C9E3B12134D}"/>
              </a:ext>
            </a:extLst>
          </p:cNvPr>
          <p:cNvGrpSpPr>
            <a:grpSpLocks/>
          </p:cNvGrpSpPr>
          <p:nvPr/>
        </p:nvGrpSpPr>
        <p:grpSpPr bwMode="auto">
          <a:xfrm flipH="1">
            <a:off x="8882063" y="5111750"/>
            <a:ext cx="1663700" cy="841375"/>
            <a:chOff x="1866724" y="1193292"/>
            <a:chExt cx="6154785" cy="3109690"/>
          </a:xfrm>
        </p:grpSpPr>
        <p:sp>
          <p:nvSpPr>
            <p:cNvPr id="241" name="Google Shape;615;p24">
              <a:extLst>
                <a:ext uri="{FF2B5EF4-FFF2-40B4-BE49-F238E27FC236}">
                  <a16:creationId xmlns:a16="http://schemas.microsoft.com/office/drawing/2014/main" id="{9C49A11E-BF3A-5046-A34B-95E823CFFFD0}"/>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2" name="Google Shape;616;p24">
              <a:extLst>
                <a:ext uri="{FF2B5EF4-FFF2-40B4-BE49-F238E27FC236}">
                  <a16:creationId xmlns:a16="http://schemas.microsoft.com/office/drawing/2014/main" id="{99F12EAA-CF42-124C-90F5-DEC26E955810}"/>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243" name="Google Shape;617;p24">
            <a:extLst>
              <a:ext uri="{FF2B5EF4-FFF2-40B4-BE49-F238E27FC236}">
                <a16:creationId xmlns:a16="http://schemas.microsoft.com/office/drawing/2014/main" id="{CC615980-55D9-D944-9F4C-2ABAD73093F4}"/>
              </a:ext>
            </a:extLst>
          </p:cNvPr>
          <p:cNvSpPr/>
          <p:nvPr/>
        </p:nvSpPr>
        <p:spPr>
          <a:xfrm flipH="1">
            <a:off x="241300" y="2541588"/>
            <a:ext cx="2663825" cy="73501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44" name="Google Shape;618;p24">
            <a:extLst>
              <a:ext uri="{FF2B5EF4-FFF2-40B4-BE49-F238E27FC236}">
                <a16:creationId xmlns:a16="http://schemas.microsoft.com/office/drawing/2014/main" id="{93932F6A-5B87-8A42-839B-8FA3B4494054}"/>
              </a:ext>
            </a:extLst>
          </p:cNvPr>
          <p:cNvSpPr/>
          <p:nvPr/>
        </p:nvSpPr>
        <p:spPr>
          <a:xfrm flipH="1">
            <a:off x="9329738" y="352425"/>
            <a:ext cx="2662237" cy="73501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85" name="Google Shape;385;p24"/>
          <p:cNvSpPr txBox="1">
            <a:spLocks noGrp="1"/>
          </p:cNvSpPr>
          <p:nvPr>
            <p:ph type="title"/>
          </p:nvPr>
        </p:nvSpPr>
        <p:spPr>
          <a:xfrm>
            <a:off x="3473767" y="719333"/>
            <a:ext cx="5244400" cy="2100800"/>
          </a:xfrm>
          <a:prstGeom prst="rect">
            <a:avLst/>
          </a:prstGeom>
        </p:spPr>
        <p:txBody>
          <a:bodyPr spcFirstLastPara="1">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0534141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4" name="Google Shape;637;p26">
            <a:extLst>
              <a:ext uri="{FF2B5EF4-FFF2-40B4-BE49-F238E27FC236}">
                <a16:creationId xmlns:a16="http://schemas.microsoft.com/office/drawing/2014/main" id="{E0F90523-32DF-CA4A-94CA-22886D37F545}"/>
              </a:ext>
            </a:extLst>
          </p:cNvPr>
          <p:cNvSpPr/>
          <p:nvPr/>
        </p:nvSpPr>
        <p:spPr>
          <a:xfrm>
            <a:off x="244475" y="657225"/>
            <a:ext cx="3238500" cy="89217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638;p26">
            <a:extLst>
              <a:ext uri="{FF2B5EF4-FFF2-40B4-BE49-F238E27FC236}">
                <a16:creationId xmlns:a16="http://schemas.microsoft.com/office/drawing/2014/main" id="{60A10668-EF3C-F146-9420-280326539EF3}"/>
              </a:ext>
            </a:extLst>
          </p:cNvPr>
          <p:cNvSpPr/>
          <p:nvPr/>
        </p:nvSpPr>
        <p:spPr>
          <a:xfrm>
            <a:off x="-250825" y="2833688"/>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 name="Google Shape;639;p26">
            <a:extLst>
              <a:ext uri="{FF2B5EF4-FFF2-40B4-BE49-F238E27FC236}">
                <a16:creationId xmlns:a16="http://schemas.microsoft.com/office/drawing/2014/main" id="{3E527479-AE00-594F-9106-DE7610B666AC}"/>
              </a:ext>
            </a:extLst>
          </p:cNvPr>
          <p:cNvSpPr/>
          <p:nvPr/>
        </p:nvSpPr>
        <p:spPr>
          <a:xfrm>
            <a:off x="8724900" y="1209675"/>
            <a:ext cx="2308225" cy="636588"/>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7" name="Google Shape;640;p26">
            <a:extLst>
              <a:ext uri="{FF2B5EF4-FFF2-40B4-BE49-F238E27FC236}">
                <a16:creationId xmlns:a16="http://schemas.microsoft.com/office/drawing/2014/main" id="{EE052313-A92C-8B44-8554-D3E756D8FB54}"/>
              </a:ext>
            </a:extLst>
          </p:cNvPr>
          <p:cNvSpPr/>
          <p:nvPr/>
        </p:nvSpPr>
        <p:spPr>
          <a:xfrm>
            <a:off x="11182350" y="3457575"/>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8" name="Google Shape;641;p26">
            <a:extLst>
              <a:ext uri="{FF2B5EF4-FFF2-40B4-BE49-F238E27FC236}">
                <a16:creationId xmlns:a16="http://schemas.microsoft.com/office/drawing/2014/main" id="{C735167F-E2D0-DA4C-BB40-1C93445A9CE2}"/>
              </a:ext>
            </a:extLst>
          </p:cNvPr>
          <p:cNvGrpSpPr>
            <a:grpSpLocks/>
          </p:cNvGrpSpPr>
          <p:nvPr/>
        </p:nvGrpSpPr>
        <p:grpSpPr bwMode="auto">
          <a:xfrm>
            <a:off x="2574925" y="4481513"/>
            <a:ext cx="2882900" cy="1136650"/>
            <a:chOff x="4432311" y="2548350"/>
            <a:chExt cx="4488305" cy="1770363"/>
          </a:xfrm>
        </p:grpSpPr>
        <p:sp>
          <p:nvSpPr>
            <p:cNvPr id="9" name="Google Shape;642;p26">
              <a:extLst>
                <a:ext uri="{FF2B5EF4-FFF2-40B4-BE49-F238E27FC236}">
                  <a16:creationId xmlns:a16="http://schemas.microsoft.com/office/drawing/2014/main" id="{7C3D15F3-333B-754E-9D63-A020946E8D7B}"/>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 name="Google Shape;643;p26">
              <a:extLst>
                <a:ext uri="{FF2B5EF4-FFF2-40B4-BE49-F238E27FC236}">
                  <a16:creationId xmlns:a16="http://schemas.microsoft.com/office/drawing/2014/main" id="{6A469E80-AE07-0247-A720-017A309FECD9}"/>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1" name="Google Shape;644;p26">
            <a:extLst>
              <a:ext uri="{FF2B5EF4-FFF2-40B4-BE49-F238E27FC236}">
                <a16:creationId xmlns:a16="http://schemas.microsoft.com/office/drawing/2014/main" id="{206E0F79-95CC-4049-8825-0C9AE63863D6}"/>
              </a:ext>
            </a:extLst>
          </p:cNvPr>
          <p:cNvGrpSpPr>
            <a:grpSpLocks/>
          </p:cNvGrpSpPr>
          <p:nvPr/>
        </p:nvGrpSpPr>
        <p:grpSpPr bwMode="auto">
          <a:xfrm>
            <a:off x="-331788" y="5576888"/>
            <a:ext cx="12855576" cy="1281112"/>
            <a:chOff x="-248700" y="4182223"/>
            <a:chExt cx="9641100" cy="961287"/>
          </a:xfrm>
        </p:grpSpPr>
        <p:grpSp>
          <p:nvGrpSpPr>
            <p:cNvPr id="12" name="Google Shape;645;p26">
              <a:extLst>
                <a:ext uri="{FF2B5EF4-FFF2-40B4-BE49-F238E27FC236}">
                  <a16:creationId xmlns:a16="http://schemas.microsoft.com/office/drawing/2014/main" id="{2FB0C7BC-ECC1-0A43-B868-1F4EEAB85A03}"/>
                </a:ext>
              </a:extLst>
            </p:cNvPr>
            <p:cNvGrpSpPr>
              <a:grpSpLocks/>
            </p:cNvGrpSpPr>
            <p:nvPr/>
          </p:nvGrpSpPr>
          <p:grpSpPr bwMode="auto">
            <a:xfrm>
              <a:off x="-248629" y="4462202"/>
              <a:ext cx="9640980" cy="681308"/>
              <a:chOff x="131200" y="4480088"/>
              <a:chExt cx="8881603" cy="627644"/>
            </a:xfrm>
          </p:grpSpPr>
          <p:sp>
            <p:nvSpPr>
              <p:cNvPr id="14" name="Google Shape;646;p26">
                <a:extLst>
                  <a:ext uri="{FF2B5EF4-FFF2-40B4-BE49-F238E27FC236}">
                    <a16:creationId xmlns:a16="http://schemas.microsoft.com/office/drawing/2014/main" id="{11A075B0-7FF2-154D-885C-C451608D8FF1}"/>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47;p26">
                <a:extLst>
                  <a:ext uri="{FF2B5EF4-FFF2-40B4-BE49-F238E27FC236}">
                    <a16:creationId xmlns:a16="http://schemas.microsoft.com/office/drawing/2014/main" id="{70652FFB-AD94-634B-AE8E-B49B75F60524}"/>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648;p26">
                <a:extLst>
                  <a:ext uri="{FF2B5EF4-FFF2-40B4-BE49-F238E27FC236}">
                    <a16:creationId xmlns:a16="http://schemas.microsoft.com/office/drawing/2014/main" id="{EDC3D013-1E6E-3444-9156-25EADE94CC38}"/>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3" name="Google Shape;649;p26">
              <a:extLst>
                <a:ext uri="{FF2B5EF4-FFF2-40B4-BE49-F238E27FC236}">
                  <a16:creationId xmlns:a16="http://schemas.microsoft.com/office/drawing/2014/main" id="{00CB1024-1292-004B-94BF-AAD7FDAE3CE6}"/>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35" name="Google Shape;635;p26"/>
          <p:cNvSpPr txBox="1">
            <a:spLocks noGrp="1"/>
          </p:cNvSpPr>
          <p:nvPr>
            <p:ph type="title"/>
          </p:nvPr>
        </p:nvSpPr>
        <p:spPr>
          <a:xfrm>
            <a:off x="3220400" y="3396400"/>
            <a:ext cx="5751200" cy="763600"/>
          </a:xfrm>
          <a:prstGeom prst="rect">
            <a:avLst/>
          </a:prstGeom>
        </p:spPr>
        <p:txBody>
          <a:bodyPr spcFirstLastPara="1">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8483634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grpSp>
        <p:nvGrpSpPr>
          <p:cNvPr id="5" name="Google Shape;654;p27">
            <a:extLst>
              <a:ext uri="{FF2B5EF4-FFF2-40B4-BE49-F238E27FC236}">
                <a16:creationId xmlns:a16="http://schemas.microsoft.com/office/drawing/2014/main" id="{61B88EEE-7DAC-F945-BC2D-1A045BEDC467}"/>
              </a:ext>
            </a:extLst>
          </p:cNvPr>
          <p:cNvGrpSpPr>
            <a:grpSpLocks/>
          </p:cNvGrpSpPr>
          <p:nvPr/>
        </p:nvGrpSpPr>
        <p:grpSpPr bwMode="auto">
          <a:xfrm>
            <a:off x="9682163" y="4670425"/>
            <a:ext cx="3576637" cy="1411288"/>
            <a:chOff x="4432311" y="2548350"/>
            <a:chExt cx="4488305" cy="1770363"/>
          </a:xfrm>
        </p:grpSpPr>
        <p:sp>
          <p:nvSpPr>
            <p:cNvPr id="6" name="Google Shape;655;p27">
              <a:extLst>
                <a:ext uri="{FF2B5EF4-FFF2-40B4-BE49-F238E27FC236}">
                  <a16:creationId xmlns:a16="http://schemas.microsoft.com/office/drawing/2014/main" id="{E80DE8DD-082D-E145-9576-CD9EFC034041}"/>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56;p27">
              <a:extLst>
                <a:ext uri="{FF2B5EF4-FFF2-40B4-BE49-F238E27FC236}">
                  <a16:creationId xmlns:a16="http://schemas.microsoft.com/office/drawing/2014/main" id="{F34F1025-9710-4249-83CC-687141627D17}"/>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8" name="Google Shape;657;p27">
            <a:extLst>
              <a:ext uri="{FF2B5EF4-FFF2-40B4-BE49-F238E27FC236}">
                <a16:creationId xmlns:a16="http://schemas.microsoft.com/office/drawing/2014/main" id="{F455F5C2-BF37-AA43-BBA4-6EA8B7767E10}"/>
              </a:ext>
            </a:extLst>
          </p:cNvPr>
          <p:cNvSpPr/>
          <p:nvPr/>
        </p:nvSpPr>
        <p:spPr>
          <a:xfrm flipH="1">
            <a:off x="8450263" y="79375"/>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9" name="Google Shape;658;p27">
            <a:extLst>
              <a:ext uri="{FF2B5EF4-FFF2-40B4-BE49-F238E27FC236}">
                <a16:creationId xmlns:a16="http://schemas.microsoft.com/office/drawing/2014/main" id="{C421ADB3-1662-A344-8B72-F2EDFBFE785E}"/>
              </a:ext>
            </a:extLst>
          </p:cNvPr>
          <p:cNvSpPr/>
          <p:nvPr/>
        </p:nvSpPr>
        <p:spPr>
          <a:xfrm flipH="1">
            <a:off x="-352425" y="1050925"/>
            <a:ext cx="1997075"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0" name="Google Shape;659;p27">
            <a:extLst>
              <a:ext uri="{FF2B5EF4-FFF2-40B4-BE49-F238E27FC236}">
                <a16:creationId xmlns:a16="http://schemas.microsoft.com/office/drawing/2014/main" id="{6F26A3CE-B049-A244-96BB-8A3F32E642E5}"/>
              </a:ext>
            </a:extLst>
          </p:cNvPr>
          <p:cNvGrpSpPr>
            <a:grpSpLocks/>
          </p:cNvGrpSpPr>
          <p:nvPr/>
        </p:nvGrpSpPr>
        <p:grpSpPr bwMode="auto">
          <a:xfrm>
            <a:off x="-331788" y="5576888"/>
            <a:ext cx="12855576" cy="1281112"/>
            <a:chOff x="-248700" y="4182223"/>
            <a:chExt cx="9641100" cy="961287"/>
          </a:xfrm>
        </p:grpSpPr>
        <p:grpSp>
          <p:nvGrpSpPr>
            <p:cNvPr id="11" name="Google Shape;660;p27">
              <a:extLst>
                <a:ext uri="{FF2B5EF4-FFF2-40B4-BE49-F238E27FC236}">
                  <a16:creationId xmlns:a16="http://schemas.microsoft.com/office/drawing/2014/main" id="{70A07114-A4AC-B146-907A-5571267530D5}"/>
                </a:ext>
              </a:extLst>
            </p:cNvPr>
            <p:cNvGrpSpPr>
              <a:grpSpLocks/>
            </p:cNvGrpSpPr>
            <p:nvPr/>
          </p:nvGrpSpPr>
          <p:grpSpPr bwMode="auto">
            <a:xfrm>
              <a:off x="-248629" y="4462202"/>
              <a:ext cx="9640980" cy="681308"/>
              <a:chOff x="131200" y="4480088"/>
              <a:chExt cx="8881603" cy="627644"/>
            </a:xfrm>
          </p:grpSpPr>
          <p:sp>
            <p:nvSpPr>
              <p:cNvPr id="13" name="Google Shape;661;p27">
                <a:extLst>
                  <a:ext uri="{FF2B5EF4-FFF2-40B4-BE49-F238E27FC236}">
                    <a16:creationId xmlns:a16="http://schemas.microsoft.com/office/drawing/2014/main" id="{6B0BC532-D4D8-914B-AAD0-553DD27A0A83}"/>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62;p27">
                <a:extLst>
                  <a:ext uri="{FF2B5EF4-FFF2-40B4-BE49-F238E27FC236}">
                    <a16:creationId xmlns:a16="http://schemas.microsoft.com/office/drawing/2014/main" id="{B8D736C1-9847-084E-9144-30121095D897}"/>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663;p27">
                <a:extLst>
                  <a:ext uri="{FF2B5EF4-FFF2-40B4-BE49-F238E27FC236}">
                    <a16:creationId xmlns:a16="http://schemas.microsoft.com/office/drawing/2014/main" id="{6003FC01-AB1D-A248-A959-B98AFAA65B35}"/>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2" name="Google Shape;664;p27">
              <a:extLst>
                <a:ext uri="{FF2B5EF4-FFF2-40B4-BE49-F238E27FC236}">
                  <a16:creationId xmlns:a16="http://schemas.microsoft.com/office/drawing/2014/main" id="{5562E73C-AECE-874C-83CE-CBCD2EC849E3}"/>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651" name="Google Shape;651;p27"/>
          <p:cNvSpPr txBox="1">
            <a:spLocks noGrp="1"/>
          </p:cNvSpPr>
          <p:nvPr>
            <p:ph type="title"/>
          </p:nvPr>
        </p:nvSpPr>
        <p:spPr>
          <a:xfrm>
            <a:off x="5582167" y="922533"/>
            <a:ext cx="5658800" cy="1122400"/>
          </a:xfrm>
          <a:prstGeom prst="rect">
            <a:avLst/>
          </a:prstGeom>
        </p:spPr>
        <p:txBody>
          <a:bodyPr spcFirstLastPara="1" anchor="ctr">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p:nvPr>
        </p:nvSpPr>
        <p:spPr>
          <a:xfrm>
            <a:off x="2872967" y="9225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anchor="b">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0958879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grpSp>
        <p:nvGrpSpPr>
          <p:cNvPr id="5" name="Google Shape;669;p28">
            <a:extLst>
              <a:ext uri="{FF2B5EF4-FFF2-40B4-BE49-F238E27FC236}">
                <a16:creationId xmlns:a16="http://schemas.microsoft.com/office/drawing/2014/main" id="{0C4F8EF2-5683-104B-91B9-7BDD4AD882CB}"/>
              </a:ext>
            </a:extLst>
          </p:cNvPr>
          <p:cNvGrpSpPr>
            <a:grpSpLocks/>
          </p:cNvGrpSpPr>
          <p:nvPr/>
        </p:nvGrpSpPr>
        <p:grpSpPr bwMode="auto">
          <a:xfrm>
            <a:off x="4564063" y="3690938"/>
            <a:ext cx="7748587" cy="2195512"/>
            <a:chOff x="664583" y="2178018"/>
            <a:chExt cx="7577664" cy="2147253"/>
          </a:xfrm>
        </p:grpSpPr>
        <p:sp>
          <p:nvSpPr>
            <p:cNvPr id="6" name="Google Shape;670;p28">
              <a:extLst>
                <a:ext uri="{FF2B5EF4-FFF2-40B4-BE49-F238E27FC236}">
                  <a16:creationId xmlns:a16="http://schemas.microsoft.com/office/drawing/2014/main" id="{1603EB2D-AB86-D94E-97F5-91ABA85641B8}"/>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671;p28">
              <a:extLst>
                <a:ext uri="{FF2B5EF4-FFF2-40B4-BE49-F238E27FC236}">
                  <a16:creationId xmlns:a16="http://schemas.microsoft.com/office/drawing/2014/main" id="{43C163F1-B127-3646-A4B4-0CFE0A862E9C}"/>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672;p28">
              <a:extLst>
                <a:ext uri="{FF2B5EF4-FFF2-40B4-BE49-F238E27FC236}">
                  <a16:creationId xmlns:a16="http://schemas.microsoft.com/office/drawing/2014/main" id="{AE3B1E91-0E9C-5B4D-AB67-20538F6D87E9}"/>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9" name="Google Shape;673;p28">
            <a:extLst>
              <a:ext uri="{FF2B5EF4-FFF2-40B4-BE49-F238E27FC236}">
                <a16:creationId xmlns:a16="http://schemas.microsoft.com/office/drawing/2014/main" id="{FEA95A26-4F17-0C41-A35C-0DE3758A5352}"/>
              </a:ext>
            </a:extLst>
          </p:cNvPr>
          <p:cNvGrpSpPr>
            <a:grpSpLocks/>
          </p:cNvGrpSpPr>
          <p:nvPr/>
        </p:nvGrpSpPr>
        <p:grpSpPr bwMode="auto">
          <a:xfrm>
            <a:off x="-331788" y="5576888"/>
            <a:ext cx="12855576" cy="1281112"/>
            <a:chOff x="-248700" y="4182223"/>
            <a:chExt cx="9641100" cy="961287"/>
          </a:xfrm>
        </p:grpSpPr>
        <p:grpSp>
          <p:nvGrpSpPr>
            <p:cNvPr id="10" name="Google Shape;674;p28">
              <a:extLst>
                <a:ext uri="{FF2B5EF4-FFF2-40B4-BE49-F238E27FC236}">
                  <a16:creationId xmlns:a16="http://schemas.microsoft.com/office/drawing/2014/main" id="{1F93AE72-E5B5-FD45-8881-0191EF44AE54}"/>
                </a:ext>
              </a:extLst>
            </p:cNvPr>
            <p:cNvGrpSpPr>
              <a:grpSpLocks/>
            </p:cNvGrpSpPr>
            <p:nvPr/>
          </p:nvGrpSpPr>
          <p:grpSpPr bwMode="auto">
            <a:xfrm>
              <a:off x="-248629" y="4462202"/>
              <a:ext cx="9640980" cy="681308"/>
              <a:chOff x="131200" y="4480088"/>
              <a:chExt cx="8881603" cy="627644"/>
            </a:xfrm>
          </p:grpSpPr>
          <p:sp>
            <p:nvSpPr>
              <p:cNvPr id="12" name="Google Shape;675;p28">
                <a:extLst>
                  <a:ext uri="{FF2B5EF4-FFF2-40B4-BE49-F238E27FC236}">
                    <a16:creationId xmlns:a16="http://schemas.microsoft.com/office/drawing/2014/main" id="{79C79EA8-B23C-F94F-BF3F-E36D5F4A379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676;p28">
                <a:extLst>
                  <a:ext uri="{FF2B5EF4-FFF2-40B4-BE49-F238E27FC236}">
                    <a16:creationId xmlns:a16="http://schemas.microsoft.com/office/drawing/2014/main" id="{9CD398A0-68B5-BC45-8EF7-A3BE1A25DB6A}"/>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677;p28">
                <a:extLst>
                  <a:ext uri="{FF2B5EF4-FFF2-40B4-BE49-F238E27FC236}">
                    <a16:creationId xmlns:a16="http://schemas.microsoft.com/office/drawing/2014/main" id="{6A83D527-1585-9941-9172-920078156561}"/>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1" name="Google Shape;678;p28">
              <a:extLst>
                <a:ext uri="{FF2B5EF4-FFF2-40B4-BE49-F238E27FC236}">
                  <a16:creationId xmlns:a16="http://schemas.microsoft.com/office/drawing/2014/main" id="{B8C38749-8EE9-6A4D-BB9F-B2A06D36FEFF}"/>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5" name="Google Shape;679;p28">
            <a:extLst>
              <a:ext uri="{FF2B5EF4-FFF2-40B4-BE49-F238E27FC236}">
                <a16:creationId xmlns:a16="http://schemas.microsoft.com/office/drawing/2014/main" id="{CDB5865F-91FF-1E43-B4AD-19371B7CD065}"/>
              </a:ext>
            </a:extLst>
          </p:cNvPr>
          <p:cNvGrpSpPr>
            <a:grpSpLocks/>
          </p:cNvGrpSpPr>
          <p:nvPr/>
        </p:nvGrpSpPr>
        <p:grpSpPr bwMode="auto">
          <a:xfrm>
            <a:off x="7481888" y="4867275"/>
            <a:ext cx="1768475" cy="893763"/>
            <a:chOff x="1866724" y="1193292"/>
            <a:chExt cx="6154785" cy="3109690"/>
          </a:xfrm>
        </p:grpSpPr>
        <p:sp>
          <p:nvSpPr>
            <p:cNvPr id="16" name="Google Shape;680;p28">
              <a:extLst>
                <a:ext uri="{FF2B5EF4-FFF2-40B4-BE49-F238E27FC236}">
                  <a16:creationId xmlns:a16="http://schemas.microsoft.com/office/drawing/2014/main" id="{48A661AD-0CA4-F448-B56B-41F46DDA48C2}"/>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681;p28">
              <a:extLst>
                <a:ext uri="{FF2B5EF4-FFF2-40B4-BE49-F238E27FC236}">
                  <a16:creationId xmlns:a16="http://schemas.microsoft.com/office/drawing/2014/main" id="{60082D7B-3784-3E4A-80DA-39BC1A156AA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8" name="Google Shape;682;p28">
            <a:extLst>
              <a:ext uri="{FF2B5EF4-FFF2-40B4-BE49-F238E27FC236}">
                <a16:creationId xmlns:a16="http://schemas.microsoft.com/office/drawing/2014/main" id="{035D682B-3E69-654D-AB7C-0B38D1272BC8}"/>
              </a:ext>
            </a:extLst>
          </p:cNvPr>
          <p:cNvGrpSpPr>
            <a:grpSpLocks/>
          </p:cNvGrpSpPr>
          <p:nvPr/>
        </p:nvGrpSpPr>
        <p:grpSpPr bwMode="auto">
          <a:xfrm>
            <a:off x="1535113" y="4238625"/>
            <a:ext cx="2312987" cy="1463675"/>
            <a:chOff x="1267583" y="1668729"/>
            <a:chExt cx="5948938" cy="3766026"/>
          </a:xfrm>
        </p:grpSpPr>
        <p:sp>
          <p:nvSpPr>
            <p:cNvPr id="19" name="Google Shape;683;p28">
              <a:extLst>
                <a:ext uri="{FF2B5EF4-FFF2-40B4-BE49-F238E27FC236}">
                  <a16:creationId xmlns:a16="http://schemas.microsoft.com/office/drawing/2014/main" id="{7AAE2D3A-158D-9B46-ADBF-B31F283241F0}"/>
                </a:ext>
              </a:extLst>
            </p:cNvPr>
            <p:cNvSpPr>
              <a:spLocks/>
            </p:cNvSpPr>
            <p:nvPr/>
          </p:nvSpPr>
          <p:spPr bwMode="auto">
            <a:xfrm>
              <a:off x="1273066" y="2429246"/>
              <a:ext cx="5943455" cy="3005509"/>
            </a:xfrm>
            <a:custGeom>
              <a:avLst/>
              <a:gdLst>
                <a:gd name="T0" fmla="*/ 15130 w 33604"/>
                <a:gd name="T1" fmla="*/ 0 h 16993"/>
                <a:gd name="T2" fmla="*/ 14999 w 33604"/>
                <a:gd name="T3" fmla="*/ 8 h 16993"/>
                <a:gd name="T4" fmla="*/ 13350 w 33604"/>
                <a:gd name="T5" fmla="*/ 160 h 16993"/>
                <a:gd name="T6" fmla="*/ 12767 w 33604"/>
                <a:gd name="T7" fmla="*/ 213 h 16993"/>
                <a:gd name="T8" fmla="*/ 12364 w 33604"/>
                <a:gd name="T9" fmla="*/ 209 h 16993"/>
                <a:gd name="T10" fmla="*/ 11670 w 33604"/>
                <a:gd name="T11" fmla="*/ 283 h 16993"/>
                <a:gd name="T12" fmla="*/ 10234 w 33604"/>
                <a:gd name="T13" fmla="*/ 1230 h 16993"/>
                <a:gd name="T14" fmla="*/ 8707 w 33604"/>
                <a:gd name="T15" fmla="*/ 1780 h 16993"/>
                <a:gd name="T16" fmla="*/ 7118 w 33604"/>
                <a:gd name="T17" fmla="*/ 2390 h 16993"/>
                <a:gd name="T18" fmla="*/ 6232 w 33604"/>
                <a:gd name="T19" fmla="*/ 3948 h 16993"/>
                <a:gd name="T20" fmla="*/ 4888 w 33604"/>
                <a:gd name="T21" fmla="*/ 4895 h 16993"/>
                <a:gd name="T22" fmla="*/ 3483 w 33604"/>
                <a:gd name="T23" fmla="*/ 5873 h 16993"/>
                <a:gd name="T24" fmla="*/ 2872 w 33604"/>
                <a:gd name="T25" fmla="*/ 7462 h 16993"/>
                <a:gd name="T26" fmla="*/ 1680 w 33604"/>
                <a:gd name="T27" fmla="*/ 8653 h 16993"/>
                <a:gd name="T28" fmla="*/ 917 w 33604"/>
                <a:gd name="T29" fmla="*/ 10119 h 16993"/>
                <a:gd name="T30" fmla="*/ 336 w 33604"/>
                <a:gd name="T31" fmla="*/ 11708 h 16993"/>
                <a:gd name="T32" fmla="*/ 122 w 33604"/>
                <a:gd name="T33" fmla="*/ 13357 h 16993"/>
                <a:gd name="T34" fmla="*/ 428 w 33604"/>
                <a:gd name="T35" fmla="*/ 15038 h 16993"/>
                <a:gd name="T36" fmla="*/ 61 w 33604"/>
                <a:gd name="T37" fmla="*/ 16351 h 16993"/>
                <a:gd name="T38" fmla="*/ 1528 w 33604"/>
                <a:gd name="T39" fmla="*/ 16993 h 16993"/>
                <a:gd name="T40" fmla="*/ 3116 w 33604"/>
                <a:gd name="T41" fmla="*/ 16473 h 16993"/>
                <a:gd name="T42" fmla="*/ 4705 w 33604"/>
                <a:gd name="T43" fmla="*/ 16290 h 16993"/>
                <a:gd name="T44" fmla="*/ 6293 w 33604"/>
                <a:gd name="T45" fmla="*/ 16382 h 16993"/>
                <a:gd name="T46" fmla="*/ 7912 w 33604"/>
                <a:gd name="T47" fmla="*/ 16870 h 16993"/>
                <a:gd name="T48" fmla="*/ 9470 w 33604"/>
                <a:gd name="T49" fmla="*/ 16565 h 16993"/>
                <a:gd name="T50" fmla="*/ 11089 w 33604"/>
                <a:gd name="T51" fmla="*/ 16870 h 16993"/>
                <a:gd name="T52" fmla="*/ 12678 w 33604"/>
                <a:gd name="T53" fmla="*/ 16962 h 16993"/>
                <a:gd name="T54" fmla="*/ 14266 w 33604"/>
                <a:gd name="T55" fmla="*/ 16473 h 16993"/>
                <a:gd name="T56" fmla="*/ 15855 w 33604"/>
                <a:gd name="T57" fmla="*/ 16932 h 16993"/>
                <a:gd name="T58" fmla="*/ 17443 w 33604"/>
                <a:gd name="T59" fmla="*/ 16870 h 16993"/>
                <a:gd name="T60" fmla="*/ 19032 w 33604"/>
                <a:gd name="T61" fmla="*/ 16840 h 16993"/>
                <a:gd name="T62" fmla="*/ 20620 w 33604"/>
                <a:gd name="T63" fmla="*/ 16626 h 16993"/>
                <a:gd name="T64" fmla="*/ 22209 w 33604"/>
                <a:gd name="T65" fmla="*/ 16932 h 16993"/>
                <a:gd name="T66" fmla="*/ 23767 w 33604"/>
                <a:gd name="T67" fmla="*/ 16351 h 16993"/>
                <a:gd name="T68" fmla="*/ 25355 w 33604"/>
                <a:gd name="T69" fmla="*/ 16687 h 16993"/>
                <a:gd name="T70" fmla="*/ 26944 w 33604"/>
                <a:gd name="T71" fmla="*/ 16809 h 16993"/>
                <a:gd name="T72" fmla="*/ 28532 w 33604"/>
                <a:gd name="T73" fmla="*/ 16534 h 16993"/>
                <a:gd name="T74" fmla="*/ 30121 w 33604"/>
                <a:gd name="T75" fmla="*/ 16718 h 16993"/>
                <a:gd name="T76" fmla="*/ 31293 w 33604"/>
                <a:gd name="T77" fmla="*/ 16627 h 16993"/>
                <a:gd name="T78" fmla="*/ 31740 w 33604"/>
                <a:gd name="T79" fmla="*/ 16657 h 16993"/>
                <a:gd name="T80" fmla="*/ 32727 w 33604"/>
                <a:gd name="T81" fmla="*/ 16823 h 16993"/>
                <a:gd name="T82" fmla="*/ 33359 w 33604"/>
                <a:gd name="T83" fmla="*/ 16687 h 16993"/>
                <a:gd name="T84" fmla="*/ 33542 w 33604"/>
                <a:gd name="T85" fmla="*/ 14976 h 16993"/>
                <a:gd name="T86" fmla="*/ 33176 w 33604"/>
                <a:gd name="T87" fmla="*/ 13327 h 16993"/>
                <a:gd name="T88" fmla="*/ 32382 w 33604"/>
                <a:gd name="T89" fmla="*/ 11860 h 16993"/>
                <a:gd name="T90" fmla="*/ 31832 w 33604"/>
                <a:gd name="T91" fmla="*/ 10333 h 16993"/>
                <a:gd name="T92" fmla="*/ 31618 w 33604"/>
                <a:gd name="T93" fmla="*/ 8622 h 16993"/>
                <a:gd name="T94" fmla="*/ 30824 w 33604"/>
                <a:gd name="T95" fmla="*/ 7156 h 16993"/>
                <a:gd name="T96" fmla="*/ 29632 w 33604"/>
                <a:gd name="T97" fmla="*/ 5965 h 16993"/>
                <a:gd name="T98" fmla="*/ 28196 w 33604"/>
                <a:gd name="T99" fmla="*/ 5079 h 16993"/>
                <a:gd name="T100" fmla="*/ 27463 w 33604"/>
                <a:gd name="T101" fmla="*/ 3429 h 16993"/>
                <a:gd name="T102" fmla="*/ 25783 w 33604"/>
                <a:gd name="T103" fmla="*/ 2940 h 16993"/>
                <a:gd name="T104" fmla="*/ 24683 w 33604"/>
                <a:gd name="T105" fmla="*/ 1566 h 16993"/>
                <a:gd name="T106" fmla="*/ 24139 w 33604"/>
                <a:gd name="T107" fmla="*/ 1465 h 16993"/>
                <a:gd name="T108" fmla="*/ 23434 w 33604"/>
                <a:gd name="T109" fmla="*/ 1494 h 16993"/>
                <a:gd name="T110" fmla="*/ 22942 w 33604"/>
                <a:gd name="T111" fmla="*/ 1413 h 16993"/>
                <a:gd name="T112" fmla="*/ 21415 w 33604"/>
                <a:gd name="T113" fmla="*/ 833 h 16993"/>
                <a:gd name="T114" fmla="*/ 19796 w 33604"/>
                <a:gd name="T115" fmla="*/ 619 h 16993"/>
                <a:gd name="T116" fmla="*/ 18238 w 33604"/>
                <a:gd name="T117" fmla="*/ 313 h 16993"/>
                <a:gd name="T118" fmla="*/ 17095 w 33604"/>
                <a:gd name="T119" fmla="*/ 270 h 16993"/>
                <a:gd name="T120" fmla="*/ 16619 w 33604"/>
                <a:gd name="T121" fmla="*/ 283 h 16993"/>
                <a:gd name="T122" fmla="*/ 15130 w 33604"/>
                <a:gd name="T123" fmla="*/ 0 h 16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684;p28">
              <a:extLst>
                <a:ext uri="{FF2B5EF4-FFF2-40B4-BE49-F238E27FC236}">
                  <a16:creationId xmlns:a16="http://schemas.microsoft.com/office/drawing/2014/main" id="{04CD2546-5121-9546-99DC-BADE21143533}"/>
                </a:ext>
              </a:extLst>
            </p:cNvPr>
            <p:cNvSpPr>
              <a:spLocks/>
            </p:cNvSpPr>
            <p:nvPr/>
          </p:nvSpPr>
          <p:spPr bwMode="auto">
            <a:xfrm>
              <a:off x="1267583" y="3748831"/>
              <a:ext cx="5948938" cy="1680595"/>
            </a:xfrm>
            <a:custGeom>
              <a:avLst/>
              <a:gdLst>
                <a:gd name="T0" fmla="*/ 30641 w 33635"/>
                <a:gd name="T1" fmla="*/ 489 h 9502"/>
                <a:gd name="T2" fmla="*/ 30060 w 33635"/>
                <a:gd name="T3" fmla="*/ 1742 h 9502"/>
                <a:gd name="T4" fmla="*/ 29785 w 33635"/>
                <a:gd name="T5" fmla="*/ 1895 h 9502"/>
                <a:gd name="T6" fmla="*/ 27739 w 33635"/>
                <a:gd name="T7" fmla="*/ 3666 h 9502"/>
                <a:gd name="T8" fmla="*/ 27464 w 33635"/>
                <a:gd name="T9" fmla="*/ 3697 h 9502"/>
                <a:gd name="T10" fmla="*/ 26486 w 33635"/>
                <a:gd name="T11" fmla="*/ 6019 h 9502"/>
                <a:gd name="T12" fmla="*/ 25050 w 33635"/>
                <a:gd name="T13" fmla="*/ 5591 h 9502"/>
                <a:gd name="T14" fmla="*/ 24367 w 33635"/>
                <a:gd name="T15" fmla="*/ 6240 h 9502"/>
                <a:gd name="T16" fmla="*/ 23523 w 33635"/>
                <a:gd name="T17" fmla="*/ 5499 h 9502"/>
                <a:gd name="T18" fmla="*/ 20651 w 33635"/>
                <a:gd name="T19" fmla="*/ 6538 h 9502"/>
                <a:gd name="T20" fmla="*/ 19032 w 33635"/>
                <a:gd name="T21" fmla="*/ 6141 h 9502"/>
                <a:gd name="T22" fmla="*/ 18235 w 33635"/>
                <a:gd name="T23" fmla="*/ 6692 h 9502"/>
                <a:gd name="T24" fmla="*/ 17566 w 33635"/>
                <a:gd name="T25" fmla="*/ 6752 h 9502"/>
                <a:gd name="T26" fmla="*/ 15916 w 33635"/>
                <a:gd name="T27" fmla="*/ 6660 h 9502"/>
                <a:gd name="T28" fmla="*/ 15009 w 33635"/>
                <a:gd name="T29" fmla="*/ 6209 h 9502"/>
                <a:gd name="T30" fmla="*/ 13875 w 33635"/>
                <a:gd name="T31" fmla="*/ 6867 h 9502"/>
                <a:gd name="T32" fmla="*/ 13143 w 33635"/>
                <a:gd name="T33" fmla="*/ 6702 h 9502"/>
                <a:gd name="T34" fmla="*/ 12251 w 33635"/>
                <a:gd name="T35" fmla="*/ 7179 h 9502"/>
                <a:gd name="T36" fmla="*/ 10198 w 33635"/>
                <a:gd name="T37" fmla="*/ 6055 h 9502"/>
                <a:gd name="T38" fmla="*/ 9088 w 33635"/>
                <a:gd name="T39" fmla="*/ 6551 h 9502"/>
                <a:gd name="T40" fmla="*/ 7895 w 33635"/>
                <a:gd name="T41" fmla="*/ 6001 h 9502"/>
                <a:gd name="T42" fmla="*/ 5560 w 33635"/>
                <a:gd name="T43" fmla="*/ 6538 h 9502"/>
                <a:gd name="T44" fmla="*/ 4430 w 33635"/>
                <a:gd name="T45" fmla="*/ 7607 h 9502"/>
                <a:gd name="T46" fmla="*/ 4033 w 33635"/>
                <a:gd name="T47" fmla="*/ 7515 h 9502"/>
                <a:gd name="T48" fmla="*/ 3567 w 33635"/>
                <a:gd name="T49" fmla="*/ 7066 h 9502"/>
                <a:gd name="T50" fmla="*/ 1131 w 33635"/>
                <a:gd name="T51" fmla="*/ 5252 h 9502"/>
                <a:gd name="T52" fmla="*/ 153 w 33635"/>
                <a:gd name="T53" fmla="*/ 5530 h 9502"/>
                <a:gd name="T54" fmla="*/ 428 w 33635"/>
                <a:gd name="T55" fmla="*/ 7577 h 9502"/>
                <a:gd name="T56" fmla="*/ 1528 w 33635"/>
                <a:gd name="T57" fmla="*/ 9501 h 9502"/>
                <a:gd name="T58" fmla="*/ 4705 w 33635"/>
                <a:gd name="T59" fmla="*/ 8829 h 9502"/>
                <a:gd name="T60" fmla="*/ 7913 w 33635"/>
                <a:gd name="T61" fmla="*/ 9409 h 9502"/>
                <a:gd name="T62" fmla="*/ 11090 w 33635"/>
                <a:gd name="T63" fmla="*/ 9409 h 9502"/>
                <a:gd name="T64" fmla="*/ 14267 w 33635"/>
                <a:gd name="T65" fmla="*/ 9012 h 9502"/>
                <a:gd name="T66" fmla="*/ 17444 w 33635"/>
                <a:gd name="T67" fmla="*/ 9409 h 9502"/>
                <a:gd name="T68" fmla="*/ 20621 w 33635"/>
                <a:gd name="T69" fmla="*/ 9165 h 9502"/>
                <a:gd name="T70" fmla="*/ 23798 w 33635"/>
                <a:gd name="T71" fmla="*/ 8890 h 9502"/>
                <a:gd name="T72" fmla="*/ 26975 w 33635"/>
                <a:gd name="T73" fmla="*/ 9348 h 9502"/>
                <a:gd name="T74" fmla="*/ 30152 w 33635"/>
                <a:gd name="T75" fmla="*/ 9257 h 9502"/>
                <a:gd name="T76" fmla="*/ 31771 w 33635"/>
                <a:gd name="T77" fmla="*/ 9196 h 9502"/>
                <a:gd name="T78" fmla="*/ 33360 w 33635"/>
                <a:gd name="T79" fmla="*/ 9226 h 9502"/>
                <a:gd name="T80" fmla="*/ 33207 w 33635"/>
                <a:gd name="T81" fmla="*/ 5866 h 9502"/>
                <a:gd name="T82" fmla="*/ 31863 w 33635"/>
                <a:gd name="T83" fmla="*/ 2872 h 9502"/>
                <a:gd name="T84" fmla="*/ 31038 w 33635"/>
                <a:gd name="T85" fmla="*/ 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685;p28">
              <a:extLst>
                <a:ext uri="{FF2B5EF4-FFF2-40B4-BE49-F238E27FC236}">
                  <a16:creationId xmlns:a16="http://schemas.microsoft.com/office/drawing/2014/main" id="{687CD09D-1866-C34A-9B60-6E20AFC42DF3}"/>
                </a:ext>
              </a:extLst>
            </p:cNvPr>
            <p:cNvSpPr/>
            <p:nvPr/>
          </p:nvSpPr>
          <p:spPr>
            <a:xfrm>
              <a:off x="1696297" y="3551743"/>
              <a:ext cx="310308" cy="310432"/>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686;p28">
              <a:extLst>
                <a:ext uri="{FF2B5EF4-FFF2-40B4-BE49-F238E27FC236}">
                  <a16:creationId xmlns:a16="http://schemas.microsoft.com/office/drawing/2014/main" id="{B5BF6F06-904B-494B-B473-5D77C8676C5B}"/>
                </a:ext>
              </a:extLst>
            </p:cNvPr>
            <p:cNvSpPr/>
            <p:nvPr/>
          </p:nvSpPr>
          <p:spPr>
            <a:xfrm>
              <a:off x="1635054" y="3143281"/>
              <a:ext cx="134738" cy="102114"/>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687;p28">
              <a:extLst>
                <a:ext uri="{FF2B5EF4-FFF2-40B4-BE49-F238E27FC236}">
                  <a16:creationId xmlns:a16="http://schemas.microsoft.com/office/drawing/2014/main" id="{6E8B712D-CB50-2443-9F3B-A936F6306E15}"/>
                </a:ext>
              </a:extLst>
            </p:cNvPr>
            <p:cNvSpPr/>
            <p:nvPr/>
          </p:nvSpPr>
          <p:spPr>
            <a:xfrm>
              <a:off x="1316579" y="3437374"/>
              <a:ext cx="130656" cy="106200"/>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688;p28">
              <a:extLst>
                <a:ext uri="{FF2B5EF4-FFF2-40B4-BE49-F238E27FC236}">
                  <a16:creationId xmlns:a16="http://schemas.microsoft.com/office/drawing/2014/main" id="{643674AB-8649-4444-AD49-DE18223AF9C7}"/>
                </a:ext>
              </a:extLst>
            </p:cNvPr>
            <p:cNvSpPr/>
            <p:nvPr/>
          </p:nvSpPr>
          <p:spPr>
            <a:xfrm>
              <a:off x="1373741" y="3465965"/>
              <a:ext cx="465463" cy="265502"/>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689;p28">
              <a:extLst>
                <a:ext uri="{FF2B5EF4-FFF2-40B4-BE49-F238E27FC236}">
                  <a16:creationId xmlns:a16="http://schemas.microsoft.com/office/drawing/2014/main" id="{023D974D-376D-CC4A-A4E0-E0E76BCC4B9C}"/>
                </a:ext>
              </a:extLst>
            </p:cNvPr>
            <p:cNvSpPr/>
            <p:nvPr/>
          </p:nvSpPr>
          <p:spPr>
            <a:xfrm>
              <a:off x="1598305" y="3188210"/>
              <a:ext cx="306227" cy="494241"/>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690;p28">
              <a:extLst>
                <a:ext uri="{FF2B5EF4-FFF2-40B4-BE49-F238E27FC236}">
                  <a16:creationId xmlns:a16="http://schemas.microsoft.com/office/drawing/2014/main" id="{DB4F0C28-3592-D646-9AB1-2A55B21804E1}"/>
                </a:ext>
              </a:extLst>
            </p:cNvPr>
            <p:cNvSpPr>
              <a:spLocks/>
            </p:cNvSpPr>
            <p:nvPr/>
          </p:nvSpPr>
          <p:spPr bwMode="auto">
            <a:xfrm>
              <a:off x="1564714" y="3469916"/>
              <a:ext cx="805278" cy="877617"/>
            </a:xfrm>
            <a:custGeom>
              <a:avLst/>
              <a:gdLst>
                <a:gd name="T0" fmla="*/ 2540 w 4553"/>
                <a:gd name="T1" fmla="*/ 0 h 4962"/>
                <a:gd name="T2" fmla="*/ 2139 w 4553"/>
                <a:gd name="T3" fmla="*/ 631 h 4962"/>
                <a:gd name="T4" fmla="*/ 1528 w 4553"/>
                <a:gd name="T5" fmla="*/ 1180 h 4962"/>
                <a:gd name="T6" fmla="*/ 1250 w 4553"/>
                <a:gd name="T7" fmla="*/ 1274 h 4962"/>
                <a:gd name="T8" fmla="*/ 866 w 4553"/>
                <a:gd name="T9" fmla="*/ 1227 h 4962"/>
                <a:gd name="T10" fmla="*/ 612 w 4553"/>
                <a:gd name="T11" fmla="*/ 1303 h 4962"/>
                <a:gd name="T12" fmla="*/ 1 w 4553"/>
                <a:gd name="T13" fmla="*/ 1883 h 4962"/>
                <a:gd name="T14" fmla="*/ 1620 w 4553"/>
                <a:gd name="T15" fmla="*/ 3899 h 4962"/>
                <a:gd name="T16" fmla="*/ 3147 w 4553"/>
                <a:gd name="T17" fmla="*/ 4877 h 4962"/>
                <a:gd name="T18" fmla="*/ 3511 w 4553"/>
                <a:gd name="T19" fmla="*/ 4962 h 4962"/>
                <a:gd name="T20" fmla="*/ 4094 w 4553"/>
                <a:gd name="T21" fmla="*/ 4755 h 4962"/>
                <a:gd name="T22" fmla="*/ 4522 w 4553"/>
                <a:gd name="T23" fmla="*/ 3930 h 4962"/>
                <a:gd name="T24" fmla="*/ 4033 w 4553"/>
                <a:gd name="T25" fmla="*/ 2127 h 4962"/>
                <a:gd name="T26" fmla="*/ 2689 w 4553"/>
                <a:gd name="T27" fmla="*/ 20 h 4962"/>
                <a:gd name="T28" fmla="*/ 2540 w 4553"/>
                <a:gd name="T29" fmla="*/ 0 h 4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691;p28">
              <a:extLst>
                <a:ext uri="{FF2B5EF4-FFF2-40B4-BE49-F238E27FC236}">
                  <a16:creationId xmlns:a16="http://schemas.microsoft.com/office/drawing/2014/main" id="{0A9B8BAB-238C-A64A-9072-F2276CCDA391}"/>
                </a:ext>
              </a:extLst>
            </p:cNvPr>
            <p:cNvSpPr/>
            <p:nvPr/>
          </p:nvSpPr>
          <p:spPr>
            <a:xfrm>
              <a:off x="3162098" y="2048601"/>
              <a:ext cx="298058" cy="294093"/>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692;p28">
              <a:extLst>
                <a:ext uri="{FF2B5EF4-FFF2-40B4-BE49-F238E27FC236}">
                  <a16:creationId xmlns:a16="http://schemas.microsoft.com/office/drawing/2014/main" id="{C77AD996-AB61-F048-B2F7-37D08DDB7F55}"/>
                </a:ext>
              </a:extLst>
            </p:cNvPr>
            <p:cNvSpPr/>
            <p:nvPr/>
          </p:nvSpPr>
          <p:spPr>
            <a:xfrm>
              <a:off x="3451990" y="1668729"/>
              <a:ext cx="122490" cy="10211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93;p28">
              <a:extLst>
                <a:ext uri="{FF2B5EF4-FFF2-40B4-BE49-F238E27FC236}">
                  <a16:creationId xmlns:a16="http://schemas.microsoft.com/office/drawing/2014/main" id="{99C1A1B6-A303-894D-A406-CB6EE3EB7E61}"/>
                </a:ext>
              </a:extLst>
            </p:cNvPr>
            <p:cNvSpPr/>
            <p:nvPr/>
          </p:nvSpPr>
          <p:spPr>
            <a:xfrm>
              <a:off x="3027357" y="1689153"/>
              <a:ext cx="106158" cy="102114"/>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694;p28">
              <a:extLst>
                <a:ext uri="{FF2B5EF4-FFF2-40B4-BE49-F238E27FC236}">
                  <a16:creationId xmlns:a16="http://schemas.microsoft.com/office/drawing/2014/main" id="{00B5CE2A-3A21-AC46-A0B9-347A1099CC5C}"/>
                </a:ext>
              </a:extLst>
            </p:cNvPr>
            <p:cNvSpPr/>
            <p:nvPr/>
          </p:nvSpPr>
          <p:spPr>
            <a:xfrm>
              <a:off x="3068187" y="1721830"/>
              <a:ext cx="240899" cy="481986"/>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95;p28">
              <a:extLst>
                <a:ext uri="{FF2B5EF4-FFF2-40B4-BE49-F238E27FC236}">
                  <a16:creationId xmlns:a16="http://schemas.microsoft.com/office/drawing/2014/main" id="{217B7206-CBFB-0847-8256-8A53D0EA191E}"/>
                </a:ext>
              </a:extLst>
            </p:cNvPr>
            <p:cNvSpPr/>
            <p:nvPr/>
          </p:nvSpPr>
          <p:spPr>
            <a:xfrm>
              <a:off x="3309086" y="1705492"/>
              <a:ext cx="224564" cy="510577"/>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2" name="Google Shape;696;p28">
              <a:extLst>
                <a:ext uri="{FF2B5EF4-FFF2-40B4-BE49-F238E27FC236}">
                  <a16:creationId xmlns:a16="http://schemas.microsoft.com/office/drawing/2014/main" id="{671F1775-88B9-E24E-9647-A14F3CF26C5F}"/>
                </a:ext>
              </a:extLst>
            </p:cNvPr>
            <p:cNvSpPr>
              <a:spLocks/>
            </p:cNvSpPr>
            <p:nvPr/>
          </p:nvSpPr>
          <p:spPr bwMode="auto">
            <a:xfrm>
              <a:off x="3018181" y="2076048"/>
              <a:ext cx="594452" cy="886460"/>
            </a:xfrm>
            <a:custGeom>
              <a:avLst/>
              <a:gdLst>
                <a:gd name="T0" fmla="*/ 413 w 3361"/>
                <a:gd name="T1" fmla="*/ 0 h 5012"/>
                <a:gd name="T2" fmla="*/ 61 w 3361"/>
                <a:gd name="T3" fmla="*/ 202 h 5012"/>
                <a:gd name="T4" fmla="*/ 61 w 3361"/>
                <a:gd name="T5" fmla="*/ 2768 h 5012"/>
                <a:gd name="T6" fmla="*/ 642 w 3361"/>
                <a:gd name="T7" fmla="*/ 4510 h 5012"/>
                <a:gd name="T8" fmla="*/ 1406 w 3361"/>
                <a:gd name="T9" fmla="*/ 4998 h 5012"/>
                <a:gd name="T10" fmla="*/ 1556 w 3361"/>
                <a:gd name="T11" fmla="*/ 5012 h 5012"/>
                <a:gd name="T12" fmla="*/ 2291 w 3361"/>
                <a:gd name="T13" fmla="*/ 4632 h 5012"/>
                <a:gd name="T14" fmla="*/ 3055 w 3361"/>
                <a:gd name="T15" fmla="*/ 2921 h 5012"/>
                <a:gd name="T16" fmla="*/ 3361 w 3361"/>
                <a:gd name="T17" fmla="*/ 447 h 5012"/>
                <a:gd name="T18" fmla="*/ 3103 w 3361"/>
                <a:gd name="T19" fmla="*/ 289 h 5012"/>
                <a:gd name="T20" fmla="*/ 2538 w 3361"/>
                <a:gd name="T21" fmla="*/ 570 h 5012"/>
                <a:gd name="T22" fmla="*/ 2505 w 3361"/>
                <a:gd name="T23" fmla="*/ 569 h 5012"/>
                <a:gd name="T24" fmla="*/ 2354 w 3361"/>
                <a:gd name="T25" fmla="*/ 563 h 5012"/>
                <a:gd name="T26" fmla="*/ 1843 w 3361"/>
                <a:gd name="T27" fmla="*/ 606 h 5012"/>
                <a:gd name="T28" fmla="*/ 1681 w 3361"/>
                <a:gd name="T29" fmla="*/ 599 h 5012"/>
                <a:gd name="T30" fmla="*/ 886 w 3361"/>
                <a:gd name="T31" fmla="*/ 141 h 5012"/>
                <a:gd name="T32" fmla="*/ 413 w 3361"/>
                <a:gd name="T33"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3" name="Google Shape;697;p28">
              <a:extLst>
                <a:ext uri="{FF2B5EF4-FFF2-40B4-BE49-F238E27FC236}">
                  <a16:creationId xmlns:a16="http://schemas.microsoft.com/office/drawing/2014/main" id="{971A2835-F1AC-F54E-AB46-1413DB71FFDD}"/>
                </a:ext>
              </a:extLst>
            </p:cNvPr>
            <p:cNvSpPr/>
            <p:nvPr/>
          </p:nvSpPr>
          <p:spPr>
            <a:xfrm>
              <a:off x="5742557" y="2640870"/>
              <a:ext cx="318474" cy="318601"/>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4" name="Google Shape;698;p28">
              <a:extLst>
                <a:ext uri="{FF2B5EF4-FFF2-40B4-BE49-F238E27FC236}">
                  <a16:creationId xmlns:a16="http://schemas.microsoft.com/office/drawing/2014/main" id="{406CF23D-6F1D-8840-A83C-E5534A9ACC83}"/>
                </a:ext>
              </a:extLst>
            </p:cNvPr>
            <p:cNvSpPr/>
            <p:nvPr/>
          </p:nvSpPr>
          <p:spPr>
            <a:xfrm>
              <a:off x="6293762" y="2465233"/>
              <a:ext cx="130656" cy="10620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5" name="Google Shape;699;p28">
              <a:extLst>
                <a:ext uri="{FF2B5EF4-FFF2-40B4-BE49-F238E27FC236}">
                  <a16:creationId xmlns:a16="http://schemas.microsoft.com/office/drawing/2014/main" id="{D5029110-C0E2-474B-91C8-B01E2BD99F3A}"/>
                </a:ext>
              </a:extLst>
            </p:cNvPr>
            <p:cNvSpPr/>
            <p:nvPr/>
          </p:nvSpPr>
          <p:spPr>
            <a:xfrm>
              <a:off x="5918125" y="2232408"/>
              <a:ext cx="114324" cy="102117"/>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6" name="Google Shape;700;p28">
              <a:extLst>
                <a:ext uri="{FF2B5EF4-FFF2-40B4-BE49-F238E27FC236}">
                  <a16:creationId xmlns:a16="http://schemas.microsoft.com/office/drawing/2014/main" id="{89CE5D79-7455-7D43-919A-F1A36CFC36B3}"/>
                </a:ext>
              </a:extLst>
            </p:cNvPr>
            <p:cNvSpPr/>
            <p:nvPr/>
          </p:nvSpPr>
          <p:spPr>
            <a:xfrm>
              <a:off x="5865047" y="2277340"/>
              <a:ext cx="179652" cy="514663"/>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7" name="Google Shape;701;p28">
              <a:extLst>
                <a:ext uri="{FF2B5EF4-FFF2-40B4-BE49-F238E27FC236}">
                  <a16:creationId xmlns:a16="http://schemas.microsoft.com/office/drawing/2014/main" id="{39F874A9-2916-2645-AF99-FBA4823BF2F1}"/>
                </a:ext>
              </a:extLst>
            </p:cNvPr>
            <p:cNvSpPr/>
            <p:nvPr/>
          </p:nvSpPr>
          <p:spPr>
            <a:xfrm>
              <a:off x="5930375" y="2493824"/>
              <a:ext cx="420548" cy="347195"/>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8" name="Google Shape;702;p28">
              <a:extLst>
                <a:ext uri="{FF2B5EF4-FFF2-40B4-BE49-F238E27FC236}">
                  <a16:creationId xmlns:a16="http://schemas.microsoft.com/office/drawing/2014/main" id="{DDA04498-D1C8-7C41-B489-EC007EFC34E6}"/>
                </a:ext>
              </a:extLst>
            </p:cNvPr>
            <p:cNvSpPr>
              <a:spLocks/>
            </p:cNvSpPr>
            <p:nvPr/>
          </p:nvSpPr>
          <p:spPr bwMode="auto">
            <a:xfrm>
              <a:off x="5363042" y="2551636"/>
              <a:ext cx="816067" cy="886460"/>
            </a:xfrm>
            <a:custGeom>
              <a:avLst/>
              <a:gdLst>
                <a:gd name="T0" fmla="*/ 2234 w 4614"/>
                <a:gd name="T1" fmla="*/ 0 h 5012"/>
                <a:gd name="T2" fmla="*/ 2047 w 4614"/>
                <a:gd name="T3" fmla="*/ 18 h 5012"/>
                <a:gd name="T4" fmla="*/ 581 w 4614"/>
                <a:gd name="T5" fmla="*/ 2157 h 5012"/>
                <a:gd name="T6" fmla="*/ 92 w 4614"/>
                <a:gd name="T7" fmla="*/ 3898 h 5012"/>
                <a:gd name="T8" fmla="*/ 459 w 4614"/>
                <a:gd name="T9" fmla="*/ 4753 h 5012"/>
                <a:gd name="T10" fmla="*/ 1056 w 4614"/>
                <a:gd name="T11" fmla="*/ 5011 h 5012"/>
                <a:gd name="T12" fmla="*/ 1375 w 4614"/>
                <a:gd name="T13" fmla="*/ 4937 h 5012"/>
                <a:gd name="T14" fmla="*/ 2964 w 4614"/>
                <a:gd name="T15" fmla="*/ 3959 h 5012"/>
                <a:gd name="T16" fmla="*/ 4613 w 4614"/>
                <a:gd name="T17" fmla="*/ 2096 h 5012"/>
                <a:gd name="T18" fmla="*/ 4368 w 4614"/>
                <a:gd name="T19" fmla="*/ 1797 h 5012"/>
                <a:gd name="T20" fmla="*/ 4126 w 4614"/>
                <a:gd name="T21" fmla="*/ 1812 h 5012"/>
                <a:gd name="T22" fmla="*/ 3849 w 4614"/>
                <a:gd name="T23" fmla="*/ 1729 h 5012"/>
                <a:gd name="T24" fmla="*/ 3147 w 4614"/>
                <a:gd name="T25" fmla="*/ 1271 h 5012"/>
                <a:gd name="T26" fmla="*/ 2780 w 4614"/>
                <a:gd name="T27" fmla="*/ 446 h 5012"/>
                <a:gd name="T28" fmla="*/ 2234 w 4614"/>
                <a:gd name="T29" fmla="*/ 0 h 5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703;p28">
              <a:extLst>
                <a:ext uri="{FF2B5EF4-FFF2-40B4-BE49-F238E27FC236}">
                  <a16:creationId xmlns:a16="http://schemas.microsoft.com/office/drawing/2014/main" id="{6664B2E3-BAB8-4241-8B43-4D6987B42CA2}"/>
                </a:ext>
              </a:extLst>
            </p:cNvPr>
            <p:cNvSpPr/>
            <p:nvPr/>
          </p:nvSpPr>
          <p:spPr>
            <a:xfrm>
              <a:off x="4264509" y="2983979"/>
              <a:ext cx="314390" cy="306348"/>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0" name="Google Shape;704;p28">
              <a:extLst>
                <a:ext uri="{FF2B5EF4-FFF2-40B4-BE49-F238E27FC236}">
                  <a16:creationId xmlns:a16="http://schemas.microsoft.com/office/drawing/2014/main" id="{299AFF97-0BFA-D747-833C-6EA6669A1C26}"/>
                </a:ext>
              </a:extLst>
            </p:cNvPr>
            <p:cNvSpPr/>
            <p:nvPr/>
          </p:nvSpPr>
          <p:spPr>
            <a:xfrm>
              <a:off x="4627895" y="2640870"/>
              <a:ext cx="122490" cy="106200"/>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1" name="Google Shape;705;p28">
              <a:extLst>
                <a:ext uri="{FF2B5EF4-FFF2-40B4-BE49-F238E27FC236}">
                  <a16:creationId xmlns:a16="http://schemas.microsoft.com/office/drawing/2014/main" id="{D503DC00-CF9C-BC46-A909-DD6B84769101}"/>
                </a:ext>
              </a:extLst>
            </p:cNvPr>
            <p:cNvSpPr/>
            <p:nvPr/>
          </p:nvSpPr>
          <p:spPr>
            <a:xfrm>
              <a:off x="4186931" y="2600024"/>
              <a:ext cx="122490" cy="106200"/>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706;p28">
              <a:extLst>
                <a:ext uri="{FF2B5EF4-FFF2-40B4-BE49-F238E27FC236}">
                  <a16:creationId xmlns:a16="http://schemas.microsoft.com/office/drawing/2014/main" id="{275B1104-EF6D-BF47-BDD8-D241F781E4AC}"/>
                </a:ext>
              </a:extLst>
            </p:cNvPr>
            <p:cNvSpPr/>
            <p:nvPr/>
          </p:nvSpPr>
          <p:spPr>
            <a:xfrm>
              <a:off x="4240011" y="2636787"/>
              <a:ext cx="204150" cy="506494"/>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707;p28">
              <a:extLst>
                <a:ext uri="{FF2B5EF4-FFF2-40B4-BE49-F238E27FC236}">
                  <a16:creationId xmlns:a16="http://schemas.microsoft.com/office/drawing/2014/main" id="{C8555D10-709A-1F4C-BC5B-A12A0844B8F5}"/>
                </a:ext>
              </a:extLst>
            </p:cNvPr>
            <p:cNvSpPr/>
            <p:nvPr/>
          </p:nvSpPr>
          <p:spPr>
            <a:xfrm>
              <a:off x="4456409" y="2677633"/>
              <a:ext cx="249065" cy="481986"/>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4" name="Google Shape;708;p28">
              <a:extLst>
                <a:ext uri="{FF2B5EF4-FFF2-40B4-BE49-F238E27FC236}">
                  <a16:creationId xmlns:a16="http://schemas.microsoft.com/office/drawing/2014/main" id="{91D889CB-52CE-D443-AB3C-7D8FD9949AA5}"/>
                </a:ext>
              </a:extLst>
            </p:cNvPr>
            <p:cNvSpPr>
              <a:spLocks/>
            </p:cNvSpPr>
            <p:nvPr/>
          </p:nvSpPr>
          <p:spPr bwMode="auto">
            <a:xfrm>
              <a:off x="4093336" y="2981240"/>
              <a:ext cx="632301" cy="909099"/>
            </a:xfrm>
            <a:custGeom>
              <a:avLst/>
              <a:gdLst>
                <a:gd name="T0" fmla="*/ 681 w 3575"/>
                <a:gd name="T1" fmla="*/ 0 h 5140"/>
                <a:gd name="T2" fmla="*/ 337 w 3575"/>
                <a:gd name="T3" fmla="*/ 155 h 5140"/>
                <a:gd name="T4" fmla="*/ 0 w 3575"/>
                <a:gd name="T5" fmla="*/ 2691 h 5140"/>
                <a:gd name="T6" fmla="*/ 306 w 3575"/>
                <a:gd name="T7" fmla="*/ 4493 h 5140"/>
                <a:gd name="T8" fmla="*/ 1039 w 3575"/>
                <a:gd name="T9" fmla="*/ 5104 h 5140"/>
                <a:gd name="T10" fmla="*/ 1300 w 3575"/>
                <a:gd name="T11" fmla="*/ 5139 h 5140"/>
                <a:gd name="T12" fmla="*/ 1956 w 3575"/>
                <a:gd name="T13" fmla="*/ 4860 h 5140"/>
                <a:gd name="T14" fmla="*/ 2933 w 3575"/>
                <a:gd name="T15" fmla="*/ 3271 h 5140"/>
                <a:gd name="T16" fmla="*/ 3575 w 3575"/>
                <a:gd name="T17" fmla="*/ 858 h 5140"/>
                <a:gd name="T18" fmla="*/ 3333 w 3575"/>
                <a:gd name="T19" fmla="*/ 660 h 5140"/>
                <a:gd name="T20" fmla="*/ 2811 w 3575"/>
                <a:gd name="T21" fmla="*/ 868 h 5140"/>
                <a:gd name="T22" fmla="*/ 2719 w 3575"/>
                <a:gd name="T23" fmla="*/ 858 h 5140"/>
                <a:gd name="T24" fmla="*/ 2318 w 3575"/>
                <a:gd name="T25" fmla="*/ 812 h 5140"/>
                <a:gd name="T26" fmla="*/ 1894 w 3575"/>
                <a:gd name="T27" fmla="*/ 766 h 5140"/>
                <a:gd name="T28" fmla="*/ 1192 w 3575"/>
                <a:gd name="T29" fmla="*/ 186 h 5140"/>
                <a:gd name="T30" fmla="*/ 681 w 3575"/>
                <a:gd name="T31" fmla="*/ 0 h 5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709;p28">
              <a:extLst>
                <a:ext uri="{FF2B5EF4-FFF2-40B4-BE49-F238E27FC236}">
                  <a16:creationId xmlns:a16="http://schemas.microsoft.com/office/drawing/2014/main" id="{5C1F67B0-0531-7F49-B762-DBD5A02A7A76}"/>
                </a:ext>
              </a:extLst>
            </p:cNvPr>
            <p:cNvSpPr/>
            <p:nvPr/>
          </p:nvSpPr>
          <p:spPr>
            <a:xfrm>
              <a:off x="6404004" y="4119505"/>
              <a:ext cx="326640" cy="314518"/>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10;p28">
              <a:extLst>
                <a:ext uri="{FF2B5EF4-FFF2-40B4-BE49-F238E27FC236}">
                  <a16:creationId xmlns:a16="http://schemas.microsoft.com/office/drawing/2014/main" id="{B68048DC-80C2-8C44-8B0A-ABF918028158}"/>
                </a:ext>
              </a:extLst>
            </p:cNvPr>
            <p:cNvSpPr/>
            <p:nvPr/>
          </p:nvSpPr>
          <p:spPr>
            <a:xfrm>
              <a:off x="7024621" y="4115422"/>
              <a:ext cx="130656" cy="102114"/>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7" name="Google Shape;711;p28">
              <a:extLst>
                <a:ext uri="{FF2B5EF4-FFF2-40B4-BE49-F238E27FC236}">
                  <a16:creationId xmlns:a16="http://schemas.microsoft.com/office/drawing/2014/main" id="{A803A0EB-67BE-6E48-9E8B-8FC186A833B2}"/>
                </a:ext>
              </a:extLst>
            </p:cNvPr>
            <p:cNvSpPr/>
            <p:nvPr/>
          </p:nvSpPr>
          <p:spPr>
            <a:xfrm>
              <a:off x="6746977" y="3764144"/>
              <a:ext cx="130656" cy="102114"/>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12;p28">
              <a:extLst>
                <a:ext uri="{FF2B5EF4-FFF2-40B4-BE49-F238E27FC236}">
                  <a16:creationId xmlns:a16="http://schemas.microsoft.com/office/drawing/2014/main" id="{6592826E-824A-B248-AE10-ACDAE4C1838A}"/>
                </a:ext>
              </a:extLst>
            </p:cNvPr>
            <p:cNvSpPr/>
            <p:nvPr/>
          </p:nvSpPr>
          <p:spPr>
            <a:xfrm>
              <a:off x="6538742" y="3813159"/>
              <a:ext cx="298061" cy="449309"/>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13;p28">
              <a:extLst>
                <a:ext uri="{FF2B5EF4-FFF2-40B4-BE49-F238E27FC236}">
                  <a16:creationId xmlns:a16="http://schemas.microsoft.com/office/drawing/2014/main" id="{B825F18F-F93D-4D41-BA47-DF2B0764DF38}"/>
                </a:ext>
              </a:extLst>
            </p:cNvPr>
            <p:cNvSpPr/>
            <p:nvPr/>
          </p:nvSpPr>
          <p:spPr>
            <a:xfrm>
              <a:off x="6583656" y="4131760"/>
              <a:ext cx="514459" cy="204231"/>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714;p28">
              <a:extLst>
                <a:ext uri="{FF2B5EF4-FFF2-40B4-BE49-F238E27FC236}">
                  <a16:creationId xmlns:a16="http://schemas.microsoft.com/office/drawing/2014/main" id="{1BA1E891-C998-4C4E-A653-7D185C5547AE}"/>
                </a:ext>
              </a:extLst>
            </p:cNvPr>
            <p:cNvSpPr>
              <a:spLocks/>
            </p:cNvSpPr>
            <p:nvPr/>
          </p:nvSpPr>
          <p:spPr bwMode="auto">
            <a:xfrm>
              <a:off x="5887090" y="3981231"/>
              <a:ext cx="924133" cy="773265"/>
            </a:xfrm>
            <a:custGeom>
              <a:avLst/>
              <a:gdLst>
                <a:gd name="T0" fmla="*/ 3422 w 5225"/>
                <a:gd name="T1" fmla="*/ 0 h 4372"/>
                <a:gd name="T2" fmla="*/ 1284 w 5225"/>
                <a:gd name="T3" fmla="*/ 1497 h 4372"/>
                <a:gd name="T4" fmla="*/ 184 w 5225"/>
                <a:gd name="T5" fmla="*/ 2933 h 4372"/>
                <a:gd name="T6" fmla="*/ 275 w 5225"/>
                <a:gd name="T7" fmla="*/ 3880 h 4372"/>
                <a:gd name="T8" fmla="*/ 975 w 5225"/>
                <a:gd name="T9" fmla="*/ 4371 h 4372"/>
                <a:gd name="T10" fmla="*/ 1039 w 5225"/>
                <a:gd name="T11" fmla="*/ 4369 h 4372"/>
                <a:gd name="T12" fmla="*/ 2872 w 5225"/>
                <a:gd name="T13" fmla="*/ 4032 h 4372"/>
                <a:gd name="T14" fmla="*/ 5072 w 5225"/>
                <a:gd name="T15" fmla="*/ 2841 h 4372"/>
                <a:gd name="T16" fmla="*/ 4491 w 5225"/>
                <a:gd name="T17" fmla="*/ 2261 h 4372"/>
                <a:gd name="T18" fmla="*/ 4002 w 5225"/>
                <a:gd name="T19" fmla="*/ 1589 h 4372"/>
                <a:gd name="T20" fmla="*/ 3941 w 5225"/>
                <a:gd name="T21" fmla="*/ 672 h 4372"/>
                <a:gd name="T22" fmla="*/ 3422 w 5225"/>
                <a:gd name="T23" fmla="*/ 0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51" name="Google Shape;715;p28">
            <a:extLst>
              <a:ext uri="{FF2B5EF4-FFF2-40B4-BE49-F238E27FC236}">
                <a16:creationId xmlns:a16="http://schemas.microsoft.com/office/drawing/2014/main" id="{899750E2-B217-5648-8C55-6A449F88BE60}"/>
              </a:ext>
            </a:extLst>
          </p:cNvPr>
          <p:cNvGrpSpPr>
            <a:grpSpLocks/>
          </p:cNvGrpSpPr>
          <p:nvPr/>
        </p:nvGrpSpPr>
        <p:grpSpPr bwMode="auto">
          <a:xfrm flipH="1">
            <a:off x="6070600" y="5081588"/>
            <a:ext cx="1768475" cy="893762"/>
            <a:chOff x="1866724" y="1193292"/>
            <a:chExt cx="6154785" cy="3109690"/>
          </a:xfrm>
        </p:grpSpPr>
        <p:sp>
          <p:nvSpPr>
            <p:cNvPr id="52" name="Google Shape;716;p28">
              <a:extLst>
                <a:ext uri="{FF2B5EF4-FFF2-40B4-BE49-F238E27FC236}">
                  <a16:creationId xmlns:a16="http://schemas.microsoft.com/office/drawing/2014/main" id="{BD85C9AA-C530-2A4C-81DC-3477821F00DD}"/>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17;p28">
              <a:extLst>
                <a:ext uri="{FF2B5EF4-FFF2-40B4-BE49-F238E27FC236}">
                  <a16:creationId xmlns:a16="http://schemas.microsoft.com/office/drawing/2014/main" id="{831E7C95-4025-0641-A899-967DD370F5D5}"/>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54" name="Google Shape;718;p28">
            <a:extLst>
              <a:ext uri="{FF2B5EF4-FFF2-40B4-BE49-F238E27FC236}">
                <a16:creationId xmlns:a16="http://schemas.microsoft.com/office/drawing/2014/main" id="{02B22E2C-56E2-7E49-9BA1-D412554FEADE}"/>
              </a:ext>
            </a:extLst>
          </p:cNvPr>
          <p:cNvSpPr/>
          <p:nvPr/>
        </p:nvSpPr>
        <p:spPr>
          <a:xfrm flipH="1">
            <a:off x="8983663" y="823913"/>
            <a:ext cx="3255962" cy="89852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5" name="Google Shape;719;p28">
            <a:extLst>
              <a:ext uri="{FF2B5EF4-FFF2-40B4-BE49-F238E27FC236}">
                <a16:creationId xmlns:a16="http://schemas.microsoft.com/office/drawing/2014/main" id="{50BD4C51-2699-9D4E-8763-1163F06CDB48}"/>
              </a:ext>
            </a:extLst>
          </p:cNvPr>
          <p:cNvSpPr/>
          <p:nvPr/>
        </p:nvSpPr>
        <p:spPr>
          <a:xfrm flipH="1">
            <a:off x="11020425" y="2116138"/>
            <a:ext cx="1589088"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6" name="Google Shape;720;p28">
            <a:extLst>
              <a:ext uri="{FF2B5EF4-FFF2-40B4-BE49-F238E27FC236}">
                <a16:creationId xmlns:a16="http://schemas.microsoft.com/office/drawing/2014/main" id="{C73034B5-8AD5-3741-8DE8-0B3764F3687D}"/>
              </a:ext>
            </a:extLst>
          </p:cNvPr>
          <p:cNvSpPr/>
          <p:nvPr/>
        </p:nvSpPr>
        <p:spPr>
          <a:xfrm flipH="1">
            <a:off x="411163" y="719138"/>
            <a:ext cx="1587500" cy="43815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666" name="Google Shape;666;p28"/>
          <p:cNvSpPr txBox="1">
            <a:spLocks noGrp="1"/>
          </p:cNvSpPr>
          <p:nvPr>
            <p:ph type="title"/>
          </p:nvPr>
        </p:nvSpPr>
        <p:spPr>
          <a:xfrm flipH="1">
            <a:off x="951047" y="1448033"/>
            <a:ext cx="5658800" cy="1122400"/>
          </a:xfrm>
          <a:prstGeom prst="rect">
            <a:avLst/>
          </a:prstGeom>
        </p:spPr>
        <p:txBody>
          <a:bodyPr spcFirstLastPara="1" anchor="ctr">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p:nvPr>
        </p:nvSpPr>
        <p:spPr>
          <a:xfrm flipH="1">
            <a:off x="6609847" y="1448033"/>
            <a:ext cx="2709200" cy="17236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anchor="b">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6761228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40998397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2" name="Google Shape;751;p33">
            <a:extLst>
              <a:ext uri="{FF2B5EF4-FFF2-40B4-BE49-F238E27FC236}">
                <a16:creationId xmlns:a16="http://schemas.microsoft.com/office/drawing/2014/main" id="{F561BB62-3425-D444-9BC4-A7EE15A86012}"/>
              </a:ext>
            </a:extLst>
          </p:cNvPr>
          <p:cNvGrpSpPr>
            <a:grpSpLocks/>
          </p:cNvGrpSpPr>
          <p:nvPr/>
        </p:nvGrpSpPr>
        <p:grpSpPr bwMode="auto">
          <a:xfrm>
            <a:off x="-331788" y="5576888"/>
            <a:ext cx="12855576" cy="1281112"/>
            <a:chOff x="-248700" y="4182223"/>
            <a:chExt cx="9641100" cy="961287"/>
          </a:xfrm>
        </p:grpSpPr>
        <p:grpSp>
          <p:nvGrpSpPr>
            <p:cNvPr id="3" name="Google Shape;752;p33">
              <a:extLst>
                <a:ext uri="{FF2B5EF4-FFF2-40B4-BE49-F238E27FC236}">
                  <a16:creationId xmlns:a16="http://schemas.microsoft.com/office/drawing/2014/main" id="{9298588A-9A61-FB47-9EAD-3A19D86E1842}"/>
                </a:ext>
              </a:extLst>
            </p:cNvPr>
            <p:cNvGrpSpPr>
              <a:grpSpLocks/>
            </p:cNvGrpSpPr>
            <p:nvPr/>
          </p:nvGrpSpPr>
          <p:grpSpPr bwMode="auto">
            <a:xfrm>
              <a:off x="-248629" y="4462202"/>
              <a:ext cx="9640980" cy="681308"/>
              <a:chOff x="131200" y="4480088"/>
              <a:chExt cx="8881603" cy="627644"/>
            </a:xfrm>
          </p:grpSpPr>
          <p:sp>
            <p:nvSpPr>
              <p:cNvPr id="5" name="Google Shape;753;p33">
                <a:extLst>
                  <a:ext uri="{FF2B5EF4-FFF2-40B4-BE49-F238E27FC236}">
                    <a16:creationId xmlns:a16="http://schemas.microsoft.com/office/drawing/2014/main" id="{36943BD4-5FD2-884B-90D9-C332C7E3255B}"/>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754;p33">
                <a:extLst>
                  <a:ext uri="{FF2B5EF4-FFF2-40B4-BE49-F238E27FC236}">
                    <a16:creationId xmlns:a16="http://schemas.microsoft.com/office/drawing/2014/main" id="{4852BA57-D532-9C45-AE63-3452312346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755;p33">
                <a:extLst>
                  <a:ext uri="{FF2B5EF4-FFF2-40B4-BE49-F238E27FC236}">
                    <a16:creationId xmlns:a16="http://schemas.microsoft.com/office/drawing/2014/main" id="{5C080030-9668-3A4A-A14C-B72374D608C3}"/>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4" name="Google Shape;756;p33">
              <a:extLst>
                <a:ext uri="{FF2B5EF4-FFF2-40B4-BE49-F238E27FC236}">
                  <a16:creationId xmlns:a16="http://schemas.microsoft.com/office/drawing/2014/main" id="{B1931D64-1543-F14C-B762-A693DC08CE4D}"/>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Tree>
    <p:extLst>
      <p:ext uri="{BB962C8B-B14F-4D97-AF65-F5344CB8AC3E}">
        <p14:creationId xmlns:p14="http://schemas.microsoft.com/office/powerpoint/2010/main" val="6415976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340330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372955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2614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05699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0"/>
        <p:cNvGrpSpPr/>
        <p:nvPr/>
      </p:nvGrpSpPr>
      <p:grpSpPr>
        <a:xfrm>
          <a:off x="0" y="0"/>
          <a:ext cx="0" cy="0"/>
          <a:chOff x="0" y="0"/>
          <a:chExt cx="0" cy="0"/>
        </a:xfrm>
      </p:grpSpPr>
      <p:sp>
        <p:nvSpPr>
          <p:cNvPr id="281" name="Google Shape;281;p13"/>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3"/>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3"/>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3"/>
          <p:cNvSpPr txBox="1">
            <a:spLocks noGrp="1"/>
          </p:cNvSpPr>
          <p:nvPr>
            <p:ph type="title"/>
          </p:nvPr>
        </p:nvSpPr>
        <p:spPr>
          <a:xfrm>
            <a:off x="3050900" y="898167"/>
            <a:ext cx="60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1067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7" name="Google Shape;287;p13"/>
          <p:cNvSpPr txBox="1">
            <a:spLocks noGrp="1"/>
          </p:cNvSpPr>
          <p:nvPr>
            <p:ph type="subTitle" idx="1"/>
          </p:nvPr>
        </p:nvSpPr>
        <p:spPr>
          <a:xfrm>
            <a:off x="939825" y="35338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88" name="Google Shape;288;p13"/>
          <p:cNvSpPr txBox="1">
            <a:spLocks noGrp="1"/>
          </p:cNvSpPr>
          <p:nvPr>
            <p:ph type="title" idx="3"/>
          </p:nvPr>
        </p:nvSpPr>
        <p:spPr>
          <a:xfrm>
            <a:off x="4559499"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9" name="Google Shape;289;p13"/>
          <p:cNvSpPr txBox="1">
            <a:spLocks noGrp="1"/>
          </p:cNvSpPr>
          <p:nvPr>
            <p:ph type="subTitle" idx="4"/>
          </p:nvPr>
        </p:nvSpPr>
        <p:spPr>
          <a:xfrm>
            <a:off x="4433299" y="35338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0" name="Google Shape;290;p13"/>
          <p:cNvSpPr txBox="1">
            <a:spLocks noGrp="1"/>
          </p:cNvSpPr>
          <p:nvPr>
            <p:ph type="title" idx="5"/>
          </p:nvPr>
        </p:nvSpPr>
        <p:spPr>
          <a:xfrm>
            <a:off x="1067025"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1" name="Google Shape;291;p13"/>
          <p:cNvSpPr txBox="1">
            <a:spLocks noGrp="1"/>
          </p:cNvSpPr>
          <p:nvPr>
            <p:ph type="subTitle" idx="6"/>
          </p:nvPr>
        </p:nvSpPr>
        <p:spPr>
          <a:xfrm>
            <a:off x="939825" y="54450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2" name="Google Shape;292;p13"/>
          <p:cNvSpPr txBox="1">
            <a:spLocks noGrp="1"/>
          </p:cNvSpPr>
          <p:nvPr>
            <p:ph type="title" idx="7"/>
          </p:nvPr>
        </p:nvSpPr>
        <p:spPr>
          <a:xfrm>
            <a:off x="4559499"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 name="Google Shape;293;p13"/>
          <p:cNvSpPr txBox="1">
            <a:spLocks noGrp="1"/>
          </p:cNvSpPr>
          <p:nvPr>
            <p:ph type="subTitle" idx="8"/>
          </p:nvPr>
        </p:nvSpPr>
        <p:spPr>
          <a:xfrm>
            <a:off x="4432999" y="54450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4" name="Google Shape;294;p13"/>
          <p:cNvSpPr txBox="1">
            <a:spLocks noGrp="1"/>
          </p:cNvSpPr>
          <p:nvPr>
            <p:ph type="title" idx="9"/>
          </p:nvPr>
        </p:nvSpPr>
        <p:spPr>
          <a:xfrm>
            <a:off x="805197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 name="Google Shape;295;p13"/>
          <p:cNvSpPr txBox="1">
            <a:spLocks noGrp="1"/>
          </p:cNvSpPr>
          <p:nvPr>
            <p:ph type="subTitle" idx="13"/>
          </p:nvPr>
        </p:nvSpPr>
        <p:spPr>
          <a:xfrm>
            <a:off x="7926371" y="3533833"/>
            <a:ext cx="3325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6" name="Google Shape;296;p13"/>
          <p:cNvSpPr txBox="1">
            <a:spLocks noGrp="1"/>
          </p:cNvSpPr>
          <p:nvPr>
            <p:ph type="title" idx="14"/>
          </p:nvPr>
        </p:nvSpPr>
        <p:spPr>
          <a:xfrm>
            <a:off x="8051971"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7" name="Google Shape;297;p13"/>
          <p:cNvSpPr txBox="1">
            <a:spLocks noGrp="1"/>
          </p:cNvSpPr>
          <p:nvPr>
            <p:ph type="subTitle" idx="15"/>
          </p:nvPr>
        </p:nvSpPr>
        <p:spPr>
          <a:xfrm>
            <a:off x="7925771" y="5445033"/>
            <a:ext cx="3326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298" name="Google Shape;298;p13"/>
          <p:cNvGrpSpPr/>
          <p:nvPr/>
        </p:nvGrpSpPr>
        <p:grpSpPr>
          <a:xfrm rot="-900055">
            <a:off x="1556145" y="6138371"/>
            <a:ext cx="287912" cy="260807"/>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13"/>
          <p:cNvGrpSpPr/>
          <p:nvPr/>
        </p:nvGrpSpPr>
        <p:grpSpPr>
          <a:xfrm rot="-8100037">
            <a:off x="503990" y="1320645"/>
            <a:ext cx="479660" cy="434492"/>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13"/>
          <p:cNvSpPr/>
          <p:nvPr/>
        </p:nvSpPr>
        <p:spPr>
          <a:xfrm rot="9000131" flipH="1">
            <a:off x="521430" y="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3"/>
          <p:cNvSpPr/>
          <p:nvPr/>
        </p:nvSpPr>
        <p:spPr>
          <a:xfrm rot="-9899901" flipH="1">
            <a:off x="6663948" y="63784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13"/>
          <p:cNvGrpSpPr/>
          <p:nvPr/>
        </p:nvGrpSpPr>
        <p:grpSpPr>
          <a:xfrm rot="-5399917">
            <a:off x="8763792" y="6301660"/>
            <a:ext cx="304801" cy="276113"/>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143173" flipH="1">
            <a:off x="3697141" y="3808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13"/>
          <p:cNvGrpSpPr/>
          <p:nvPr/>
        </p:nvGrpSpPr>
        <p:grpSpPr>
          <a:xfrm rot="-8100136">
            <a:off x="11360185" y="663803"/>
            <a:ext cx="395620" cy="358368"/>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13"/>
          <p:cNvSpPr/>
          <p:nvPr/>
        </p:nvSpPr>
        <p:spPr>
          <a:xfrm rot="-2700202">
            <a:off x="-103016" y="5319936"/>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230817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282366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398605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477005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9735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238228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55452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64988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96502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4408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E240B7A-CA97-471B-A8EA-51F8DFCCDE1A}"/>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9F4A35A-8EA5-4ED4-AC29-7024DCF2312E}"/>
              </a:ext>
            </a:extLst>
          </p:cNvPr>
          <p:cNvSpPr>
            <a:spLocks noChangeArrowheads="1"/>
          </p:cNvSpPr>
          <p:nvPr/>
        </p:nvSpPr>
        <p:spPr bwMode="white">
          <a:xfrm>
            <a:off x="11988800" y="3175"/>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7B9F2371-75A2-41C5-884A-3A974580C695}"/>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FC5F7560-99D4-4ADE-987D-76FD55BD80B9}"/>
              </a:ext>
            </a:extLst>
          </p:cNvPr>
          <p:cNvSpPr>
            <a:spLocks noChangeArrowheads="1"/>
          </p:cNvSpPr>
          <p:nvPr/>
        </p:nvSpPr>
        <p:spPr bwMode="white">
          <a:xfrm>
            <a:off x="0" y="0"/>
            <a:ext cx="12192000" cy="25146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BF5FD80-18C6-4D4F-879E-A809A9F5A7AF}"/>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Straight Connector 10">
            <a:extLst>
              <a:ext uri="{FF2B5EF4-FFF2-40B4-BE49-F238E27FC236}">
                <a16:creationId xmlns:a16="http://schemas.microsoft.com/office/drawing/2014/main" id="{50F96200-3BC7-4787-9EA4-1400C08E99C6}"/>
              </a:ext>
            </a:extLst>
          </p:cNvPr>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2" name="Rectangle 11">
            <a:extLst>
              <a:ext uri="{FF2B5EF4-FFF2-40B4-BE49-F238E27FC236}">
                <a16:creationId xmlns:a16="http://schemas.microsoft.com/office/drawing/2014/main" id="{898DC64D-6454-4DFC-A2C5-EE54CDDD95AD}"/>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3" name="Oval 12">
            <a:extLst>
              <a:ext uri="{FF2B5EF4-FFF2-40B4-BE49-F238E27FC236}">
                <a16:creationId xmlns:a16="http://schemas.microsoft.com/office/drawing/2014/main" id="{E061826E-CCBE-42C5-9B64-FD62DD4EA6C1}"/>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F2F50C39-4BEC-4B4A-A34A-A3709ED148FB}"/>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1/16/2024</a:t>
            </a:fld>
            <a:endParaRPr lang="en-US"/>
          </a:p>
        </p:txBody>
      </p:sp>
      <p:sp>
        <p:nvSpPr>
          <p:cNvPr id="16" name="Footer Placeholder 16">
            <a:extLst>
              <a:ext uri="{FF2B5EF4-FFF2-40B4-BE49-F238E27FC236}">
                <a16:creationId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a16="http://schemas.microsoft.com/office/drawing/2014/main" id="{697EB540-8FA6-479A-89E1-45103D855C21}"/>
              </a:ext>
            </a:extLst>
          </p:cNvPr>
          <p:cNvSpPr>
            <a:spLocks noGrp="1"/>
          </p:cNvSpPr>
          <p:nvPr>
            <p:ph type="sldNum" sz="quarter" idx="12"/>
          </p:nvPr>
        </p:nvSpPr>
        <p:spPr>
          <a:xfrm>
            <a:off x="5791200" y="2198689"/>
            <a:ext cx="609600" cy="441325"/>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145701270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8"/>
        <p:cNvGrpSpPr/>
        <p:nvPr/>
      </p:nvGrpSpPr>
      <p:grpSpPr>
        <a:xfrm>
          <a:off x="0" y="0"/>
          <a:ext cx="0" cy="0"/>
          <a:chOff x="0" y="0"/>
          <a:chExt cx="0" cy="0"/>
        </a:xfrm>
      </p:grpSpPr>
      <p:sp>
        <p:nvSpPr>
          <p:cNvPr id="319" name="Google Shape;319;p14"/>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4"/>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4"/>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4"/>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4"/>
          <p:cNvGrpSpPr/>
          <p:nvPr/>
        </p:nvGrpSpPr>
        <p:grpSpPr>
          <a:xfrm>
            <a:off x="1489108" y="1320186"/>
            <a:ext cx="9212825" cy="4290205"/>
            <a:chOff x="3689050" y="919857"/>
            <a:chExt cx="1419425" cy="685950"/>
          </a:xfrm>
        </p:grpSpPr>
        <p:sp>
          <p:nvSpPr>
            <p:cNvPr id="324" name="Google Shape;324;p14"/>
            <p:cNvSpPr/>
            <p:nvPr/>
          </p:nvSpPr>
          <p:spPr>
            <a:xfrm>
              <a:off x="3945175" y="932332"/>
              <a:ext cx="912600" cy="143950"/>
            </a:xfrm>
            <a:custGeom>
              <a:avLst/>
              <a:gdLst/>
              <a:ahLst/>
              <a:cxnLst/>
              <a:rect l="l" t="t" r="r" b="b"/>
              <a:pathLst>
                <a:path w="36504" h="5758" extrusionOk="0">
                  <a:moveTo>
                    <a:pt x="18144" y="1"/>
                  </a:moveTo>
                  <a:cubicBezTo>
                    <a:pt x="17036" y="1634"/>
                    <a:pt x="15167" y="2647"/>
                    <a:pt x="13238" y="2647"/>
                  </a:cubicBezTo>
                  <a:cubicBezTo>
                    <a:pt x="12616" y="2647"/>
                    <a:pt x="11989" y="2542"/>
                    <a:pt x="11379" y="2319"/>
                  </a:cubicBezTo>
                  <a:cubicBezTo>
                    <a:pt x="9365" y="1581"/>
                    <a:pt x="7828" y="320"/>
                    <a:pt x="5593" y="191"/>
                  </a:cubicBezTo>
                  <a:cubicBezTo>
                    <a:pt x="5449" y="183"/>
                    <a:pt x="5300" y="178"/>
                    <a:pt x="5147" y="178"/>
                  </a:cubicBezTo>
                  <a:cubicBezTo>
                    <a:pt x="2960" y="178"/>
                    <a:pt x="0" y="1073"/>
                    <a:pt x="333" y="3758"/>
                  </a:cubicBezTo>
                  <a:cubicBezTo>
                    <a:pt x="340" y="3806"/>
                    <a:pt x="331" y="3848"/>
                    <a:pt x="315" y="3883"/>
                  </a:cubicBezTo>
                  <a:lnTo>
                    <a:pt x="993" y="3938"/>
                  </a:lnTo>
                  <a:cubicBezTo>
                    <a:pt x="1146" y="3384"/>
                    <a:pt x="1456" y="2883"/>
                    <a:pt x="2007" y="2472"/>
                  </a:cubicBezTo>
                  <a:cubicBezTo>
                    <a:pt x="2725" y="1941"/>
                    <a:pt x="3583" y="1727"/>
                    <a:pt x="4450" y="1727"/>
                  </a:cubicBezTo>
                  <a:cubicBezTo>
                    <a:pt x="4894" y="1727"/>
                    <a:pt x="5341" y="1783"/>
                    <a:pt x="5773" y="1881"/>
                  </a:cubicBezTo>
                  <a:cubicBezTo>
                    <a:pt x="7779" y="2336"/>
                    <a:pt x="9550" y="3481"/>
                    <a:pt x="11575" y="3897"/>
                  </a:cubicBezTo>
                  <a:cubicBezTo>
                    <a:pt x="12135" y="4012"/>
                    <a:pt x="12699" y="4074"/>
                    <a:pt x="13255" y="4074"/>
                  </a:cubicBezTo>
                  <a:cubicBezTo>
                    <a:pt x="14893" y="4074"/>
                    <a:pt x="16460" y="3538"/>
                    <a:pt x="17629" y="2251"/>
                  </a:cubicBezTo>
                  <a:cubicBezTo>
                    <a:pt x="17624" y="2245"/>
                    <a:pt x="17618" y="2243"/>
                    <a:pt x="17612" y="2239"/>
                  </a:cubicBezTo>
                  <a:cubicBezTo>
                    <a:pt x="17546" y="2178"/>
                    <a:pt x="17611" y="2069"/>
                    <a:pt x="17685" y="2069"/>
                  </a:cubicBezTo>
                  <a:cubicBezTo>
                    <a:pt x="17701" y="2069"/>
                    <a:pt x="17717" y="2074"/>
                    <a:pt x="17733" y="2086"/>
                  </a:cubicBezTo>
                  <a:cubicBezTo>
                    <a:pt x="19239" y="3237"/>
                    <a:pt x="20937" y="3852"/>
                    <a:pt x="22793" y="3852"/>
                  </a:cubicBezTo>
                  <a:cubicBezTo>
                    <a:pt x="23059" y="3852"/>
                    <a:pt x="23328" y="3839"/>
                    <a:pt x="23600" y="3814"/>
                  </a:cubicBezTo>
                  <a:cubicBezTo>
                    <a:pt x="25712" y="3617"/>
                    <a:pt x="27523" y="2689"/>
                    <a:pt x="29519" y="2088"/>
                  </a:cubicBezTo>
                  <a:cubicBezTo>
                    <a:pt x="30068" y="1923"/>
                    <a:pt x="30659" y="1810"/>
                    <a:pt x="31242" y="1810"/>
                  </a:cubicBezTo>
                  <a:cubicBezTo>
                    <a:pt x="31952" y="1810"/>
                    <a:pt x="32648" y="1978"/>
                    <a:pt x="33237" y="2426"/>
                  </a:cubicBezTo>
                  <a:cubicBezTo>
                    <a:pt x="34260" y="3201"/>
                    <a:pt x="34563" y="4547"/>
                    <a:pt x="34740" y="5758"/>
                  </a:cubicBezTo>
                  <a:cubicBezTo>
                    <a:pt x="35271" y="5233"/>
                    <a:pt x="35867" y="4776"/>
                    <a:pt x="36504" y="4388"/>
                  </a:cubicBezTo>
                  <a:lnTo>
                    <a:pt x="36202" y="3998"/>
                  </a:lnTo>
                  <a:cubicBezTo>
                    <a:pt x="36068" y="3998"/>
                    <a:pt x="35934" y="3919"/>
                    <a:pt x="35955" y="3758"/>
                  </a:cubicBezTo>
                  <a:cubicBezTo>
                    <a:pt x="36287" y="1073"/>
                    <a:pt x="33327" y="178"/>
                    <a:pt x="31142" y="178"/>
                  </a:cubicBezTo>
                  <a:cubicBezTo>
                    <a:pt x="30989" y="178"/>
                    <a:pt x="30840" y="183"/>
                    <a:pt x="30696" y="191"/>
                  </a:cubicBezTo>
                  <a:cubicBezTo>
                    <a:pt x="28460" y="320"/>
                    <a:pt x="26922" y="1581"/>
                    <a:pt x="24909" y="2319"/>
                  </a:cubicBezTo>
                  <a:cubicBezTo>
                    <a:pt x="24299" y="2542"/>
                    <a:pt x="23672" y="2647"/>
                    <a:pt x="23051" y="2647"/>
                  </a:cubicBezTo>
                  <a:cubicBezTo>
                    <a:pt x="21122" y="2647"/>
                    <a:pt x="19251" y="1634"/>
                    <a:pt x="18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3701525" y="974157"/>
              <a:ext cx="1029900" cy="620125"/>
            </a:xfrm>
            <a:custGeom>
              <a:avLst/>
              <a:gdLst/>
              <a:ahLst/>
              <a:cxnLst/>
              <a:rect l="l" t="t" r="r" b="b"/>
              <a:pathLst>
                <a:path w="41196" h="24805" extrusionOk="0">
                  <a:moveTo>
                    <a:pt x="3847" y="1"/>
                  </a:moveTo>
                  <a:cubicBezTo>
                    <a:pt x="2137" y="1"/>
                    <a:pt x="763" y="859"/>
                    <a:pt x="677" y="3336"/>
                  </a:cubicBezTo>
                  <a:cubicBezTo>
                    <a:pt x="613" y="5220"/>
                    <a:pt x="2550" y="9525"/>
                    <a:pt x="1" y="10579"/>
                  </a:cubicBezTo>
                  <a:cubicBezTo>
                    <a:pt x="3011" y="11967"/>
                    <a:pt x="594" y="15800"/>
                    <a:pt x="538" y="18000"/>
                  </a:cubicBezTo>
                  <a:cubicBezTo>
                    <a:pt x="478" y="20293"/>
                    <a:pt x="2067" y="21963"/>
                    <a:pt x="4339" y="22062"/>
                  </a:cubicBezTo>
                  <a:cubicBezTo>
                    <a:pt x="4416" y="22065"/>
                    <a:pt x="4492" y="22067"/>
                    <a:pt x="4568" y="22067"/>
                  </a:cubicBezTo>
                  <a:cubicBezTo>
                    <a:pt x="6475" y="22067"/>
                    <a:pt x="8130" y="21013"/>
                    <a:pt x="9855" y="20327"/>
                  </a:cubicBezTo>
                  <a:cubicBezTo>
                    <a:pt x="9870" y="20321"/>
                    <a:pt x="9884" y="20318"/>
                    <a:pt x="9897" y="20318"/>
                  </a:cubicBezTo>
                  <a:cubicBezTo>
                    <a:pt x="9969" y="20318"/>
                    <a:pt x="9999" y="20406"/>
                    <a:pt x="9975" y="20473"/>
                  </a:cubicBezTo>
                  <a:cubicBezTo>
                    <a:pt x="10009" y="20508"/>
                    <a:pt x="10035" y="20551"/>
                    <a:pt x="10039" y="20611"/>
                  </a:cubicBezTo>
                  <a:cubicBezTo>
                    <a:pt x="10252" y="22943"/>
                    <a:pt x="12007" y="24671"/>
                    <a:pt x="14359" y="24796"/>
                  </a:cubicBezTo>
                  <a:cubicBezTo>
                    <a:pt x="14475" y="24802"/>
                    <a:pt x="14590" y="24805"/>
                    <a:pt x="14705" y="24805"/>
                  </a:cubicBezTo>
                  <a:cubicBezTo>
                    <a:pt x="16578" y="24805"/>
                    <a:pt x="18354" y="24022"/>
                    <a:pt x="20081" y="23387"/>
                  </a:cubicBezTo>
                  <a:cubicBezTo>
                    <a:pt x="21335" y="22924"/>
                    <a:pt x="22685" y="22498"/>
                    <a:pt x="24038" y="22498"/>
                  </a:cubicBezTo>
                  <a:cubicBezTo>
                    <a:pt x="24447" y="22498"/>
                    <a:pt x="24856" y="22537"/>
                    <a:pt x="25262" y="22625"/>
                  </a:cubicBezTo>
                  <a:cubicBezTo>
                    <a:pt x="26320" y="22854"/>
                    <a:pt x="27557" y="23480"/>
                    <a:pt x="27889" y="24581"/>
                  </a:cubicBezTo>
                  <a:cubicBezTo>
                    <a:pt x="28223" y="23480"/>
                    <a:pt x="29460" y="22854"/>
                    <a:pt x="30517" y="22625"/>
                  </a:cubicBezTo>
                  <a:cubicBezTo>
                    <a:pt x="30924" y="22537"/>
                    <a:pt x="31332" y="22498"/>
                    <a:pt x="31741" y="22498"/>
                  </a:cubicBezTo>
                  <a:cubicBezTo>
                    <a:pt x="33094" y="22498"/>
                    <a:pt x="34445" y="22924"/>
                    <a:pt x="35698" y="23387"/>
                  </a:cubicBezTo>
                  <a:cubicBezTo>
                    <a:pt x="37422" y="24022"/>
                    <a:pt x="39197" y="24803"/>
                    <a:pt x="41066" y="24803"/>
                  </a:cubicBezTo>
                  <a:cubicBezTo>
                    <a:pt x="41109" y="24803"/>
                    <a:pt x="41153" y="24803"/>
                    <a:pt x="41196" y="24802"/>
                  </a:cubicBezTo>
                  <a:lnTo>
                    <a:pt x="41189" y="24209"/>
                  </a:lnTo>
                  <a:cubicBezTo>
                    <a:pt x="41152" y="24211"/>
                    <a:pt x="41115" y="24211"/>
                    <a:pt x="41077" y="24211"/>
                  </a:cubicBezTo>
                  <a:cubicBezTo>
                    <a:pt x="40614" y="24211"/>
                    <a:pt x="40111" y="24107"/>
                    <a:pt x="39568" y="23867"/>
                  </a:cubicBezTo>
                  <a:cubicBezTo>
                    <a:pt x="38792" y="23528"/>
                    <a:pt x="38112" y="23001"/>
                    <a:pt x="37352" y="22627"/>
                  </a:cubicBezTo>
                  <a:cubicBezTo>
                    <a:pt x="36364" y="22138"/>
                    <a:pt x="35299" y="21806"/>
                    <a:pt x="34214" y="21623"/>
                  </a:cubicBezTo>
                  <a:cubicBezTo>
                    <a:pt x="33591" y="21518"/>
                    <a:pt x="32969" y="21469"/>
                    <a:pt x="32350" y="21469"/>
                  </a:cubicBezTo>
                  <a:cubicBezTo>
                    <a:pt x="30774" y="21469"/>
                    <a:pt x="29218" y="21789"/>
                    <a:pt x="27714" y="22329"/>
                  </a:cubicBezTo>
                  <a:cubicBezTo>
                    <a:pt x="27705" y="22333"/>
                    <a:pt x="27696" y="22335"/>
                    <a:pt x="27687" y="22335"/>
                  </a:cubicBezTo>
                  <a:cubicBezTo>
                    <a:pt x="27663" y="22335"/>
                    <a:pt x="27642" y="22322"/>
                    <a:pt x="27629" y="22305"/>
                  </a:cubicBezTo>
                  <a:lnTo>
                    <a:pt x="27603" y="22334"/>
                  </a:lnTo>
                  <a:cubicBezTo>
                    <a:pt x="27656" y="22378"/>
                    <a:pt x="27710" y="22422"/>
                    <a:pt x="27760" y="22470"/>
                  </a:cubicBezTo>
                  <a:cubicBezTo>
                    <a:pt x="27879" y="22578"/>
                    <a:pt x="27768" y="22737"/>
                    <a:pt x="27642" y="22737"/>
                  </a:cubicBezTo>
                  <a:cubicBezTo>
                    <a:pt x="27606" y="22737"/>
                    <a:pt x="27570" y="22724"/>
                    <a:pt x="27537" y="22694"/>
                  </a:cubicBezTo>
                  <a:cubicBezTo>
                    <a:pt x="26519" y="21773"/>
                    <a:pt x="25347" y="21448"/>
                    <a:pt x="24107" y="21448"/>
                  </a:cubicBezTo>
                  <a:cubicBezTo>
                    <a:pt x="21397" y="21448"/>
                    <a:pt x="18367" y="23003"/>
                    <a:pt x="15932" y="23289"/>
                  </a:cubicBezTo>
                  <a:cubicBezTo>
                    <a:pt x="15723" y="23314"/>
                    <a:pt x="15519" y="23326"/>
                    <a:pt x="15320" y="23326"/>
                  </a:cubicBezTo>
                  <a:cubicBezTo>
                    <a:pt x="12671" y="23326"/>
                    <a:pt x="10863" y="21230"/>
                    <a:pt x="10185" y="18734"/>
                  </a:cubicBezTo>
                  <a:lnTo>
                    <a:pt x="10069" y="18766"/>
                  </a:lnTo>
                  <a:cubicBezTo>
                    <a:pt x="10081" y="18794"/>
                    <a:pt x="10079" y="18827"/>
                    <a:pt x="10053" y="18850"/>
                  </a:cubicBezTo>
                  <a:cubicBezTo>
                    <a:pt x="8921" y="19817"/>
                    <a:pt x="6790" y="20981"/>
                    <a:pt x="4952" y="20981"/>
                  </a:cubicBezTo>
                  <a:cubicBezTo>
                    <a:pt x="4112" y="20981"/>
                    <a:pt x="3333" y="20737"/>
                    <a:pt x="2739" y="20120"/>
                  </a:cubicBezTo>
                  <a:cubicBezTo>
                    <a:pt x="243" y="17529"/>
                    <a:pt x="4568" y="13482"/>
                    <a:pt x="1838" y="11034"/>
                  </a:cubicBezTo>
                  <a:lnTo>
                    <a:pt x="1838" y="11034"/>
                  </a:lnTo>
                  <a:cubicBezTo>
                    <a:pt x="1827" y="11038"/>
                    <a:pt x="1816" y="11040"/>
                    <a:pt x="1806" y="11040"/>
                  </a:cubicBezTo>
                  <a:cubicBezTo>
                    <a:pt x="1733" y="11040"/>
                    <a:pt x="1687" y="10950"/>
                    <a:pt x="1741" y="10891"/>
                  </a:cubicBezTo>
                  <a:cubicBezTo>
                    <a:pt x="1737" y="10809"/>
                    <a:pt x="1817" y="10732"/>
                    <a:pt x="1904" y="10732"/>
                  </a:cubicBezTo>
                  <a:cubicBezTo>
                    <a:pt x="1918" y="10732"/>
                    <a:pt x="1933" y="10734"/>
                    <a:pt x="1947" y="10738"/>
                  </a:cubicBezTo>
                  <a:cubicBezTo>
                    <a:pt x="4939" y="8501"/>
                    <a:pt x="196" y="4163"/>
                    <a:pt x="2832" y="2011"/>
                  </a:cubicBezTo>
                  <a:cubicBezTo>
                    <a:pt x="3326" y="1608"/>
                    <a:pt x="3893" y="1443"/>
                    <a:pt x="4496" y="1443"/>
                  </a:cubicBezTo>
                  <a:cubicBezTo>
                    <a:pt x="6603" y="1443"/>
                    <a:pt x="9147" y="3457"/>
                    <a:pt x="10538" y="4354"/>
                  </a:cubicBezTo>
                  <a:cubicBezTo>
                    <a:pt x="10582" y="4382"/>
                    <a:pt x="10600" y="4424"/>
                    <a:pt x="10600" y="4463"/>
                  </a:cubicBezTo>
                  <a:lnTo>
                    <a:pt x="10705" y="4449"/>
                  </a:lnTo>
                  <a:cubicBezTo>
                    <a:pt x="10594" y="3692"/>
                    <a:pt x="10550" y="2939"/>
                    <a:pt x="10739" y="2265"/>
                  </a:cubicBezTo>
                  <a:lnTo>
                    <a:pt x="10061" y="2209"/>
                  </a:lnTo>
                  <a:cubicBezTo>
                    <a:pt x="10019" y="2287"/>
                    <a:pt x="9926" y="2325"/>
                    <a:pt x="9832" y="2325"/>
                  </a:cubicBezTo>
                  <a:cubicBezTo>
                    <a:pt x="9764" y="2325"/>
                    <a:pt x="9695" y="2305"/>
                    <a:pt x="9645" y="2265"/>
                  </a:cubicBezTo>
                  <a:cubicBezTo>
                    <a:pt x="8242" y="1145"/>
                    <a:pt x="5821" y="1"/>
                    <a:pt x="3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4731250" y="974157"/>
              <a:ext cx="364750" cy="620075"/>
            </a:xfrm>
            <a:custGeom>
              <a:avLst/>
              <a:gdLst/>
              <a:ahLst/>
              <a:cxnLst/>
              <a:rect l="l" t="t" r="r" b="b"/>
              <a:pathLst>
                <a:path w="14590" h="24803" extrusionOk="0">
                  <a:moveTo>
                    <a:pt x="10745" y="1"/>
                  </a:moveTo>
                  <a:cubicBezTo>
                    <a:pt x="8771" y="1"/>
                    <a:pt x="6350" y="1145"/>
                    <a:pt x="4947" y="2265"/>
                  </a:cubicBezTo>
                  <a:cubicBezTo>
                    <a:pt x="4895" y="2304"/>
                    <a:pt x="4826" y="2325"/>
                    <a:pt x="4760" y="2325"/>
                  </a:cubicBezTo>
                  <a:lnTo>
                    <a:pt x="5062" y="2715"/>
                  </a:lnTo>
                  <a:cubicBezTo>
                    <a:pt x="5699" y="2328"/>
                    <a:pt x="6378" y="2008"/>
                    <a:pt x="7082" y="1757"/>
                  </a:cubicBezTo>
                  <a:cubicBezTo>
                    <a:pt x="7873" y="1474"/>
                    <a:pt x="8982" y="1106"/>
                    <a:pt x="9976" y="1106"/>
                  </a:cubicBezTo>
                  <a:cubicBezTo>
                    <a:pt x="10413" y="1106"/>
                    <a:pt x="10827" y="1177"/>
                    <a:pt x="11182" y="1358"/>
                  </a:cubicBezTo>
                  <a:cubicBezTo>
                    <a:pt x="12247" y="1898"/>
                    <a:pt x="12651" y="3163"/>
                    <a:pt x="12647" y="4280"/>
                  </a:cubicBezTo>
                  <a:cubicBezTo>
                    <a:pt x="12641" y="6296"/>
                    <a:pt x="11480" y="8423"/>
                    <a:pt x="12856" y="10245"/>
                  </a:cubicBezTo>
                  <a:cubicBezTo>
                    <a:pt x="12914" y="10318"/>
                    <a:pt x="12891" y="10392"/>
                    <a:pt x="12836" y="10436"/>
                  </a:cubicBezTo>
                  <a:lnTo>
                    <a:pt x="12852" y="10459"/>
                  </a:lnTo>
                  <a:cubicBezTo>
                    <a:pt x="12880" y="10436"/>
                    <a:pt x="12907" y="10416"/>
                    <a:pt x="12935" y="10397"/>
                  </a:cubicBezTo>
                  <a:cubicBezTo>
                    <a:pt x="12964" y="10377"/>
                    <a:pt x="12993" y="10369"/>
                    <a:pt x="13020" y="10369"/>
                  </a:cubicBezTo>
                  <a:cubicBezTo>
                    <a:pt x="13151" y="10369"/>
                    <a:pt x="13237" y="10577"/>
                    <a:pt x="13096" y="10674"/>
                  </a:cubicBezTo>
                  <a:cubicBezTo>
                    <a:pt x="9979" y="12831"/>
                    <a:pt x="14313" y="17215"/>
                    <a:pt x="11808" y="19785"/>
                  </a:cubicBezTo>
                  <a:cubicBezTo>
                    <a:pt x="11256" y="20352"/>
                    <a:pt x="10533" y="20576"/>
                    <a:pt x="9745" y="20576"/>
                  </a:cubicBezTo>
                  <a:cubicBezTo>
                    <a:pt x="7840" y="20576"/>
                    <a:pt x="5552" y="19265"/>
                    <a:pt x="4357" y="18293"/>
                  </a:cubicBezTo>
                  <a:lnTo>
                    <a:pt x="4299" y="18365"/>
                  </a:lnTo>
                  <a:cubicBezTo>
                    <a:pt x="4339" y="18400"/>
                    <a:pt x="4362" y="18455"/>
                    <a:pt x="4348" y="18522"/>
                  </a:cubicBezTo>
                  <a:cubicBezTo>
                    <a:pt x="3856" y="20820"/>
                    <a:pt x="2515" y="24108"/>
                    <a:pt x="0" y="24209"/>
                  </a:cubicBezTo>
                  <a:lnTo>
                    <a:pt x="7" y="24802"/>
                  </a:lnTo>
                  <a:cubicBezTo>
                    <a:pt x="82" y="24802"/>
                    <a:pt x="157" y="24800"/>
                    <a:pt x="231" y="24796"/>
                  </a:cubicBezTo>
                  <a:cubicBezTo>
                    <a:pt x="2584" y="24671"/>
                    <a:pt x="4339" y="22943"/>
                    <a:pt x="4551" y="20611"/>
                  </a:cubicBezTo>
                  <a:cubicBezTo>
                    <a:pt x="4556" y="20551"/>
                    <a:pt x="4583" y="20508"/>
                    <a:pt x="4615" y="20473"/>
                  </a:cubicBezTo>
                  <a:cubicBezTo>
                    <a:pt x="4592" y="20407"/>
                    <a:pt x="4622" y="20319"/>
                    <a:pt x="4693" y="20319"/>
                  </a:cubicBezTo>
                  <a:cubicBezTo>
                    <a:pt x="4706" y="20319"/>
                    <a:pt x="4721" y="20322"/>
                    <a:pt x="4736" y="20328"/>
                  </a:cubicBezTo>
                  <a:cubicBezTo>
                    <a:pt x="6461" y="21013"/>
                    <a:pt x="8116" y="22067"/>
                    <a:pt x="10022" y="22067"/>
                  </a:cubicBezTo>
                  <a:cubicBezTo>
                    <a:pt x="10098" y="22067"/>
                    <a:pt x="10175" y="22065"/>
                    <a:pt x="10252" y="22062"/>
                  </a:cubicBezTo>
                  <a:cubicBezTo>
                    <a:pt x="12524" y="21963"/>
                    <a:pt x="14112" y="20293"/>
                    <a:pt x="14053" y="18000"/>
                  </a:cubicBezTo>
                  <a:cubicBezTo>
                    <a:pt x="13997" y="15800"/>
                    <a:pt x="11580" y="11967"/>
                    <a:pt x="14590" y="10579"/>
                  </a:cubicBezTo>
                  <a:cubicBezTo>
                    <a:pt x="12044" y="9525"/>
                    <a:pt x="13979" y="5220"/>
                    <a:pt x="13914" y="3336"/>
                  </a:cubicBezTo>
                  <a:cubicBezTo>
                    <a:pt x="13829" y="859"/>
                    <a:pt x="12455" y="1"/>
                    <a:pt x="10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3689050" y="919857"/>
              <a:ext cx="1419425" cy="685950"/>
            </a:xfrm>
            <a:custGeom>
              <a:avLst/>
              <a:gdLst/>
              <a:ahLst/>
              <a:cxnLst/>
              <a:rect l="l" t="t" r="r" b="b"/>
              <a:pathLst>
                <a:path w="56777" h="27438" extrusionOk="0">
                  <a:moveTo>
                    <a:pt x="28389" y="500"/>
                  </a:moveTo>
                  <a:cubicBezTo>
                    <a:pt x="29496" y="2133"/>
                    <a:pt x="31368" y="3146"/>
                    <a:pt x="33296" y="3146"/>
                  </a:cubicBezTo>
                  <a:cubicBezTo>
                    <a:pt x="33917" y="3146"/>
                    <a:pt x="34544" y="3041"/>
                    <a:pt x="35154" y="2818"/>
                  </a:cubicBezTo>
                  <a:cubicBezTo>
                    <a:pt x="37167" y="2080"/>
                    <a:pt x="38706" y="819"/>
                    <a:pt x="40941" y="690"/>
                  </a:cubicBezTo>
                  <a:cubicBezTo>
                    <a:pt x="41085" y="682"/>
                    <a:pt x="41234" y="677"/>
                    <a:pt x="41387" y="677"/>
                  </a:cubicBezTo>
                  <a:cubicBezTo>
                    <a:pt x="43573" y="677"/>
                    <a:pt x="46532" y="1572"/>
                    <a:pt x="46200" y="4257"/>
                  </a:cubicBezTo>
                  <a:cubicBezTo>
                    <a:pt x="46179" y="4418"/>
                    <a:pt x="46313" y="4497"/>
                    <a:pt x="46447" y="4497"/>
                  </a:cubicBezTo>
                  <a:cubicBezTo>
                    <a:pt x="46514" y="4497"/>
                    <a:pt x="46583" y="4476"/>
                    <a:pt x="46633" y="4437"/>
                  </a:cubicBezTo>
                  <a:cubicBezTo>
                    <a:pt x="48037" y="3317"/>
                    <a:pt x="50458" y="2173"/>
                    <a:pt x="52433" y="2173"/>
                  </a:cubicBezTo>
                  <a:cubicBezTo>
                    <a:pt x="54143" y="2173"/>
                    <a:pt x="55517" y="3031"/>
                    <a:pt x="55602" y="5508"/>
                  </a:cubicBezTo>
                  <a:cubicBezTo>
                    <a:pt x="55667" y="7392"/>
                    <a:pt x="53731" y="11697"/>
                    <a:pt x="56278" y="12751"/>
                  </a:cubicBezTo>
                  <a:cubicBezTo>
                    <a:pt x="53268" y="14139"/>
                    <a:pt x="55685" y="17972"/>
                    <a:pt x="55741" y="20172"/>
                  </a:cubicBezTo>
                  <a:cubicBezTo>
                    <a:pt x="55800" y="22465"/>
                    <a:pt x="54212" y="24135"/>
                    <a:pt x="51940" y="24234"/>
                  </a:cubicBezTo>
                  <a:cubicBezTo>
                    <a:pt x="51863" y="24237"/>
                    <a:pt x="51786" y="24239"/>
                    <a:pt x="51710" y="24239"/>
                  </a:cubicBezTo>
                  <a:cubicBezTo>
                    <a:pt x="49804" y="24239"/>
                    <a:pt x="48149" y="23185"/>
                    <a:pt x="46424" y="22500"/>
                  </a:cubicBezTo>
                  <a:cubicBezTo>
                    <a:pt x="46409" y="22494"/>
                    <a:pt x="46394" y="22491"/>
                    <a:pt x="46381" y="22491"/>
                  </a:cubicBezTo>
                  <a:cubicBezTo>
                    <a:pt x="46310" y="22491"/>
                    <a:pt x="46280" y="22579"/>
                    <a:pt x="46303" y="22645"/>
                  </a:cubicBezTo>
                  <a:cubicBezTo>
                    <a:pt x="46271" y="22680"/>
                    <a:pt x="46244" y="22723"/>
                    <a:pt x="46239" y="22783"/>
                  </a:cubicBezTo>
                  <a:cubicBezTo>
                    <a:pt x="46027" y="25115"/>
                    <a:pt x="44272" y="26843"/>
                    <a:pt x="41919" y="26968"/>
                  </a:cubicBezTo>
                  <a:cubicBezTo>
                    <a:pt x="41845" y="26972"/>
                    <a:pt x="41770" y="26974"/>
                    <a:pt x="41695" y="26974"/>
                  </a:cubicBezTo>
                  <a:cubicBezTo>
                    <a:pt x="41652" y="26975"/>
                    <a:pt x="41609" y="26975"/>
                    <a:pt x="41565" y="26975"/>
                  </a:cubicBezTo>
                  <a:cubicBezTo>
                    <a:pt x="39698" y="26975"/>
                    <a:pt x="37922" y="26194"/>
                    <a:pt x="36197" y="25559"/>
                  </a:cubicBezTo>
                  <a:cubicBezTo>
                    <a:pt x="34943" y="25096"/>
                    <a:pt x="33593" y="24670"/>
                    <a:pt x="32239" y="24670"/>
                  </a:cubicBezTo>
                  <a:cubicBezTo>
                    <a:pt x="31831" y="24670"/>
                    <a:pt x="31423" y="24709"/>
                    <a:pt x="31016" y="24797"/>
                  </a:cubicBezTo>
                  <a:cubicBezTo>
                    <a:pt x="29959" y="25026"/>
                    <a:pt x="28722" y="25652"/>
                    <a:pt x="28389" y="26753"/>
                  </a:cubicBezTo>
                  <a:cubicBezTo>
                    <a:pt x="28056" y="25652"/>
                    <a:pt x="26819" y="25026"/>
                    <a:pt x="25761" y="24797"/>
                  </a:cubicBezTo>
                  <a:cubicBezTo>
                    <a:pt x="25355" y="24709"/>
                    <a:pt x="24947" y="24670"/>
                    <a:pt x="24539" y="24670"/>
                  </a:cubicBezTo>
                  <a:cubicBezTo>
                    <a:pt x="23185" y="24670"/>
                    <a:pt x="21834" y="25096"/>
                    <a:pt x="20580" y="25559"/>
                  </a:cubicBezTo>
                  <a:cubicBezTo>
                    <a:pt x="18853" y="26195"/>
                    <a:pt x="17077" y="26977"/>
                    <a:pt x="15205" y="26977"/>
                  </a:cubicBezTo>
                  <a:cubicBezTo>
                    <a:pt x="15090" y="26977"/>
                    <a:pt x="14974" y="26974"/>
                    <a:pt x="14858" y="26968"/>
                  </a:cubicBezTo>
                  <a:cubicBezTo>
                    <a:pt x="12506" y="26843"/>
                    <a:pt x="10751" y="25115"/>
                    <a:pt x="10538" y="22783"/>
                  </a:cubicBezTo>
                  <a:cubicBezTo>
                    <a:pt x="10534" y="22723"/>
                    <a:pt x="10508" y="22680"/>
                    <a:pt x="10474" y="22645"/>
                  </a:cubicBezTo>
                  <a:cubicBezTo>
                    <a:pt x="10498" y="22579"/>
                    <a:pt x="10468" y="22491"/>
                    <a:pt x="10397" y="22491"/>
                  </a:cubicBezTo>
                  <a:cubicBezTo>
                    <a:pt x="10384" y="22491"/>
                    <a:pt x="10370" y="22494"/>
                    <a:pt x="10355" y="22500"/>
                  </a:cubicBezTo>
                  <a:cubicBezTo>
                    <a:pt x="8629" y="23186"/>
                    <a:pt x="6974" y="24239"/>
                    <a:pt x="5067" y="24239"/>
                  </a:cubicBezTo>
                  <a:cubicBezTo>
                    <a:pt x="4991" y="24239"/>
                    <a:pt x="4915" y="24237"/>
                    <a:pt x="4838" y="24234"/>
                  </a:cubicBezTo>
                  <a:cubicBezTo>
                    <a:pt x="2566" y="24135"/>
                    <a:pt x="977" y="22465"/>
                    <a:pt x="1038" y="20172"/>
                  </a:cubicBezTo>
                  <a:cubicBezTo>
                    <a:pt x="1094" y="17972"/>
                    <a:pt x="3510" y="14140"/>
                    <a:pt x="500" y="12752"/>
                  </a:cubicBezTo>
                  <a:cubicBezTo>
                    <a:pt x="3049" y="11697"/>
                    <a:pt x="1112" y="7392"/>
                    <a:pt x="1176" y="5508"/>
                  </a:cubicBezTo>
                  <a:cubicBezTo>
                    <a:pt x="1262" y="3032"/>
                    <a:pt x="2636" y="2174"/>
                    <a:pt x="4345" y="2174"/>
                  </a:cubicBezTo>
                  <a:cubicBezTo>
                    <a:pt x="6319" y="2174"/>
                    <a:pt x="8741" y="3318"/>
                    <a:pt x="10144" y="4438"/>
                  </a:cubicBezTo>
                  <a:cubicBezTo>
                    <a:pt x="10194" y="4477"/>
                    <a:pt x="10262" y="4497"/>
                    <a:pt x="10331" y="4497"/>
                  </a:cubicBezTo>
                  <a:cubicBezTo>
                    <a:pt x="10425" y="4497"/>
                    <a:pt x="10518" y="4459"/>
                    <a:pt x="10560" y="4382"/>
                  </a:cubicBezTo>
                  <a:cubicBezTo>
                    <a:pt x="10576" y="4347"/>
                    <a:pt x="10585" y="4305"/>
                    <a:pt x="10578" y="4257"/>
                  </a:cubicBezTo>
                  <a:cubicBezTo>
                    <a:pt x="10245" y="1572"/>
                    <a:pt x="13205" y="677"/>
                    <a:pt x="15392" y="677"/>
                  </a:cubicBezTo>
                  <a:cubicBezTo>
                    <a:pt x="15545" y="677"/>
                    <a:pt x="15694" y="682"/>
                    <a:pt x="15838" y="690"/>
                  </a:cubicBezTo>
                  <a:cubicBezTo>
                    <a:pt x="18073" y="819"/>
                    <a:pt x="19610" y="2080"/>
                    <a:pt x="21624" y="2818"/>
                  </a:cubicBezTo>
                  <a:cubicBezTo>
                    <a:pt x="22234" y="3041"/>
                    <a:pt x="22861" y="3146"/>
                    <a:pt x="23483" y="3146"/>
                  </a:cubicBezTo>
                  <a:cubicBezTo>
                    <a:pt x="25412" y="3146"/>
                    <a:pt x="27281" y="2133"/>
                    <a:pt x="28389" y="500"/>
                  </a:cubicBezTo>
                  <a:close/>
                  <a:moveTo>
                    <a:pt x="28294" y="0"/>
                  </a:moveTo>
                  <a:cubicBezTo>
                    <a:pt x="28226" y="0"/>
                    <a:pt x="28159" y="31"/>
                    <a:pt x="28114" y="106"/>
                  </a:cubicBezTo>
                  <a:cubicBezTo>
                    <a:pt x="27161" y="1701"/>
                    <a:pt x="25402" y="2696"/>
                    <a:pt x="23548" y="2696"/>
                  </a:cubicBezTo>
                  <a:cubicBezTo>
                    <a:pt x="23394" y="2696"/>
                    <a:pt x="23239" y="2689"/>
                    <a:pt x="23083" y="2675"/>
                  </a:cubicBezTo>
                  <a:cubicBezTo>
                    <a:pt x="20994" y="2490"/>
                    <a:pt x="19361" y="842"/>
                    <a:pt x="17327" y="378"/>
                  </a:cubicBezTo>
                  <a:cubicBezTo>
                    <a:pt x="16784" y="254"/>
                    <a:pt x="16143" y="185"/>
                    <a:pt x="15469" y="185"/>
                  </a:cubicBezTo>
                  <a:cubicBezTo>
                    <a:pt x="12994" y="185"/>
                    <a:pt x="10087" y="1122"/>
                    <a:pt x="10045" y="3728"/>
                  </a:cubicBezTo>
                  <a:cubicBezTo>
                    <a:pt x="8582" y="2668"/>
                    <a:pt x="6380" y="1518"/>
                    <a:pt x="4422" y="1518"/>
                  </a:cubicBezTo>
                  <a:cubicBezTo>
                    <a:pt x="3581" y="1518"/>
                    <a:pt x="2784" y="1730"/>
                    <a:pt x="2111" y="2253"/>
                  </a:cubicBezTo>
                  <a:cubicBezTo>
                    <a:pt x="1081" y="3051"/>
                    <a:pt x="698" y="4420"/>
                    <a:pt x="691" y="5673"/>
                  </a:cubicBezTo>
                  <a:cubicBezTo>
                    <a:pt x="681" y="7579"/>
                    <a:pt x="2594" y="11588"/>
                    <a:pt x="146" y="12534"/>
                  </a:cubicBezTo>
                  <a:cubicBezTo>
                    <a:pt x="1" y="12592"/>
                    <a:pt x="13" y="12781"/>
                    <a:pt x="118" y="12836"/>
                  </a:cubicBezTo>
                  <a:cubicBezTo>
                    <a:pt x="54" y="12940"/>
                    <a:pt x="63" y="13077"/>
                    <a:pt x="206" y="13139"/>
                  </a:cubicBezTo>
                  <a:cubicBezTo>
                    <a:pt x="2693" y="14224"/>
                    <a:pt x="1063" y="17373"/>
                    <a:pt x="679" y="19193"/>
                  </a:cubicBezTo>
                  <a:cubicBezTo>
                    <a:pt x="379" y="20614"/>
                    <a:pt x="569" y="22158"/>
                    <a:pt x="1520" y="23306"/>
                  </a:cubicBezTo>
                  <a:cubicBezTo>
                    <a:pt x="2424" y="24397"/>
                    <a:pt x="3624" y="24818"/>
                    <a:pt x="4892" y="24818"/>
                  </a:cubicBezTo>
                  <a:cubicBezTo>
                    <a:pt x="6719" y="24818"/>
                    <a:pt x="8685" y="23944"/>
                    <a:pt x="10107" y="22940"/>
                  </a:cubicBezTo>
                  <a:cubicBezTo>
                    <a:pt x="10352" y="25745"/>
                    <a:pt x="12666" y="27438"/>
                    <a:pt x="15300" y="27438"/>
                  </a:cubicBezTo>
                  <a:cubicBezTo>
                    <a:pt x="15610" y="27438"/>
                    <a:pt x="15925" y="27414"/>
                    <a:pt x="16242" y="27366"/>
                  </a:cubicBezTo>
                  <a:cubicBezTo>
                    <a:pt x="18214" y="27071"/>
                    <a:pt x="19998" y="26095"/>
                    <a:pt x="21889" y="25515"/>
                  </a:cubicBezTo>
                  <a:cubicBezTo>
                    <a:pt x="22749" y="25251"/>
                    <a:pt x="23653" y="25046"/>
                    <a:pt x="24556" y="25046"/>
                  </a:cubicBezTo>
                  <a:cubicBezTo>
                    <a:pt x="24926" y="25046"/>
                    <a:pt x="25295" y="25081"/>
                    <a:pt x="25662" y="25159"/>
                  </a:cubicBezTo>
                  <a:cubicBezTo>
                    <a:pt x="26859" y="25413"/>
                    <a:pt x="27541" y="26074"/>
                    <a:pt x="28301" y="26962"/>
                  </a:cubicBezTo>
                  <a:cubicBezTo>
                    <a:pt x="28315" y="26979"/>
                    <a:pt x="28333" y="26987"/>
                    <a:pt x="28350" y="26987"/>
                  </a:cubicBezTo>
                  <a:cubicBezTo>
                    <a:pt x="28364" y="26987"/>
                    <a:pt x="28377" y="26982"/>
                    <a:pt x="28389" y="26974"/>
                  </a:cubicBezTo>
                  <a:cubicBezTo>
                    <a:pt x="28401" y="26982"/>
                    <a:pt x="28414" y="26987"/>
                    <a:pt x="28428" y="26987"/>
                  </a:cubicBezTo>
                  <a:cubicBezTo>
                    <a:pt x="28445" y="26987"/>
                    <a:pt x="28463" y="26979"/>
                    <a:pt x="28477" y="26962"/>
                  </a:cubicBezTo>
                  <a:cubicBezTo>
                    <a:pt x="29239" y="26074"/>
                    <a:pt x="29922" y="25413"/>
                    <a:pt x="31116" y="25159"/>
                  </a:cubicBezTo>
                  <a:cubicBezTo>
                    <a:pt x="31482" y="25081"/>
                    <a:pt x="31852" y="25046"/>
                    <a:pt x="32221" y="25046"/>
                  </a:cubicBezTo>
                  <a:cubicBezTo>
                    <a:pt x="33125" y="25046"/>
                    <a:pt x="34028" y="25251"/>
                    <a:pt x="34889" y="25515"/>
                  </a:cubicBezTo>
                  <a:cubicBezTo>
                    <a:pt x="36780" y="26095"/>
                    <a:pt x="38565" y="27071"/>
                    <a:pt x="40536" y="27366"/>
                  </a:cubicBezTo>
                  <a:cubicBezTo>
                    <a:pt x="40852" y="27414"/>
                    <a:pt x="41168" y="27438"/>
                    <a:pt x="41478" y="27438"/>
                  </a:cubicBezTo>
                  <a:cubicBezTo>
                    <a:pt x="44113" y="27438"/>
                    <a:pt x="46425" y="25745"/>
                    <a:pt x="46671" y="22940"/>
                  </a:cubicBezTo>
                  <a:cubicBezTo>
                    <a:pt x="48092" y="23944"/>
                    <a:pt x="50059" y="24818"/>
                    <a:pt x="51886" y="24818"/>
                  </a:cubicBezTo>
                  <a:cubicBezTo>
                    <a:pt x="53153" y="24818"/>
                    <a:pt x="54354" y="24397"/>
                    <a:pt x="55258" y="23306"/>
                  </a:cubicBezTo>
                  <a:cubicBezTo>
                    <a:pt x="56209" y="22157"/>
                    <a:pt x="56399" y="20614"/>
                    <a:pt x="56098" y="19193"/>
                  </a:cubicBezTo>
                  <a:cubicBezTo>
                    <a:pt x="55715" y="17373"/>
                    <a:pt x="54085" y="14224"/>
                    <a:pt x="56574" y="13139"/>
                  </a:cubicBezTo>
                  <a:cubicBezTo>
                    <a:pt x="56717" y="13077"/>
                    <a:pt x="56723" y="12940"/>
                    <a:pt x="56659" y="12836"/>
                  </a:cubicBezTo>
                  <a:cubicBezTo>
                    <a:pt x="56765" y="12781"/>
                    <a:pt x="56777" y="12592"/>
                    <a:pt x="56632" y="12534"/>
                  </a:cubicBezTo>
                  <a:cubicBezTo>
                    <a:pt x="54184" y="11588"/>
                    <a:pt x="56098" y="7579"/>
                    <a:pt x="56087" y="5673"/>
                  </a:cubicBezTo>
                  <a:cubicBezTo>
                    <a:pt x="56082" y="4420"/>
                    <a:pt x="55697" y="3052"/>
                    <a:pt x="54667" y="2253"/>
                  </a:cubicBezTo>
                  <a:cubicBezTo>
                    <a:pt x="53993" y="1730"/>
                    <a:pt x="53197" y="1518"/>
                    <a:pt x="52357" y="1518"/>
                  </a:cubicBezTo>
                  <a:cubicBezTo>
                    <a:pt x="50399" y="1518"/>
                    <a:pt x="48199" y="2668"/>
                    <a:pt x="46736" y="3728"/>
                  </a:cubicBezTo>
                  <a:cubicBezTo>
                    <a:pt x="46692" y="1122"/>
                    <a:pt x="43784" y="185"/>
                    <a:pt x="41310" y="185"/>
                  </a:cubicBezTo>
                  <a:cubicBezTo>
                    <a:pt x="40637" y="185"/>
                    <a:pt x="39996" y="254"/>
                    <a:pt x="39454" y="378"/>
                  </a:cubicBezTo>
                  <a:cubicBezTo>
                    <a:pt x="37417" y="842"/>
                    <a:pt x="35784" y="2490"/>
                    <a:pt x="33694" y="2675"/>
                  </a:cubicBezTo>
                  <a:cubicBezTo>
                    <a:pt x="33539" y="2689"/>
                    <a:pt x="33384" y="2696"/>
                    <a:pt x="33230" y="2696"/>
                  </a:cubicBezTo>
                  <a:cubicBezTo>
                    <a:pt x="31377" y="2696"/>
                    <a:pt x="29616" y="1701"/>
                    <a:pt x="28664" y="106"/>
                  </a:cubicBezTo>
                  <a:cubicBezTo>
                    <a:pt x="28619" y="31"/>
                    <a:pt x="28552" y="0"/>
                    <a:pt x="28485" y="0"/>
                  </a:cubicBezTo>
                  <a:cubicBezTo>
                    <a:pt x="28453" y="0"/>
                    <a:pt x="28420" y="7"/>
                    <a:pt x="28389" y="20"/>
                  </a:cubicBezTo>
                  <a:cubicBezTo>
                    <a:pt x="28359" y="7"/>
                    <a:pt x="28326" y="0"/>
                    <a:pt x="28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4836325" y="1233357"/>
              <a:ext cx="252775" cy="255225"/>
            </a:xfrm>
            <a:custGeom>
              <a:avLst/>
              <a:gdLst/>
              <a:ahLst/>
              <a:cxnLst/>
              <a:rect l="l" t="t" r="r" b="b"/>
              <a:pathLst>
                <a:path w="10111" h="10209" extrusionOk="0">
                  <a:moveTo>
                    <a:pt x="8816" y="1"/>
                  </a:moveTo>
                  <a:cubicBezTo>
                    <a:pt x="8790" y="1"/>
                    <a:pt x="8761" y="9"/>
                    <a:pt x="8732" y="29"/>
                  </a:cubicBezTo>
                  <a:cubicBezTo>
                    <a:pt x="8704" y="48"/>
                    <a:pt x="8677" y="68"/>
                    <a:pt x="8649" y="91"/>
                  </a:cubicBezTo>
                  <a:cubicBezTo>
                    <a:pt x="6589" y="1592"/>
                    <a:pt x="7764" y="4238"/>
                    <a:pt x="8046" y="6284"/>
                  </a:cubicBezTo>
                  <a:cubicBezTo>
                    <a:pt x="8162" y="7108"/>
                    <a:pt x="8146" y="7985"/>
                    <a:pt x="7718" y="8732"/>
                  </a:cubicBezTo>
                  <a:cubicBezTo>
                    <a:pt x="7255" y="9538"/>
                    <a:pt x="6452" y="9787"/>
                    <a:pt x="5614" y="9787"/>
                  </a:cubicBezTo>
                  <a:cubicBezTo>
                    <a:pt x="5258" y="9787"/>
                    <a:pt x="4895" y="9742"/>
                    <a:pt x="4550" y="9676"/>
                  </a:cubicBezTo>
                  <a:cubicBezTo>
                    <a:pt x="2953" y="9368"/>
                    <a:pt x="1475" y="8660"/>
                    <a:pt x="156" y="7720"/>
                  </a:cubicBezTo>
                  <a:cubicBezTo>
                    <a:pt x="143" y="7711"/>
                    <a:pt x="130" y="7707"/>
                    <a:pt x="117" y="7707"/>
                  </a:cubicBezTo>
                  <a:cubicBezTo>
                    <a:pt x="55" y="7707"/>
                    <a:pt x="0" y="7798"/>
                    <a:pt x="57" y="7847"/>
                  </a:cubicBezTo>
                  <a:cubicBezTo>
                    <a:pt x="90" y="7873"/>
                    <a:pt x="120" y="7901"/>
                    <a:pt x="154" y="7925"/>
                  </a:cubicBezTo>
                  <a:cubicBezTo>
                    <a:pt x="1349" y="8897"/>
                    <a:pt x="3637" y="10208"/>
                    <a:pt x="5542" y="10208"/>
                  </a:cubicBezTo>
                  <a:cubicBezTo>
                    <a:pt x="6330" y="10208"/>
                    <a:pt x="7053" y="9984"/>
                    <a:pt x="7605" y="9417"/>
                  </a:cubicBezTo>
                  <a:cubicBezTo>
                    <a:pt x="10110" y="6847"/>
                    <a:pt x="5776" y="2463"/>
                    <a:pt x="8893" y="306"/>
                  </a:cubicBezTo>
                  <a:cubicBezTo>
                    <a:pt x="9034" y="209"/>
                    <a:pt x="8947" y="1"/>
                    <a:pt x="8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3965250" y="975482"/>
              <a:ext cx="1096025" cy="260625"/>
            </a:xfrm>
            <a:custGeom>
              <a:avLst/>
              <a:gdLst/>
              <a:ahLst/>
              <a:cxnLst/>
              <a:rect l="l" t="t" r="r" b="b"/>
              <a:pathLst>
                <a:path w="43841" h="10425" extrusionOk="0">
                  <a:moveTo>
                    <a:pt x="3647" y="1"/>
                  </a:moveTo>
                  <a:cubicBezTo>
                    <a:pt x="2780" y="1"/>
                    <a:pt x="1922" y="215"/>
                    <a:pt x="1204" y="746"/>
                  </a:cubicBezTo>
                  <a:cubicBezTo>
                    <a:pt x="652" y="1157"/>
                    <a:pt x="343" y="1658"/>
                    <a:pt x="190" y="2212"/>
                  </a:cubicBezTo>
                  <a:cubicBezTo>
                    <a:pt x="1" y="2887"/>
                    <a:pt x="45" y="3639"/>
                    <a:pt x="156" y="4396"/>
                  </a:cubicBezTo>
                  <a:cubicBezTo>
                    <a:pt x="162" y="4444"/>
                    <a:pt x="170" y="4491"/>
                    <a:pt x="176" y="4539"/>
                  </a:cubicBezTo>
                  <a:cubicBezTo>
                    <a:pt x="184" y="4588"/>
                    <a:pt x="226" y="4611"/>
                    <a:pt x="269" y="4611"/>
                  </a:cubicBezTo>
                  <a:cubicBezTo>
                    <a:pt x="323" y="4611"/>
                    <a:pt x="380" y="4575"/>
                    <a:pt x="375" y="4512"/>
                  </a:cubicBezTo>
                  <a:cubicBezTo>
                    <a:pt x="271" y="3318"/>
                    <a:pt x="220" y="2046"/>
                    <a:pt x="1178" y="1173"/>
                  </a:cubicBezTo>
                  <a:cubicBezTo>
                    <a:pt x="1836" y="576"/>
                    <a:pt x="2782" y="328"/>
                    <a:pt x="3665" y="328"/>
                  </a:cubicBezTo>
                  <a:cubicBezTo>
                    <a:pt x="3765" y="328"/>
                    <a:pt x="3863" y="332"/>
                    <a:pt x="3961" y="338"/>
                  </a:cubicBezTo>
                  <a:cubicBezTo>
                    <a:pt x="5856" y="457"/>
                    <a:pt x="7558" y="1551"/>
                    <a:pt x="9331" y="2136"/>
                  </a:cubicBezTo>
                  <a:cubicBezTo>
                    <a:pt x="10347" y="2470"/>
                    <a:pt x="11453" y="2686"/>
                    <a:pt x="12534" y="2686"/>
                  </a:cubicBezTo>
                  <a:cubicBezTo>
                    <a:pt x="14243" y="2686"/>
                    <a:pt x="15890" y="2147"/>
                    <a:pt x="17018" y="686"/>
                  </a:cubicBezTo>
                  <a:cubicBezTo>
                    <a:pt x="18488" y="1908"/>
                    <a:pt x="20222" y="2412"/>
                    <a:pt x="22020" y="2412"/>
                  </a:cubicBezTo>
                  <a:cubicBezTo>
                    <a:pt x="23047" y="2412"/>
                    <a:pt x="24096" y="2248"/>
                    <a:pt x="25127" y="1958"/>
                  </a:cubicBezTo>
                  <a:cubicBezTo>
                    <a:pt x="26821" y="1483"/>
                    <a:pt x="28562" y="394"/>
                    <a:pt x="30355" y="394"/>
                  </a:cubicBezTo>
                  <a:cubicBezTo>
                    <a:pt x="30368" y="394"/>
                    <a:pt x="30381" y="394"/>
                    <a:pt x="30394" y="394"/>
                  </a:cubicBezTo>
                  <a:cubicBezTo>
                    <a:pt x="32736" y="418"/>
                    <a:pt x="33360" y="2355"/>
                    <a:pt x="33647" y="4285"/>
                  </a:cubicBezTo>
                  <a:cubicBezTo>
                    <a:pt x="33658" y="4367"/>
                    <a:pt x="33713" y="4402"/>
                    <a:pt x="33774" y="4402"/>
                  </a:cubicBezTo>
                  <a:cubicBezTo>
                    <a:pt x="33855" y="4402"/>
                    <a:pt x="33946" y="4339"/>
                    <a:pt x="33958" y="4241"/>
                  </a:cubicBezTo>
                  <a:cubicBezTo>
                    <a:pt x="35142" y="3315"/>
                    <a:pt x="36378" y="2512"/>
                    <a:pt x="37802" y="1997"/>
                  </a:cubicBezTo>
                  <a:cubicBezTo>
                    <a:pt x="38613" y="1704"/>
                    <a:pt x="39600" y="1390"/>
                    <a:pt x="40500" y="1390"/>
                  </a:cubicBezTo>
                  <a:cubicBezTo>
                    <a:pt x="41405" y="1390"/>
                    <a:pt x="42222" y="1708"/>
                    <a:pt x="42683" y="2688"/>
                  </a:cubicBezTo>
                  <a:cubicBezTo>
                    <a:pt x="43840" y="5154"/>
                    <a:pt x="41416" y="7993"/>
                    <a:pt x="43214" y="10355"/>
                  </a:cubicBezTo>
                  <a:cubicBezTo>
                    <a:pt x="43252" y="10404"/>
                    <a:pt x="43304" y="10425"/>
                    <a:pt x="43355" y="10425"/>
                  </a:cubicBezTo>
                  <a:cubicBezTo>
                    <a:pt x="43399" y="10425"/>
                    <a:pt x="43443" y="10409"/>
                    <a:pt x="43476" y="10383"/>
                  </a:cubicBezTo>
                  <a:cubicBezTo>
                    <a:pt x="43531" y="10339"/>
                    <a:pt x="43554" y="10265"/>
                    <a:pt x="43496" y="10192"/>
                  </a:cubicBezTo>
                  <a:cubicBezTo>
                    <a:pt x="42120" y="8370"/>
                    <a:pt x="43281" y="6243"/>
                    <a:pt x="43286" y="4227"/>
                  </a:cubicBezTo>
                  <a:cubicBezTo>
                    <a:pt x="43291" y="3110"/>
                    <a:pt x="42886" y="1845"/>
                    <a:pt x="41822" y="1305"/>
                  </a:cubicBezTo>
                  <a:cubicBezTo>
                    <a:pt x="41467" y="1124"/>
                    <a:pt x="41053" y="1053"/>
                    <a:pt x="40616" y="1053"/>
                  </a:cubicBezTo>
                  <a:cubicBezTo>
                    <a:pt x="39622" y="1053"/>
                    <a:pt x="38512" y="1421"/>
                    <a:pt x="37721" y="1704"/>
                  </a:cubicBezTo>
                  <a:cubicBezTo>
                    <a:pt x="37017" y="1955"/>
                    <a:pt x="36339" y="2275"/>
                    <a:pt x="35701" y="2662"/>
                  </a:cubicBezTo>
                  <a:cubicBezTo>
                    <a:pt x="35064" y="3050"/>
                    <a:pt x="34468" y="3507"/>
                    <a:pt x="33937" y="4031"/>
                  </a:cubicBezTo>
                  <a:cubicBezTo>
                    <a:pt x="33760" y="2821"/>
                    <a:pt x="33457" y="1475"/>
                    <a:pt x="32434" y="700"/>
                  </a:cubicBezTo>
                  <a:cubicBezTo>
                    <a:pt x="31845" y="252"/>
                    <a:pt x="31149" y="84"/>
                    <a:pt x="30439" y="84"/>
                  </a:cubicBezTo>
                  <a:cubicBezTo>
                    <a:pt x="29856" y="84"/>
                    <a:pt x="29265" y="197"/>
                    <a:pt x="28716" y="362"/>
                  </a:cubicBezTo>
                  <a:cubicBezTo>
                    <a:pt x="26720" y="963"/>
                    <a:pt x="24909" y="1891"/>
                    <a:pt x="22797" y="2088"/>
                  </a:cubicBezTo>
                  <a:cubicBezTo>
                    <a:pt x="22525" y="2113"/>
                    <a:pt x="22256" y="2126"/>
                    <a:pt x="21990" y="2126"/>
                  </a:cubicBezTo>
                  <a:cubicBezTo>
                    <a:pt x="20134" y="2126"/>
                    <a:pt x="18436" y="1511"/>
                    <a:pt x="16930" y="360"/>
                  </a:cubicBezTo>
                  <a:cubicBezTo>
                    <a:pt x="16914" y="348"/>
                    <a:pt x="16898" y="343"/>
                    <a:pt x="16882" y="343"/>
                  </a:cubicBezTo>
                  <a:cubicBezTo>
                    <a:pt x="16808" y="343"/>
                    <a:pt x="16744" y="452"/>
                    <a:pt x="16809" y="513"/>
                  </a:cubicBezTo>
                  <a:cubicBezTo>
                    <a:pt x="16815" y="517"/>
                    <a:pt x="16821" y="519"/>
                    <a:pt x="16825" y="524"/>
                  </a:cubicBezTo>
                  <a:cubicBezTo>
                    <a:pt x="15657" y="1812"/>
                    <a:pt x="14090" y="2348"/>
                    <a:pt x="12451" y="2348"/>
                  </a:cubicBezTo>
                  <a:cubicBezTo>
                    <a:pt x="11895" y="2348"/>
                    <a:pt x="11331" y="2286"/>
                    <a:pt x="10771" y="2171"/>
                  </a:cubicBezTo>
                  <a:cubicBezTo>
                    <a:pt x="8747" y="1754"/>
                    <a:pt x="6976" y="609"/>
                    <a:pt x="4970" y="155"/>
                  </a:cubicBezTo>
                  <a:cubicBezTo>
                    <a:pt x="4538" y="57"/>
                    <a:pt x="4091" y="1"/>
                    <a:pt x="36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4"/>
            <p:cNvSpPr/>
            <p:nvPr/>
          </p:nvSpPr>
          <p:spPr>
            <a:xfrm>
              <a:off x="3754275" y="983682"/>
              <a:ext cx="1307000" cy="585875"/>
            </a:xfrm>
            <a:custGeom>
              <a:avLst/>
              <a:gdLst/>
              <a:ahLst/>
              <a:cxnLst/>
              <a:rect l="l" t="t" r="r" b="b"/>
              <a:pathLst>
                <a:path w="52280" h="23435" extrusionOk="0">
                  <a:moveTo>
                    <a:pt x="12107" y="1"/>
                  </a:moveTo>
                  <a:cubicBezTo>
                    <a:pt x="11223" y="1"/>
                    <a:pt x="10275" y="247"/>
                    <a:pt x="9617" y="845"/>
                  </a:cubicBezTo>
                  <a:cubicBezTo>
                    <a:pt x="8659" y="1718"/>
                    <a:pt x="8710" y="2990"/>
                    <a:pt x="8814" y="4185"/>
                  </a:cubicBezTo>
                  <a:cubicBezTo>
                    <a:pt x="8819" y="4247"/>
                    <a:pt x="8762" y="4283"/>
                    <a:pt x="8708" y="4283"/>
                  </a:cubicBezTo>
                  <a:cubicBezTo>
                    <a:pt x="8665" y="4283"/>
                    <a:pt x="8623" y="4260"/>
                    <a:pt x="8615" y="4211"/>
                  </a:cubicBezTo>
                  <a:cubicBezTo>
                    <a:pt x="8609" y="4163"/>
                    <a:pt x="8601" y="4117"/>
                    <a:pt x="8595" y="4068"/>
                  </a:cubicBezTo>
                  <a:lnTo>
                    <a:pt x="8490" y="4082"/>
                  </a:lnTo>
                  <a:cubicBezTo>
                    <a:pt x="8490" y="4154"/>
                    <a:pt x="8435" y="4223"/>
                    <a:pt x="8361" y="4223"/>
                  </a:cubicBezTo>
                  <a:cubicBezTo>
                    <a:pt x="8340" y="4223"/>
                    <a:pt x="8318" y="4218"/>
                    <a:pt x="8295" y="4205"/>
                  </a:cubicBezTo>
                  <a:cubicBezTo>
                    <a:pt x="6844" y="3408"/>
                    <a:pt x="5446" y="2350"/>
                    <a:pt x="3891" y="1771"/>
                  </a:cubicBezTo>
                  <a:cubicBezTo>
                    <a:pt x="3415" y="1593"/>
                    <a:pt x="2858" y="1451"/>
                    <a:pt x="2316" y="1451"/>
                  </a:cubicBezTo>
                  <a:cubicBezTo>
                    <a:pt x="1911" y="1451"/>
                    <a:pt x="1514" y="1530"/>
                    <a:pt x="1165" y="1734"/>
                  </a:cubicBezTo>
                  <a:cubicBezTo>
                    <a:pt x="1" y="2416"/>
                    <a:pt x="301" y="3911"/>
                    <a:pt x="567" y="4978"/>
                  </a:cubicBezTo>
                  <a:cubicBezTo>
                    <a:pt x="1003" y="6726"/>
                    <a:pt x="1853" y="9305"/>
                    <a:pt x="12" y="10494"/>
                  </a:cubicBezTo>
                  <a:cubicBezTo>
                    <a:pt x="1827" y="12187"/>
                    <a:pt x="481" y="14736"/>
                    <a:pt x="213" y="16782"/>
                  </a:cubicBezTo>
                  <a:cubicBezTo>
                    <a:pt x="93" y="17712"/>
                    <a:pt x="158" y="18802"/>
                    <a:pt x="843" y="19524"/>
                  </a:cubicBezTo>
                  <a:cubicBezTo>
                    <a:pt x="1349" y="20060"/>
                    <a:pt x="2058" y="20230"/>
                    <a:pt x="2771" y="20230"/>
                  </a:cubicBezTo>
                  <a:cubicBezTo>
                    <a:pt x="3111" y="20230"/>
                    <a:pt x="3453" y="20191"/>
                    <a:pt x="3774" y="20134"/>
                  </a:cubicBezTo>
                  <a:cubicBezTo>
                    <a:pt x="5259" y="19870"/>
                    <a:pt x="6609" y="19180"/>
                    <a:pt x="7846" y="18342"/>
                  </a:cubicBezTo>
                  <a:cubicBezTo>
                    <a:pt x="7859" y="18333"/>
                    <a:pt x="7871" y="18330"/>
                    <a:pt x="7884" y="18330"/>
                  </a:cubicBezTo>
                  <a:cubicBezTo>
                    <a:pt x="7916" y="18330"/>
                    <a:pt x="7946" y="18354"/>
                    <a:pt x="7959" y="18386"/>
                  </a:cubicBezTo>
                  <a:lnTo>
                    <a:pt x="8075" y="18353"/>
                  </a:lnTo>
                  <a:cubicBezTo>
                    <a:pt x="8061" y="18307"/>
                    <a:pt x="8050" y="18261"/>
                    <a:pt x="8038" y="18215"/>
                  </a:cubicBezTo>
                  <a:cubicBezTo>
                    <a:pt x="8016" y="18129"/>
                    <a:pt x="8085" y="18073"/>
                    <a:pt x="8153" y="18073"/>
                  </a:cubicBezTo>
                  <a:cubicBezTo>
                    <a:pt x="8199" y="18073"/>
                    <a:pt x="8243" y="18098"/>
                    <a:pt x="8259" y="18155"/>
                  </a:cubicBezTo>
                  <a:cubicBezTo>
                    <a:pt x="8782" y="19944"/>
                    <a:pt x="9929" y="21866"/>
                    <a:pt x="11830" y="22431"/>
                  </a:cubicBezTo>
                  <a:cubicBezTo>
                    <a:pt x="12263" y="22560"/>
                    <a:pt x="12697" y="22614"/>
                    <a:pt x="13133" y="22614"/>
                  </a:cubicBezTo>
                  <a:cubicBezTo>
                    <a:pt x="14730" y="22614"/>
                    <a:pt x="16331" y="21886"/>
                    <a:pt x="17844" y="21484"/>
                  </a:cubicBezTo>
                  <a:cubicBezTo>
                    <a:pt x="19093" y="21153"/>
                    <a:pt x="20539" y="20822"/>
                    <a:pt x="21933" y="20822"/>
                  </a:cubicBezTo>
                  <a:cubicBezTo>
                    <a:pt x="23232" y="20822"/>
                    <a:pt x="24486" y="21109"/>
                    <a:pt x="25494" y="21953"/>
                  </a:cubicBezTo>
                  <a:lnTo>
                    <a:pt x="25519" y="21924"/>
                  </a:lnTo>
                  <a:cubicBezTo>
                    <a:pt x="25487" y="21884"/>
                    <a:pt x="25482" y="21815"/>
                    <a:pt x="25537" y="21789"/>
                  </a:cubicBezTo>
                  <a:cubicBezTo>
                    <a:pt x="26999" y="21079"/>
                    <a:pt x="28615" y="20738"/>
                    <a:pt x="30235" y="20738"/>
                  </a:cubicBezTo>
                  <a:cubicBezTo>
                    <a:pt x="31768" y="20738"/>
                    <a:pt x="33306" y="21043"/>
                    <a:pt x="34720" y="21628"/>
                  </a:cubicBezTo>
                  <a:cubicBezTo>
                    <a:pt x="36126" y="22211"/>
                    <a:pt x="37468" y="23435"/>
                    <a:pt x="38962" y="23435"/>
                  </a:cubicBezTo>
                  <a:cubicBezTo>
                    <a:pt x="39398" y="23435"/>
                    <a:pt x="39847" y="23330"/>
                    <a:pt x="40314" y="23075"/>
                  </a:cubicBezTo>
                  <a:cubicBezTo>
                    <a:pt x="42159" y="22069"/>
                    <a:pt x="42635" y="19919"/>
                    <a:pt x="43118" y="18055"/>
                  </a:cubicBezTo>
                  <a:cubicBezTo>
                    <a:pt x="43138" y="17976"/>
                    <a:pt x="43198" y="17941"/>
                    <a:pt x="43261" y="17941"/>
                  </a:cubicBezTo>
                  <a:cubicBezTo>
                    <a:pt x="43303" y="17941"/>
                    <a:pt x="43346" y="17957"/>
                    <a:pt x="43378" y="17985"/>
                  </a:cubicBezTo>
                  <a:lnTo>
                    <a:pt x="43436" y="17913"/>
                  </a:lnTo>
                  <a:cubicBezTo>
                    <a:pt x="43402" y="17888"/>
                    <a:pt x="43372" y="17860"/>
                    <a:pt x="43339" y="17834"/>
                  </a:cubicBezTo>
                  <a:cubicBezTo>
                    <a:pt x="43282" y="17785"/>
                    <a:pt x="43337" y="17694"/>
                    <a:pt x="43399" y="17694"/>
                  </a:cubicBezTo>
                  <a:cubicBezTo>
                    <a:pt x="43412" y="17694"/>
                    <a:pt x="43425" y="17698"/>
                    <a:pt x="43438" y="17707"/>
                  </a:cubicBezTo>
                  <a:cubicBezTo>
                    <a:pt x="44757" y="18647"/>
                    <a:pt x="46235" y="19355"/>
                    <a:pt x="47832" y="19663"/>
                  </a:cubicBezTo>
                  <a:cubicBezTo>
                    <a:pt x="48177" y="19729"/>
                    <a:pt x="48540" y="19774"/>
                    <a:pt x="48896" y="19774"/>
                  </a:cubicBezTo>
                  <a:cubicBezTo>
                    <a:pt x="49734" y="19774"/>
                    <a:pt x="50537" y="19525"/>
                    <a:pt x="51000" y="18719"/>
                  </a:cubicBezTo>
                  <a:cubicBezTo>
                    <a:pt x="51428" y="17973"/>
                    <a:pt x="51444" y="17095"/>
                    <a:pt x="51328" y="16271"/>
                  </a:cubicBezTo>
                  <a:cubicBezTo>
                    <a:pt x="51046" y="14225"/>
                    <a:pt x="49871" y="11579"/>
                    <a:pt x="51931" y="10078"/>
                  </a:cubicBezTo>
                  <a:lnTo>
                    <a:pt x="51915" y="10055"/>
                  </a:lnTo>
                  <a:cubicBezTo>
                    <a:pt x="51882" y="10081"/>
                    <a:pt x="51838" y="10097"/>
                    <a:pt x="51793" y="10097"/>
                  </a:cubicBezTo>
                  <a:cubicBezTo>
                    <a:pt x="51743" y="10097"/>
                    <a:pt x="51691" y="10077"/>
                    <a:pt x="51653" y="10028"/>
                  </a:cubicBezTo>
                  <a:cubicBezTo>
                    <a:pt x="49855" y="7666"/>
                    <a:pt x="52279" y="4826"/>
                    <a:pt x="51122" y="2360"/>
                  </a:cubicBezTo>
                  <a:cubicBezTo>
                    <a:pt x="50662" y="1381"/>
                    <a:pt x="49845" y="1062"/>
                    <a:pt x="48940" y="1062"/>
                  </a:cubicBezTo>
                  <a:cubicBezTo>
                    <a:pt x="48040" y="1062"/>
                    <a:pt x="47052" y="1377"/>
                    <a:pt x="46241" y="1670"/>
                  </a:cubicBezTo>
                  <a:cubicBezTo>
                    <a:pt x="44817" y="2185"/>
                    <a:pt x="43581" y="2988"/>
                    <a:pt x="42397" y="3914"/>
                  </a:cubicBezTo>
                  <a:cubicBezTo>
                    <a:pt x="42385" y="4012"/>
                    <a:pt x="42294" y="4075"/>
                    <a:pt x="42213" y="4075"/>
                  </a:cubicBezTo>
                  <a:cubicBezTo>
                    <a:pt x="42152" y="4075"/>
                    <a:pt x="42097" y="4040"/>
                    <a:pt x="42086" y="3958"/>
                  </a:cubicBezTo>
                  <a:cubicBezTo>
                    <a:pt x="41799" y="2028"/>
                    <a:pt x="41175" y="90"/>
                    <a:pt x="38833" y="67"/>
                  </a:cubicBezTo>
                  <a:cubicBezTo>
                    <a:pt x="38820" y="67"/>
                    <a:pt x="38807" y="67"/>
                    <a:pt x="38794" y="67"/>
                  </a:cubicBezTo>
                  <a:cubicBezTo>
                    <a:pt x="37002" y="67"/>
                    <a:pt x="35260" y="1156"/>
                    <a:pt x="33566" y="1630"/>
                  </a:cubicBezTo>
                  <a:cubicBezTo>
                    <a:pt x="32535" y="1920"/>
                    <a:pt x="31487" y="2085"/>
                    <a:pt x="30459" y="2085"/>
                  </a:cubicBezTo>
                  <a:cubicBezTo>
                    <a:pt x="28662" y="2085"/>
                    <a:pt x="26928" y="1580"/>
                    <a:pt x="25457" y="358"/>
                  </a:cubicBezTo>
                  <a:cubicBezTo>
                    <a:pt x="24329" y="1819"/>
                    <a:pt x="22682" y="2359"/>
                    <a:pt x="20972" y="2359"/>
                  </a:cubicBezTo>
                  <a:cubicBezTo>
                    <a:pt x="19891" y="2359"/>
                    <a:pt x="18785" y="2143"/>
                    <a:pt x="17770" y="1809"/>
                  </a:cubicBezTo>
                  <a:cubicBezTo>
                    <a:pt x="15997" y="1224"/>
                    <a:pt x="14295" y="129"/>
                    <a:pt x="12400" y="10"/>
                  </a:cubicBezTo>
                  <a:cubicBezTo>
                    <a:pt x="12304" y="4"/>
                    <a:pt x="12206" y="1"/>
                    <a:pt x="12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4"/>
            <p:cNvSpPr/>
            <p:nvPr/>
          </p:nvSpPr>
          <p:spPr>
            <a:xfrm>
              <a:off x="4391325" y="1432182"/>
              <a:ext cx="449000" cy="147275"/>
            </a:xfrm>
            <a:custGeom>
              <a:avLst/>
              <a:gdLst/>
              <a:ahLst/>
              <a:cxnLst/>
              <a:rect l="l" t="t" r="r" b="b"/>
              <a:pathLst>
                <a:path w="17960" h="5891" extrusionOk="0">
                  <a:moveTo>
                    <a:pt x="17779" y="1"/>
                  </a:moveTo>
                  <a:cubicBezTo>
                    <a:pt x="17716" y="1"/>
                    <a:pt x="17656" y="35"/>
                    <a:pt x="17636" y="115"/>
                  </a:cubicBezTo>
                  <a:cubicBezTo>
                    <a:pt x="17153" y="1979"/>
                    <a:pt x="16677" y="4129"/>
                    <a:pt x="14832" y="5135"/>
                  </a:cubicBezTo>
                  <a:cubicBezTo>
                    <a:pt x="14365" y="5390"/>
                    <a:pt x="13916" y="5495"/>
                    <a:pt x="13480" y="5495"/>
                  </a:cubicBezTo>
                  <a:cubicBezTo>
                    <a:pt x="11986" y="5495"/>
                    <a:pt x="10644" y="4271"/>
                    <a:pt x="9238" y="3688"/>
                  </a:cubicBezTo>
                  <a:cubicBezTo>
                    <a:pt x="7824" y="3103"/>
                    <a:pt x="6286" y="2798"/>
                    <a:pt x="4753" y="2798"/>
                  </a:cubicBezTo>
                  <a:cubicBezTo>
                    <a:pt x="3133" y="2798"/>
                    <a:pt x="1517" y="3139"/>
                    <a:pt x="56" y="3849"/>
                  </a:cubicBezTo>
                  <a:cubicBezTo>
                    <a:pt x="0" y="3875"/>
                    <a:pt x="5" y="3944"/>
                    <a:pt x="37" y="3984"/>
                  </a:cubicBezTo>
                  <a:cubicBezTo>
                    <a:pt x="51" y="4001"/>
                    <a:pt x="71" y="4014"/>
                    <a:pt x="95" y="4014"/>
                  </a:cubicBezTo>
                  <a:cubicBezTo>
                    <a:pt x="104" y="4014"/>
                    <a:pt x="113" y="4012"/>
                    <a:pt x="122" y="4008"/>
                  </a:cubicBezTo>
                  <a:cubicBezTo>
                    <a:pt x="1626" y="3468"/>
                    <a:pt x="3182" y="3148"/>
                    <a:pt x="4758" y="3148"/>
                  </a:cubicBezTo>
                  <a:cubicBezTo>
                    <a:pt x="5377" y="3148"/>
                    <a:pt x="5999" y="3197"/>
                    <a:pt x="6622" y="3302"/>
                  </a:cubicBezTo>
                  <a:cubicBezTo>
                    <a:pt x="7707" y="3485"/>
                    <a:pt x="8772" y="3817"/>
                    <a:pt x="9760" y="4306"/>
                  </a:cubicBezTo>
                  <a:cubicBezTo>
                    <a:pt x="10520" y="4680"/>
                    <a:pt x="11200" y="5207"/>
                    <a:pt x="11977" y="5546"/>
                  </a:cubicBezTo>
                  <a:cubicBezTo>
                    <a:pt x="12519" y="5786"/>
                    <a:pt x="13022" y="5890"/>
                    <a:pt x="13485" y="5890"/>
                  </a:cubicBezTo>
                  <a:cubicBezTo>
                    <a:pt x="13523" y="5890"/>
                    <a:pt x="13560" y="5890"/>
                    <a:pt x="13597" y="5888"/>
                  </a:cubicBezTo>
                  <a:cubicBezTo>
                    <a:pt x="16111" y="5787"/>
                    <a:pt x="17453" y="2499"/>
                    <a:pt x="17945" y="201"/>
                  </a:cubicBezTo>
                  <a:cubicBezTo>
                    <a:pt x="17959" y="134"/>
                    <a:pt x="17936" y="79"/>
                    <a:pt x="17896" y="44"/>
                  </a:cubicBezTo>
                  <a:cubicBezTo>
                    <a:pt x="17864" y="16"/>
                    <a:pt x="17821" y="1"/>
                    <a:pt x="17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954650" y="1435482"/>
              <a:ext cx="443875" cy="121825"/>
            </a:xfrm>
            <a:custGeom>
              <a:avLst/>
              <a:gdLst/>
              <a:ahLst/>
              <a:cxnLst/>
              <a:rect l="l" t="t" r="r" b="b"/>
              <a:pathLst>
                <a:path w="17755" h="4873" extrusionOk="0">
                  <a:moveTo>
                    <a:pt x="138" y="1"/>
                  </a:moveTo>
                  <a:cubicBezTo>
                    <a:pt x="70" y="1"/>
                    <a:pt x="1" y="57"/>
                    <a:pt x="23" y="143"/>
                  </a:cubicBezTo>
                  <a:cubicBezTo>
                    <a:pt x="35" y="189"/>
                    <a:pt x="47" y="235"/>
                    <a:pt x="61" y="281"/>
                  </a:cubicBezTo>
                  <a:cubicBezTo>
                    <a:pt x="738" y="2777"/>
                    <a:pt x="2546" y="4873"/>
                    <a:pt x="5195" y="4873"/>
                  </a:cubicBezTo>
                  <a:cubicBezTo>
                    <a:pt x="5394" y="4873"/>
                    <a:pt x="5598" y="4861"/>
                    <a:pt x="5807" y="4836"/>
                  </a:cubicBezTo>
                  <a:cubicBezTo>
                    <a:pt x="8242" y="4550"/>
                    <a:pt x="11272" y="2995"/>
                    <a:pt x="13982" y="2995"/>
                  </a:cubicBezTo>
                  <a:cubicBezTo>
                    <a:pt x="15222" y="2995"/>
                    <a:pt x="16394" y="3320"/>
                    <a:pt x="17412" y="4241"/>
                  </a:cubicBezTo>
                  <a:cubicBezTo>
                    <a:pt x="17445" y="4271"/>
                    <a:pt x="17481" y="4284"/>
                    <a:pt x="17517" y="4284"/>
                  </a:cubicBezTo>
                  <a:cubicBezTo>
                    <a:pt x="17643" y="4284"/>
                    <a:pt x="17754" y="4125"/>
                    <a:pt x="17636" y="4017"/>
                  </a:cubicBezTo>
                  <a:cubicBezTo>
                    <a:pt x="17585" y="3969"/>
                    <a:pt x="17531" y="3925"/>
                    <a:pt x="17479" y="3881"/>
                  </a:cubicBezTo>
                  <a:cubicBezTo>
                    <a:pt x="16471" y="3037"/>
                    <a:pt x="15218" y="2749"/>
                    <a:pt x="13919" y="2749"/>
                  </a:cubicBezTo>
                  <a:cubicBezTo>
                    <a:pt x="12525" y="2749"/>
                    <a:pt x="11079" y="3081"/>
                    <a:pt x="9829" y="3412"/>
                  </a:cubicBezTo>
                  <a:cubicBezTo>
                    <a:pt x="8316" y="3814"/>
                    <a:pt x="6715" y="4542"/>
                    <a:pt x="5118" y="4542"/>
                  </a:cubicBezTo>
                  <a:cubicBezTo>
                    <a:pt x="4682" y="4542"/>
                    <a:pt x="4248" y="4488"/>
                    <a:pt x="3815" y="4359"/>
                  </a:cubicBezTo>
                  <a:cubicBezTo>
                    <a:pt x="1914" y="3793"/>
                    <a:pt x="767" y="1872"/>
                    <a:pt x="244" y="83"/>
                  </a:cubicBezTo>
                  <a:cubicBezTo>
                    <a:pt x="228" y="25"/>
                    <a:pt x="183" y="1"/>
                    <a:pt x="1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3706450" y="1010207"/>
              <a:ext cx="260125" cy="488475"/>
            </a:xfrm>
            <a:custGeom>
              <a:avLst/>
              <a:gdLst/>
              <a:ahLst/>
              <a:cxnLst/>
              <a:rect l="l" t="t" r="r" b="b"/>
              <a:pathLst>
                <a:path w="10405" h="19539" extrusionOk="0">
                  <a:moveTo>
                    <a:pt x="4298" y="0"/>
                  </a:moveTo>
                  <a:cubicBezTo>
                    <a:pt x="3696" y="0"/>
                    <a:pt x="3129" y="165"/>
                    <a:pt x="2635" y="568"/>
                  </a:cubicBezTo>
                  <a:cubicBezTo>
                    <a:pt x="0" y="2721"/>
                    <a:pt x="4742" y="7059"/>
                    <a:pt x="1750" y="9296"/>
                  </a:cubicBezTo>
                  <a:cubicBezTo>
                    <a:pt x="1736" y="9292"/>
                    <a:pt x="1721" y="9290"/>
                    <a:pt x="1707" y="9290"/>
                  </a:cubicBezTo>
                  <a:cubicBezTo>
                    <a:pt x="1620" y="9290"/>
                    <a:pt x="1540" y="9367"/>
                    <a:pt x="1544" y="9449"/>
                  </a:cubicBezTo>
                  <a:cubicBezTo>
                    <a:pt x="1490" y="9507"/>
                    <a:pt x="1536" y="9598"/>
                    <a:pt x="1609" y="9598"/>
                  </a:cubicBezTo>
                  <a:cubicBezTo>
                    <a:pt x="1619" y="9598"/>
                    <a:pt x="1630" y="9596"/>
                    <a:pt x="1641" y="9592"/>
                  </a:cubicBezTo>
                  <a:lnTo>
                    <a:pt x="1641" y="9592"/>
                  </a:lnTo>
                  <a:cubicBezTo>
                    <a:pt x="4371" y="12040"/>
                    <a:pt x="46" y="16087"/>
                    <a:pt x="2542" y="18678"/>
                  </a:cubicBezTo>
                  <a:cubicBezTo>
                    <a:pt x="3136" y="19295"/>
                    <a:pt x="3915" y="19538"/>
                    <a:pt x="4755" y="19538"/>
                  </a:cubicBezTo>
                  <a:cubicBezTo>
                    <a:pt x="6593" y="19538"/>
                    <a:pt x="8724" y="18374"/>
                    <a:pt x="9856" y="17408"/>
                  </a:cubicBezTo>
                  <a:cubicBezTo>
                    <a:pt x="9882" y="17384"/>
                    <a:pt x="9884" y="17352"/>
                    <a:pt x="9872" y="17324"/>
                  </a:cubicBezTo>
                  <a:cubicBezTo>
                    <a:pt x="9859" y="17293"/>
                    <a:pt x="9829" y="17268"/>
                    <a:pt x="9798" y="17268"/>
                  </a:cubicBezTo>
                  <a:cubicBezTo>
                    <a:pt x="9785" y="17268"/>
                    <a:pt x="9772" y="17272"/>
                    <a:pt x="9760" y="17281"/>
                  </a:cubicBezTo>
                  <a:cubicBezTo>
                    <a:pt x="8522" y="18119"/>
                    <a:pt x="7172" y="18809"/>
                    <a:pt x="5687" y="19072"/>
                  </a:cubicBezTo>
                  <a:cubicBezTo>
                    <a:pt x="5366" y="19129"/>
                    <a:pt x="5023" y="19169"/>
                    <a:pt x="4681" y="19169"/>
                  </a:cubicBezTo>
                  <a:cubicBezTo>
                    <a:pt x="3970" y="19169"/>
                    <a:pt x="3262" y="18998"/>
                    <a:pt x="2756" y="18463"/>
                  </a:cubicBezTo>
                  <a:cubicBezTo>
                    <a:pt x="2071" y="17740"/>
                    <a:pt x="2006" y="16650"/>
                    <a:pt x="2126" y="15720"/>
                  </a:cubicBezTo>
                  <a:cubicBezTo>
                    <a:pt x="2394" y="13674"/>
                    <a:pt x="3740" y="11125"/>
                    <a:pt x="1925" y="9433"/>
                  </a:cubicBezTo>
                  <a:cubicBezTo>
                    <a:pt x="3766" y="8244"/>
                    <a:pt x="2916" y="5665"/>
                    <a:pt x="2480" y="3917"/>
                  </a:cubicBezTo>
                  <a:cubicBezTo>
                    <a:pt x="2214" y="2850"/>
                    <a:pt x="1914" y="1355"/>
                    <a:pt x="3078" y="673"/>
                  </a:cubicBezTo>
                  <a:cubicBezTo>
                    <a:pt x="3426" y="469"/>
                    <a:pt x="3823" y="390"/>
                    <a:pt x="4229" y="390"/>
                  </a:cubicBezTo>
                  <a:cubicBezTo>
                    <a:pt x="4771" y="390"/>
                    <a:pt x="5328" y="532"/>
                    <a:pt x="5804" y="710"/>
                  </a:cubicBezTo>
                  <a:cubicBezTo>
                    <a:pt x="7359" y="1289"/>
                    <a:pt x="8757" y="2347"/>
                    <a:pt x="10208" y="3144"/>
                  </a:cubicBezTo>
                  <a:cubicBezTo>
                    <a:pt x="10231" y="3157"/>
                    <a:pt x="10253" y="3162"/>
                    <a:pt x="10274" y="3162"/>
                  </a:cubicBezTo>
                  <a:cubicBezTo>
                    <a:pt x="10348" y="3162"/>
                    <a:pt x="10404" y="3093"/>
                    <a:pt x="10404" y="3021"/>
                  </a:cubicBezTo>
                  <a:cubicBezTo>
                    <a:pt x="10404" y="2982"/>
                    <a:pt x="10385" y="2940"/>
                    <a:pt x="10341" y="2912"/>
                  </a:cubicBezTo>
                  <a:cubicBezTo>
                    <a:pt x="8950" y="2015"/>
                    <a:pt x="6406" y="0"/>
                    <a:pt x="4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4"/>
          <p:cNvSpPr txBox="1">
            <a:spLocks noGrp="1"/>
          </p:cNvSpPr>
          <p:nvPr>
            <p:ph type="ctrTitle"/>
          </p:nvPr>
        </p:nvSpPr>
        <p:spPr>
          <a:xfrm flipH="1">
            <a:off x="4067033" y="4201133"/>
            <a:ext cx="40580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Raleway"/>
              <a:buNone/>
              <a:defRPr sz="24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335" name="Google Shape;335;p14"/>
          <p:cNvSpPr txBox="1">
            <a:spLocks noGrp="1"/>
          </p:cNvSpPr>
          <p:nvPr>
            <p:ph type="subTitle" idx="1"/>
          </p:nvPr>
        </p:nvSpPr>
        <p:spPr>
          <a:xfrm flipH="1">
            <a:off x="2264400" y="2394667"/>
            <a:ext cx="7663200" cy="1806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9600"/>
              <a:buFont typeface="Gloria Hallelujah"/>
              <a:buNone/>
              <a:defRPr sz="30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grpSp>
        <p:nvGrpSpPr>
          <p:cNvPr id="336" name="Google Shape;336;p14"/>
          <p:cNvGrpSpPr/>
          <p:nvPr/>
        </p:nvGrpSpPr>
        <p:grpSpPr>
          <a:xfrm rot="899936">
            <a:off x="1529311" y="6161286"/>
            <a:ext cx="302068" cy="273612"/>
            <a:chOff x="1640475" y="1197075"/>
            <a:chExt cx="55475" cy="50250"/>
          </a:xfrm>
        </p:grpSpPr>
        <p:sp>
          <p:nvSpPr>
            <p:cNvPr id="337" name="Google Shape;337;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0" name="Google Shape;340;p14"/>
          <p:cNvSpPr/>
          <p:nvPr/>
        </p:nvSpPr>
        <p:spPr>
          <a:xfrm rot="-1799742" flipH="1">
            <a:off x="486106" y="521746"/>
            <a:ext cx="579161" cy="1356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4"/>
          <p:cNvSpPr/>
          <p:nvPr/>
        </p:nvSpPr>
        <p:spPr>
          <a:xfrm rot="-9899901" flipH="1">
            <a:off x="6716981" y="64030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 name="Google Shape;342;p14"/>
          <p:cNvGrpSpPr/>
          <p:nvPr/>
        </p:nvGrpSpPr>
        <p:grpSpPr>
          <a:xfrm rot="-7199893">
            <a:off x="8662425" y="6325420"/>
            <a:ext cx="304804" cy="276117"/>
            <a:chOff x="1640475" y="1197075"/>
            <a:chExt cx="55475" cy="50250"/>
          </a:xfrm>
        </p:grpSpPr>
        <p:sp>
          <p:nvSpPr>
            <p:cNvPr id="343" name="Google Shape;343;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4"/>
          <p:cNvSpPr/>
          <p:nvPr/>
        </p:nvSpPr>
        <p:spPr>
          <a:xfrm rot="-143173" flipH="1">
            <a:off x="3699608" y="3532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7" name="Google Shape;347;p14"/>
          <p:cNvGrpSpPr/>
          <p:nvPr/>
        </p:nvGrpSpPr>
        <p:grpSpPr>
          <a:xfrm rot="-5400176">
            <a:off x="11283228" y="673021"/>
            <a:ext cx="432209" cy="391508"/>
            <a:chOff x="1640475" y="1197075"/>
            <a:chExt cx="55475" cy="50250"/>
          </a:xfrm>
        </p:grpSpPr>
        <p:sp>
          <p:nvSpPr>
            <p:cNvPr id="348" name="Google Shape;348;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14"/>
          <p:cNvGrpSpPr/>
          <p:nvPr/>
        </p:nvGrpSpPr>
        <p:grpSpPr>
          <a:xfrm rot="-9900030">
            <a:off x="890046" y="6167670"/>
            <a:ext cx="287909" cy="260807"/>
            <a:chOff x="1640475" y="1197075"/>
            <a:chExt cx="55475" cy="50250"/>
          </a:xfrm>
        </p:grpSpPr>
        <p:sp>
          <p:nvSpPr>
            <p:cNvPr id="352" name="Google Shape;352;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14"/>
          <p:cNvGrpSpPr/>
          <p:nvPr/>
        </p:nvGrpSpPr>
        <p:grpSpPr>
          <a:xfrm rot="-7200118">
            <a:off x="554045" y="1333889"/>
            <a:ext cx="443300" cy="401559"/>
            <a:chOff x="1640475" y="1197075"/>
            <a:chExt cx="55475" cy="50250"/>
          </a:xfrm>
        </p:grpSpPr>
        <p:sp>
          <p:nvSpPr>
            <p:cNvPr id="356" name="Google Shape;356;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9" name="Google Shape;359;p1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920372">
            <a:off x="-47464" y="5286102"/>
            <a:ext cx="1318499" cy="1201084"/>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819135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402336" y="1527048"/>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1/16/2024</a:t>
            </a:fld>
            <a:endParaRPr lang="en-US"/>
          </a:p>
        </p:txBody>
      </p:sp>
      <p:sp>
        <p:nvSpPr>
          <p:cNvPr id="5" name="Footer Placeholder 4">
            <a:extLst>
              <a:ext uri="{FF2B5EF4-FFF2-40B4-BE49-F238E27FC236}">
                <a16:creationId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8A66257-C062-48C2-A1A0-7D24D30FAF0B}"/>
              </a:ext>
            </a:extLst>
          </p:cNvPr>
          <p:cNvSpPr>
            <a:spLocks noGrp="1"/>
          </p:cNvSpPr>
          <p:nvPr>
            <p:ph type="sldNum" sz="quarter" idx="12"/>
          </p:nvPr>
        </p:nvSpPr>
        <p:spPr>
          <a:xfrm>
            <a:off x="5816600" y="1027114"/>
            <a:ext cx="609600" cy="441325"/>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2609928052"/>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9094BED-E924-468F-B954-61A81C5259CF}"/>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976CC911-972D-4984-BF74-BAFE7CC3E39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F31E37F7-0A01-4DBF-852C-12B46876D645}"/>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A75A9036-B876-4E73-85B7-DBAC2B116F7C}"/>
              </a:ext>
            </a:extLst>
          </p:cNvPr>
          <p:cNvSpPr>
            <a:spLocks noChangeArrowheads="1"/>
          </p:cNvSpPr>
          <p:nvPr/>
        </p:nvSpPr>
        <p:spPr bwMode="white">
          <a:xfrm>
            <a:off x="11988800" y="1905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5">
            <a:extLst>
              <a:ext uri="{FF2B5EF4-FFF2-40B4-BE49-F238E27FC236}">
                <a16:creationId xmlns:a16="http://schemas.microsoft.com/office/drawing/2014/main" id="{089A3507-CADC-452F-9A0E-4E2492538844}"/>
              </a:ext>
            </a:extLst>
          </p:cNvPr>
          <p:cNvSpPr>
            <a:spLocks noChangeArrowheads="1"/>
          </p:cNvSpPr>
          <p:nvPr/>
        </p:nvSpPr>
        <p:spPr bwMode="white">
          <a:xfrm>
            <a:off x="203200" y="2286000"/>
            <a:ext cx="11777133" cy="304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6">
            <a:extLst>
              <a:ext uri="{FF2B5EF4-FFF2-40B4-BE49-F238E27FC236}">
                <a16:creationId xmlns:a16="http://schemas.microsoft.com/office/drawing/2014/main" id="{2BF03229-99EE-413D-83A0-DEA6F1FEB500}"/>
              </a:ext>
            </a:extLst>
          </p:cNvPr>
          <p:cNvSpPr>
            <a:spLocks noChangeArrowheads="1"/>
          </p:cNvSpPr>
          <p:nvPr/>
        </p:nvSpPr>
        <p:spPr bwMode="auto">
          <a:xfrm>
            <a:off x="207434" y="142875"/>
            <a:ext cx="11777133" cy="2139950"/>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D45C9FD5-851C-43E9-8BE7-2DF66B751C8F}"/>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Rectangle 10">
            <a:extLst>
              <a:ext uri="{FF2B5EF4-FFF2-40B4-BE49-F238E27FC236}">
                <a16:creationId xmlns:a16="http://schemas.microsoft.com/office/drawing/2014/main" id="{960A26AD-D420-44D6-BB7E-8F92F9F9F8E1}"/>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2" name="Straight Connector 11">
            <a:extLst>
              <a:ext uri="{FF2B5EF4-FFF2-40B4-BE49-F238E27FC236}">
                <a16:creationId xmlns:a16="http://schemas.microsoft.com/office/drawing/2014/main" id="{ED50DF45-BD20-427E-905C-2C86E7555097}"/>
              </a:ext>
            </a:extLst>
          </p:cNvPr>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3" name="Oval 12">
            <a:extLst>
              <a:ext uri="{FF2B5EF4-FFF2-40B4-BE49-F238E27FC236}">
                <a16:creationId xmlns:a16="http://schemas.microsoft.com/office/drawing/2014/main" id="{A5F476EC-68D7-4533-BCB3-A7BFC54A198A}"/>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987DBB26-658D-441A-AD7A-CB684AFE5ECB}"/>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1824568" y="2743200"/>
            <a:ext cx="864023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1/16/2024</a:t>
            </a:fld>
            <a:endParaRPr lang="en-US"/>
          </a:p>
        </p:txBody>
      </p:sp>
      <p:sp>
        <p:nvSpPr>
          <p:cNvPr id="17" name="Slide Number Placeholder 5">
            <a:extLst>
              <a:ext uri="{FF2B5EF4-FFF2-40B4-BE49-F238E27FC236}">
                <a16:creationId xmlns:a16="http://schemas.microsoft.com/office/drawing/2014/main" id="{98CA2BE8-CFF6-480F-A485-520A94AD2344}"/>
              </a:ext>
            </a:extLst>
          </p:cNvPr>
          <p:cNvSpPr>
            <a:spLocks noGrp="1"/>
          </p:cNvSpPr>
          <p:nvPr>
            <p:ph type="sldNum" sz="quarter" idx="12"/>
          </p:nvPr>
        </p:nvSpPr>
        <p:spPr>
          <a:xfrm>
            <a:off x="5791200" y="2198689"/>
            <a:ext cx="609600" cy="441325"/>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3080843003"/>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98A6B83F-B14F-4A46-A6D5-BA4B4DD375B8}"/>
              </a:ext>
            </a:extLst>
          </p:cNvPr>
          <p:cNvSpPr>
            <a:spLocks noChangeShapeType="1"/>
          </p:cNvSpPr>
          <p:nvPr/>
        </p:nvSpPr>
        <p:spPr bwMode="auto">
          <a:xfrm flipV="1">
            <a:off x="6083301" y="1576388"/>
            <a:ext cx="12700"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800"/>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C083EE3-48C6-4BF5-8732-BFE56B71E444}"/>
              </a:ext>
            </a:extLst>
          </p:cNvPr>
          <p:cNvSpPr>
            <a:spLocks noGrp="1"/>
          </p:cNvSpPr>
          <p:nvPr>
            <p:ph type="dt" sz="half" idx="10"/>
          </p:nvPr>
        </p:nvSpPr>
        <p:spPr>
          <a:xfrm>
            <a:off x="7721601" y="6410326"/>
            <a:ext cx="4059767" cy="365125"/>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1/16/2024</a:t>
            </a:fld>
            <a:endParaRPr lang="en-US"/>
          </a:p>
        </p:txBody>
      </p:sp>
      <p:sp>
        <p:nvSpPr>
          <p:cNvPr id="7" name="Footer Placeholder 5">
            <a:extLst>
              <a:ext uri="{FF2B5EF4-FFF2-40B4-BE49-F238E27FC236}">
                <a16:creationId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3363348166"/>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B290CDFB-9455-46AA-A737-75B196AB8181}"/>
              </a:ext>
            </a:extLst>
          </p:cNvPr>
          <p:cNvSpPr>
            <a:spLocks noChangeShapeType="1"/>
          </p:cNvSpPr>
          <p:nvPr/>
        </p:nvSpPr>
        <p:spPr bwMode="auto">
          <a:xfrm flipV="1">
            <a:off x="6096000" y="2200276"/>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800"/>
          </a:p>
        </p:txBody>
      </p:sp>
      <p:sp>
        <p:nvSpPr>
          <p:cNvPr id="8" name="Rectangle 20">
            <a:extLst>
              <a:ext uri="{FF2B5EF4-FFF2-40B4-BE49-F238E27FC236}">
                <a16:creationId xmlns:a16="http://schemas.microsoft.com/office/drawing/2014/main" id="{3A772B30-F462-46FD-9988-53E2C4D5AAEA}"/>
              </a:ext>
            </a:extLst>
          </p:cNvPr>
          <p:cNvSpPr>
            <a:spLocks noChangeArrowheads="1"/>
          </p:cNvSpPr>
          <p:nvPr/>
        </p:nvSpPr>
        <p:spPr bwMode="white">
          <a:xfrm>
            <a:off x="0" y="0"/>
            <a:ext cx="12192000" cy="1447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3">
            <a:extLst>
              <a:ext uri="{FF2B5EF4-FFF2-40B4-BE49-F238E27FC236}">
                <a16:creationId xmlns:a16="http://schemas.microsoft.com/office/drawing/2014/main" id="{16EBB694-1A5A-40C3-9730-03EF2FA2EE71}"/>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24">
            <a:extLst>
              <a:ext uri="{FF2B5EF4-FFF2-40B4-BE49-F238E27FC236}">
                <a16:creationId xmlns:a16="http://schemas.microsoft.com/office/drawing/2014/main" id="{6ED9D6AB-EB19-4471-BBD7-E3E9DA8CE11C}"/>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1" name="Rectangle 25">
            <a:extLst>
              <a:ext uri="{FF2B5EF4-FFF2-40B4-BE49-F238E27FC236}">
                <a16:creationId xmlns:a16="http://schemas.microsoft.com/office/drawing/2014/main" id="{24E639E8-D580-48ED-8F57-85E072646016}"/>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17B0DDA2-61A7-4038-9BAF-4A8065F219ED}"/>
              </a:ext>
            </a:extLst>
          </p:cNvPr>
          <p:cNvSpPr/>
          <p:nvPr/>
        </p:nvSpPr>
        <p:spPr>
          <a:xfrm>
            <a:off x="203200" y="1371600"/>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3" name="Rectangle 12">
            <a:extLst>
              <a:ext uri="{FF2B5EF4-FFF2-40B4-BE49-F238E27FC236}">
                <a16:creationId xmlns:a16="http://schemas.microsoft.com/office/drawing/2014/main" id="{8B925DD2-EE88-4C00-BBAF-7045FFD652A7}"/>
              </a:ext>
            </a:extLst>
          </p:cNvPr>
          <p:cNvSpPr>
            <a:spLocks noChangeArrowheads="1"/>
          </p:cNvSpPr>
          <p:nvPr/>
        </p:nvSpPr>
        <p:spPr bwMode="auto">
          <a:xfrm>
            <a:off x="194734" y="6391275"/>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4" name="Straight Connector 13">
            <a:extLst>
              <a:ext uri="{FF2B5EF4-FFF2-40B4-BE49-F238E27FC236}">
                <a16:creationId xmlns:a16="http://schemas.microsoft.com/office/drawing/2014/main" id="{378E0887-85BC-4C51-9122-D1865EF1A8C0}"/>
              </a:ext>
            </a:extLst>
          </p:cNvPr>
          <p:cNvSpPr>
            <a:spLocks noChangeShapeType="1"/>
          </p:cNvSpPr>
          <p:nvPr/>
        </p:nvSpPr>
        <p:spPr bwMode="auto">
          <a:xfrm>
            <a:off x="203200" y="1279525"/>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5" name="Rectangle 14">
            <a:extLst>
              <a:ext uri="{FF2B5EF4-FFF2-40B4-BE49-F238E27FC236}">
                <a16:creationId xmlns:a16="http://schemas.microsoft.com/office/drawing/2014/main" id="{62B4F4B8-6793-4A72-BDC6-8B50005B9A57}"/>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6" name="Oval 15">
            <a:extLst>
              <a:ext uri="{FF2B5EF4-FFF2-40B4-BE49-F238E27FC236}">
                <a16:creationId xmlns:a16="http://schemas.microsoft.com/office/drawing/2014/main" id="{B7E8BA29-61DD-4251-8B21-843C7882EE14}"/>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7" name="Oval 16">
            <a:extLst>
              <a:ext uri="{FF2B5EF4-FFF2-40B4-BE49-F238E27FC236}">
                <a16:creationId xmlns:a16="http://schemas.microsoft.com/office/drawing/2014/main" id="{0D50C967-EB44-49A3-AF38-D89CA3279EEC}"/>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402336" y="2471383"/>
            <a:ext cx="5388864"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6400800" y="2471383"/>
            <a:ext cx="53848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1/16/2024</a:t>
            </a:fld>
            <a:endParaRPr lang="en-US"/>
          </a:p>
        </p:txBody>
      </p:sp>
      <p:sp>
        <p:nvSpPr>
          <p:cNvPr id="19" name="Footer Placeholder 7">
            <a:extLst>
              <a:ext uri="{FF2B5EF4-FFF2-40B4-BE49-F238E27FC236}">
                <a16:creationId xmlns:a16="http://schemas.microsoft.com/office/drawing/2014/main" id="{94CA8AD3-CDB2-4865-951D-733ACE3CCA35}"/>
              </a:ext>
            </a:extLst>
          </p:cNvPr>
          <p:cNvSpPr>
            <a:spLocks noGrp="1"/>
          </p:cNvSpPr>
          <p:nvPr>
            <p:ph type="ftr" sz="quarter" idx="11"/>
          </p:nvPr>
        </p:nvSpPr>
        <p:spPr>
          <a:xfrm>
            <a:off x="406400" y="6410326"/>
            <a:ext cx="4775200" cy="365125"/>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a16="http://schemas.microsoft.com/office/drawing/2014/main" id="{4323F88F-13A5-4978-A08B-27577073259B}"/>
              </a:ext>
            </a:extLst>
          </p:cNvPr>
          <p:cNvSpPr>
            <a:spLocks noGrp="1"/>
          </p:cNvSpPr>
          <p:nvPr>
            <p:ph type="sldNum" sz="quarter" idx="12"/>
          </p:nvPr>
        </p:nvSpPr>
        <p:spPr>
          <a:xfrm>
            <a:off x="5791200" y="1042989"/>
            <a:ext cx="609600" cy="441325"/>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1273754757"/>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1/16/2024</a:t>
            </a:fld>
            <a:endParaRPr lang="en-US"/>
          </a:p>
        </p:txBody>
      </p:sp>
      <p:sp>
        <p:nvSpPr>
          <p:cNvPr id="4" name="Footer Placeholder 3">
            <a:extLst>
              <a:ext uri="{FF2B5EF4-FFF2-40B4-BE49-F238E27FC236}">
                <a16:creationId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41E96CB5-8D6C-4055-984C-88E85FBAF6DD}"/>
              </a:ext>
            </a:extLst>
          </p:cNvPr>
          <p:cNvSpPr>
            <a:spLocks noGrp="1"/>
          </p:cNvSpPr>
          <p:nvPr>
            <p:ph type="sldNum" sz="quarter" idx="12"/>
          </p:nvPr>
        </p:nvSpPr>
        <p:spPr>
          <a:xfrm>
            <a:off x="5791200" y="1036639"/>
            <a:ext cx="609600" cy="441325"/>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40606582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5271EDC-96F6-4203-A006-387B126D9511}"/>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5D22FE39-D7D8-42D3-8445-EB38066C322F}"/>
              </a:ext>
            </a:extLst>
          </p:cNvPr>
          <p:cNvSpPr>
            <a:spLocks noChangeArrowheads="1"/>
          </p:cNvSpPr>
          <p:nvPr/>
        </p:nvSpPr>
        <p:spPr bwMode="white">
          <a:xfrm>
            <a:off x="0" y="1"/>
            <a:ext cx="12192000" cy="15557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4" name="Rectangle 23">
            <a:extLst>
              <a:ext uri="{FF2B5EF4-FFF2-40B4-BE49-F238E27FC236}">
                <a16:creationId xmlns:a16="http://schemas.microsoft.com/office/drawing/2014/main" id="{81D56EBC-12BD-4A3E-ACB7-5D8EA6D655A4}"/>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4">
            <a:extLst>
              <a:ext uri="{FF2B5EF4-FFF2-40B4-BE49-F238E27FC236}">
                <a16:creationId xmlns:a16="http://schemas.microsoft.com/office/drawing/2014/main" id="{5EC4404C-3E92-474D-9BE6-F2B2153A34B4}"/>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46607403-42AA-4A06-B2B1-847D88983496}"/>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7" name="Rectangle 6">
            <a:extLst>
              <a:ext uri="{FF2B5EF4-FFF2-40B4-BE49-F238E27FC236}">
                <a16:creationId xmlns:a16="http://schemas.microsoft.com/office/drawing/2014/main" id="{8943054C-2C68-4B71-999C-FDFD6F9D617E}"/>
              </a:ext>
            </a:extLst>
          </p:cNvPr>
          <p:cNvSpPr>
            <a:spLocks noChangeArrowheads="1"/>
          </p:cNvSpPr>
          <p:nvPr/>
        </p:nvSpPr>
        <p:spPr bwMode="auto">
          <a:xfrm>
            <a:off x="203200" y="15875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8" name="Date Placeholder 1">
            <a:extLst>
              <a:ext uri="{FF2B5EF4-FFF2-40B4-BE49-F238E27FC236}">
                <a16:creationId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1/16/2024</a:t>
            </a:fld>
            <a:endParaRPr lang="en-US"/>
          </a:p>
        </p:txBody>
      </p:sp>
      <p:sp>
        <p:nvSpPr>
          <p:cNvPr id="9" name="Footer Placeholder 2">
            <a:extLst>
              <a:ext uri="{FF2B5EF4-FFF2-40B4-BE49-F238E27FC236}">
                <a16:creationId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a16="http://schemas.microsoft.com/office/drawing/2014/main" id="{608F6FFB-2CAF-40AE-86A1-59BEC4B319B6}"/>
              </a:ext>
            </a:extLst>
          </p:cNvPr>
          <p:cNvSpPr>
            <a:spLocks noGrp="1"/>
          </p:cNvSpPr>
          <p:nvPr>
            <p:ph type="sldNum" sz="quarter" idx="12"/>
          </p:nvPr>
        </p:nvSpPr>
        <p:spPr>
          <a:xfrm>
            <a:off x="5689600" y="6324601"/>
            <a:ext cx="812800" cy="441325"/>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39042682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CD29BD-AF74-4DFA-AB25-F5879ADDAE69}"/>
              </a:ext>
            </a:extLst>
          </p:cNvPr>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6" name="Rectangle 20">
            <a:extLst>
              <a:ext uri="{FF2B5EF4-FFF2-40B4-BE49-F238E27FC236}">
                <a16:creationId xmlns:a16="http://schemas.microsoft.com/office/drawing/2014/main" id="{FA65F445-B6FB-4CD0-AC19-DCEC9A4FC85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EB82C00-B0CB-404F-84D9-9053D02216B6}"/>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43CF2678-A6DC-4B34-84A6-895C39D12908}"/>
              </a:ext>
            </a:extLst>
          </p:cNvPr>
          <p:cNvSpPr>
            <a:spLocks noChangeArrowheads="1"/>
          </p:cNvSpPr>
          <p:nvPr/>
        </p:nvSpPr>
        <p:spPr bwMode="white">
          <a:xfrm>
            <a:off x="0" y="1"/>
            <a:ext cx="12192000" cy="11906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5DFDDC23-4646-4BCF-9805-3068C0B4D4F5}"/>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B71636A5-9C89-4219-82D7-6FD76BB3628E}"/>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1" name="Rectangle 10">
            <a:extLst>
              <a:ext uri="{FF2B5EF4-FFF2-40B4-BE49-F238E27FC236}">
                <a16:creationId xmlns:a16="http://schemas.microsoft.com/office/drawing/2014/main" id="{A629AA33-5C05-4D59-AFE5-F425723272FC}"/>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2" name="Straight Connector 11">
            <a:extLst>
              <a:ext uri="{FF2B5EF4-FFF2-40B4-BE49-F238E27FC236}">
                <a16:creationId xmlns:a16="http://schemas.microsoft.com/office/drawing/2014/main" id="{CCF981E1-80B0-4C78-BE91-7E2496054BE9}"/>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3" name="Oval 12">
            <a:extLst>
              <a:ext uri="{FF2B5EF4-FFF2-40B4-BE49-F238E27FC236}">
                <a16:creationId xmlns:a16="http://schemas.microsoft.com/office/drawing/2014/main" id="{722EDC71-8590-4698-84A9-8F7F8EB5B782}"/>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BF2198C2-B359-45C5-A7E9-3D584E5B82C6}"/>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Rectangle 14">
            <a:extLst>
              <a:ext uri="{FF2B5EF4-FFF2-40B4-BE49-F238E27FC236}">
                <a16:creationId xmlns:a16="http://schemas.microsoft.com/office/drawing/2014/main" id="{762D6C83-7869-4649-A648-93B0C38AEF39}"/>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E23C46EE-568B-485F-BD58-01469AC65AD1}"/>
              </a:ext>
            </a:extLst>
          </p:cNvPr>
          <p:cNvSpPr>
            <a:spLocks noGrp="1"/>
          </p:cNvSpPr>
          <p:nvPr>
            <p:ph type="sldNum" sz="quarter" idx="10"/>
          </p:nvPr>
        </p:nvSpPr>
        <p:spPr>
          <a:xfrm>
            <a:off x="1828800" y="312739"/>
            <a:ext cx="609600" cy="441325"/>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1/16/2024</a:t>
            </a:fld>
            <a:endParaRPr lang="en-US"/>
          </a:p>
        </p:txBody>
      </p:sp>
      <p:sp>
        <p:nvSpPr>
          <p:cNvPr id="18" name="Footer Placeholder 5">
            <a:extLst>
              <a:ext uri="{FF2B5EF4-FFF2-40B4-BE49-F238E27FC236}">
                <a16:creationId xmlns:a16="http://schemas.microsoft.com/office/drawing/2014/main" id="{7A5B5985-0983-4257-8EFB-CC181ED06B59}"/>
              </a:ext>
            </a:extLst>
          </p:cNvPr>
          <p:cNvSpPr>
            <a:spLocks noGrp="1"/>
          </p:cNvSpPr>
          <p:nvPr>
            <p:ph type="ftr" sz="quarter" idx="12"/>
          </p:nvPr>
        </p:nvSpPr>
        <p:spPr>
          <a:xfrm>
            <a:off x="402168" y="6410326"/>
            <a:ext cx="4510617" cy="366713"/>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576372491"/>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144661-A0C8-4A79-8898-3D8F22E68916}"/>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6" name="Rectangle 20">
            <a:extLst>
              <a:ext uri="{FF2B5EF4-FFF2-40B4-BE49-F238E27FC236}">
                <a16:creationId xmlns:a16="http://schemas.microsoft.com/office/drawing/2014/main" id="{8CFE90E0-CE22-4265-9965-6CA6CEAC7115}"/>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3C8A33A-83FA-4DD2-A99C-4ADA808C18B8}"/>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E039EE11-2DEA-4587-A200-DDFCE1962C64}"/>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A14C2188-B6C9-4B9D-BC33-D875A7DB6724}"/>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87AE7475-F239-43A5-B2FA-D3832A70D25D}"/>
              </a:ext>
            </a:extLst>
          </p:cNvPr>
          <p:cNvSpPr>
            <a:spLocks noChangeArrowheads="1"/>
          </p:cNvSpPr>
          <p:nvPr/>
        </p:nvSpPr>
        <p:spPr bwMode="auto">
          <a:xfrm>
            <a:off x="203200" y="152401"/>
            <a:ext cx="1177713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Rectangle 10">
            <a:extLst>
              <a:ext uri="{FF2B5EF4-FFF2-40B4-BE49-F238E27FC236}">
                <a16:creationId xmlns:a16="http://schemas.microsoft.com/office/drawing/2014/main" id="{32E96C10-2B85-4DE9-B98F-28291C4A921B}"/>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2" name="Rectangle 11">
            <a:extLst>
              <a:ext uri="{FF2B5EF4-FFF2-40B4-BE49-F238E27FC236}">
                <a16:creationId xmlns:a16="http://schemas.microsoft.com/office/drawing/2014/main" id="{BBD24BDA-9E54-47C7-A2B8-F0D215E66B1A}"/>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3" name="Oval 12">
            <a:extLst>
              <a:ext uri="{FF2B5EF4-FFF2-40B4-BE49-F238E27FC236}">
                <a16:creationId xmlns:a16="http://schemas.microsoft.com/office/drawing/2014/main" id="{89F5E7DD-C847-4AF4-BD8D-24D7CCD5E543}"/>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A85F76E4-4AC3-45A5-84DF-4677DFA4C1B8}"/>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Rectangle 14">
            <a:extLst>
              <a:ext uri="{FF2B5EF4-FFF2-40B4-BE49-F238E27FC236}">
                <a16:creationId xmlns:a16="http://schemas.microsoft.com/office/drawing/2014/main" id="{E687F69D-DFF7-42CE-B958-ADD8C897D360}"/>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D26CDE-568D-4793-97E8-A9E44566FECE}"/>
              </a:ext>
            </a:extLst>
          </p:cNvPr>
          <p:cNvSpPr>
            <a:spLocks noGrp="1"/>
          </p:cNvSpPr>
          <p:nvPr>
            <p:ph type="sldNum" sz="quarter" idx="10"/>
          </p:nvPr>
        </p:nvSpPr>
        <p:spPr>
          <a:xfrm>
            <a:off x="1828800" y="312739"/>
            <a:ext cx="609600" cy="441325"/>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a16="http://schemas.microsoft.com/office/drawing/2014/main" id="{298AD908-02DA-49FC-B8E5-779A38ED49C2}"/>
              </a:ext>
            </a:extLst>
          </p:cNvPr>
          <p:cNvSpPr>
            <a:spLocks noGrp="1"/>
          </p:cNvSpPr>
          <p:nvPr>
            <p:ph type="dt" sz="half" idx="11"/>
          </p:nvPr>
        </p:nvSpPr>
        <p:spPr>
          <a:xfrm>
            <a:off x="7717367" y="6405564"/>
            <a:ext cx="4059767" cy="365125"/>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1/16/2024</a:t>
            </a:fld>
            <a:endParaRPr lang="en-US"/>
          </a:p>
        </p:txBody>
      </p:sp>
      <p:sp>
        <p:nvSpPr>
          <p:cNvPr id="18" name="Footer Placeholder 5">
            <a:extLst>
              <a:ext uri="{FF2B5EF4-FFF2-40B4-BE49-F238E27FC236}">
                <a16:creationId xmlns:a16="http://schemas.microsoft.com/office/drawing/2014/main" id="{F3031A62-B95A-40E8-A179-CB5B1580D15D}"/>
              </a:ext>
            </a:extLst>
          </p:cNvPr>
          <p:cNvSpPr>
            <a:spLocks noGrp="1"/>
          </p:cNvSpPr>
          <p:nvPr>
            <p:ph type="ftr" sz="quarter" idx="12"/>
          </p:nvPr>
        </p:nvSpPr>
        <p:spPr>
          <a:xfrm>
            <a:off x="402168" y="6410326"/>
            <a:ext cx="4779433" cy="366713"/>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2613301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1/16/2024</a:t>
            </a:fld>
            <a:endParaRPr lang="en-US"/>
          </a:p>
        </p:txBody>
      </p:sp>
      <p:sp>
        <p:nvSpPr>
          <p:cNvPr id="5" name="Footer Placeholder 4">
            <a:extLst>
              <a:ext uri="{FF2B5EF4-FFF2-40B4-BE49-F238E27FC236}">
                <a16:creationId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3881762779"/>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189919C-DD9E-4A20-AE4C-DE235E3AFCF2}"/>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7F7F8E27-6882-46E2-872F-9BD1E8F12B76}"/>
              </a:ext>
            </a:extLst>
          </p:cNvPr>
          <p:cNvSpPr>
            <a:spLocks noChangeArrowheads="1"/>
          </p:cNvSpPr>
          <p:nvPr/>
        </p:nvSpPr>
        <p:spPr bwMode="white">
          <a:xfrm>
            <a:off x="9347200" y="0"/>
            <a:ext cx="28448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3605EF56-E29E-4FC8-82E7-5F1AD6475264}"/>
              </a:ext>
            </a:extLst>
          </p:cNvPr>
          <p:cNvSpPr>
            <a:spLocks noChangeArrowheads="1"/>
          </p:cNvSpPr>
          <p:nvPr/>
        </p:nvSpPr>
        <p:spPr bwMode="white">
          <a:xfrm>
            <a:off x="0" y="1"/>
            <a:ext cx="12192000" cy="15557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87DFE1A0-F508-4BC9-A0B3-3B23557053DA}"/>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5EED9C51-419D-4328-A7FC-35CE6A4DF736}"/>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9" name="Rectangle 8">
            <a:extLst>
              <a:ext uri="{FF2B5EF4-FFF2-40B4-BE49-F238E27FC236}">
                <a16:creationId xmlns:a16="http://schemas.microsoft.com/office/drawing/2014/main" id="{3B913402-FB00-477E-9615-24063AB498B0}"/>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0" name="Straight Connector 9">
            <a:extLst>
              <a:ext uri="{FF2B5EF4-FFF2-40B4-BE49-F238E27FC236}">
                <a16:creationId xmlns:a16="http://schemas.microsoft.com/office/drawing/2014/main" id="{4FA0326B-92E7-449F-8B58-A0EE718FD763}"/>
              </a:ext>
            </a:extLst>
          </p:cNvPr>
          <p:cNvSpPr>
            <a:spLocks noChangeShapeType="1"/>
          </p:cNvSpPr>
          <p:nvPr/>
        </p:nvSpPr>
        <p:spPr bwMode="auto">
          <a:xfrm rot="5400000">
            <a:off x="6402388"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Oval 10">
            <a:extLst>
              <a:ext uri="{FF2B5EF4-FFF2-40B4-BE49-F238E27FC236}">
                <a16:creationId xmlns:a16="http://schemas.microsoft.com/office/drawing/2014/main" id="{EE35C34A-FA6D-4CB0-84A9-58E4D153C2F6}"/>
              </a:ext>
            </a:extLst>
          </p:cNvPr>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2" name="Oval 11">
            <a:extLst>
              <a:ext uri="{FF2B5EF4-FFF2-40B4-BE49-F238E27FC236}">
                <a16:creationId xmlns:a16="http://schemas.microsoft.com/office/drawing/2014/main" id="{627D1D88-7BC1-4ABE-A438-C6143628E168}"/>
              </a:ext>
            </a:extLst>
          </p:cNvPr>
          <p:cNvSpPr/>
          <p:nvPr/>
        </p:nvSpPr>
        <p:spPr>
          <a:xfrm>
            <a:off x="9245600" y="3021013"/>
            <a:ext cx="560917"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9855200" y="304802"/>
            <a:ext cx="1930400" cy="5851525"/>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ADCA1A5-2C92-4AA6-A4C0-5F606A218FCC}"/>
              </a:ext>
            </a:extLst>
          </p:cNvPr>
          <p:cNvSpPr>
            <a:spLocks noGrp="1"/>
          </p:cNvSpPr>
          <p:nvPr>
            <p:ph type="sldNum" sz="quarter" idx="10"/>
          </p:nvPr>
        </p:nvSpPr>
        <p:spPr>
          <a:xfrm>
            <a:off x="9220200" y="3009901"/>
            <a:ext cx="609600" cy="441325"/>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1/16/2024</a:t>
            </a:fld>
            <a:endParaRPr lang="en-US"/>
          </a:p>
        </p:txBody>
      </p:sp>
      <p:sp>
        <p:nvSpPr>
          <p:cNvPr id="15" name="Footer Placeholder 4">
            <a:extLst>
              <a:ext uri="{FF2B5EF4-FFF2-40B4-BE49-F238E27FC236}">
                <a16:creationId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366513957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1"/>
        <p:cNvGrpSpPr/>
        <p:nvPr/>
      </p:nvGrpSpPr>
      <p:grpSpPr>
        <a:xfrm>
          <a:off x="0" y="0"/>
          <a:ext cx="0" cy="0"/>
          <a:chOff x="0" y="0"/>
          <a:chExt cx="0" cy="0"/>
        </a:xfrm>
      </p:grpSpPr>
      <p:sp>
        <p:nvSpPr>
          <p:cNvPr id="362" name="Google Shape;362;p15"/>
          <p:cNvSpPr/>
          <p:nvPr/>
        </p:nvSpPr>
        <p:spPr>
          <a:xfrm rot="10800000">
            <a:off x="-626676" y="-648334"/>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5"/>
          <p:cNvSpPr/>
          <p:nvPr/>
        </p:nvSpPr>
        <p:spPr>
          <a:xfrm rot="10800000">
            <a:off x="9733736" y="-553640"/>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5"/>
          <p:cNvSpPr/>
          <p:nvPr/>
        </p:nvSpPr>
        <p:spPr>
          <a:xfrm rot="10800000">
            <a:off x="7119924" y="5286355"/>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5"/>
          <p:cNvSpPr/>
          <p:nvPr/>
        </p:nvSpPr>
        <p:spPr>
          <a:xfrm rot="10800000">
            <a:off x="-1647999" y="3846841"/>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5"/>
          <p:cNvSpPr txBox="1">
            <a:spLocks noGrp="1"/>
          </p:cNvSpPr>
          <p:nvPr>
            <p:ph type="title"/>
          </p:nvPr>
        </p:nvSpPr>
        <p:spPr>
          <a:xfrm>
            <a:off x="4300200" y="1333800"/>
            <a:ext cx="3591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7" name="Google Shape;367;p15">
            <a:hlinkClick r:id="rId2" action="ppaction://hlinksldjump"/>
          </p:cNvPr>
          <p:cNvSpPr txBox="1">
            <a:spLocks noGrp="1"/>
          </p:cNvSpPr>
          <p:nvPr>
            <p:ph type="subTitle" idx="1"/>
          </p:nvPr>
        </p:nvSpPr>
        <p:spPr>
          <a:xfrm>
            <a:off x="5230800"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368" name="Google Shape;368;p15"/>
          <p:cNvSpPr txBox="1">
            <a:spLocks noGrp="1"/>
          </p:cNvSpPr>
          <p:nvPr>
            <p:ph type="subTitle" idx="2"/>
          </p:nvPr>
        </p:nvSpPr>
        <p:spPr>
          <a:xfrm>
            <a:off x="40552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2pPr>
            <a:lvl3pPr lvl="2"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3pPr>
            <a:lvl4pPr lvl="3"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4pPr>
            <a:lvl5pPr lvl="4"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5pPr>
            <a:lvl6pPr lvl="5"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6pPr>
            <a:lvl7pPr lvl="6"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7pPr>
            <a:lvl8pPr lvl="7"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8pPr>
            <a:lvl9pPr lvl="8"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9pPr>
          </a:lstStyle>
          <a:p>
            <a:endParaRPr/>
          </a:p>
        </p:txBody>
      </p:sp>
      <p:grpSp>
        <p:nvGrpSpPr>
          <p:cNvPr id="369" name="Google Shape;369;p15"/>
          <p:cNvGrpSpPr/>
          <p:nvPr/>
        </p:nvGrpSpPr>
        <p:grpSpPr>
          <a:xfrm rot="2699963">
            <a:off x="11175319" y="5131179"/>
            <a:ext cx="479660" cy="434496"/>
            <a:chOff x="1640475" y="1197075"/>
            <a:chExt cx="55475" cy="50250"/>
          </a:xfrm>
        </p:grpSpPr>
        <p:sp>
          <p:nvSpPr>
            <p:cNvPr id="370" name="Google Shape;370;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15"/>
          <p:cNvSpPr/>
          <p:nvPr/>
        </p:nvSpPr>
        <p:spPr>
          <a:xfrm rot="9000131" flipH="1">
            <a:off x="11125563" y="6320734"/>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5"/>
          <p:cNvSpPr/>
          <p:nvPr/>
        </p:nvSpPr>
        <p:spPr>
          <a:xfrm rot="-9899901" flipH="1">
            <a:off x="4736581" y="2692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5" name="Google Shape;375;p15"/>
          <p:cNvGrpSpPr/>
          <p:nvPr/>
        </p:nvGrpSpPr>
        <p:grpSpPr>
          <a:xfrm rot="900044">
            <a:off x="3096707" y="263744"/>
            <a:ext cx="304804" cy="276115"/>
            <a:chOff x="1640475" y="1197075"/>
            <a:chExt cx="55475" cy="50250"/>
          </a:xfrm>
        </p:grpSpPr>
        <p:sp>
          <p:nvSpPr>
            <p:cNvPr id="376" name="Google Shape;37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9" name="Google Shape;379;p15"/>
          <p:cNvSpPr/>
          <p:nvPr/>
        </p:nvSpPr>
        <p:spPr>
          <a:xfrm rot="1133433">
            <a:off x="7092175" y="6251729"/>
            <a:ext cx="1293373" cy="30298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0" name="Google Shape;380;p15"/>
          <p:cNvGrpSpPr/>
          <p:nvPr/>
        </p:nvGrpSpPr>
        <p:grpSpPr>
          <a:xfrm rot="-425803">
            <a:off x="361803" y="5916759"/>
            <a:ext cx="395624" cy="358365"/>
            <a:chOff x="1640475" y="1197075"/>
            <a:chExt cx="55475" cy="50250"/>
          </a:xfrm>
        </p:grpSpPr>
        <p:sp>
          <p:nvSpPr>
            <p:cNvPr id="381" name="Google Shape;381;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15"/>
          <p:cNvSpPr/>
          <p:nvPr/>
        </p:nvSpPr>
        <p:spPr>
          <a:xfrm rot="-2700202">
            <a:off x="-640683" y="3846269"/>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5" name="Google Shape;385;p15"/>
          <p:cNvGrpSpPr/>
          <p:nvPr/>
        </p:nvGrpSpPr>
        <p:grpSpPr>
          <a:xfrm rot="8627988">
            <a:off x="10371566" y="316823"/>
            <a:ext cx="324141" cy="293624"/>
            <a:chOff x="1640475" y="1197075"/>
            <a:chExt cx="55475" cy="50250"/>
          </a:xfrm>
        </p:grpSpPr>
        <p:sp>
          <p:nvSpPr>
            <p:cNvPr id="386" name="Google Shape;38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15"/>
          <p:cNvSpPr/>
          <p:nvPr/>
        </p:nvSpPr>
        <p:spPr>
          <a:xfrm>
            <a:off x="0" y="390513"/>
            <a:ext cx="746192" cy="1103209"/>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1456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6F55E2C-CCDE-AF46-80B5-6027BAAAB9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0353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2180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8032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9423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6115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1089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1690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9349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2212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467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0"/>
        <p:cNvGrpSpPr/>
        <p:nvPr/>
      </p:nvGrpSpPr>
      <p:grpSpPr>
        <a:xfrm>
          <a:off x="0" y="0"/>
          <a:ext cx="0" cy="0"/>
          <a:chOff x="0" y="0"/>
          <a:chExt cx="0" cy="0"/>
        </a:xfrm>
      </p:grpSpPr>
      <p:sp>
        <p:nvSpPr>
          <p:cNvPr id="391" name="Google Shape;391;p16"/>
          <p:cNvSpPr/>
          <p:nvPr/>
        </p:nvSpPr>
        <p:spPr>
          <a:xfrm>
            <a:off x="-198497" y="4700461"/>
            <a:ext cx="5100864" cy="240045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567864" y="-389033"/>
            <a:ext cx="4397696" cy="2427452"/>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9790236" y="-294122"/>
            <a:ext cx="2786749" cy="2794891"/>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7176609" y="5545889"/>
            <a:ext cx="5222559" cy="184533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5" name="Google Shape;395;p16"/>
          <p:cNvGrpSpPr/>
          <p:nvPr/>
        </p:nvGrpSpPr>
        <p:grpSpPr>
          <a:xfrm>
            <a:off x="2053206" y="1149689"/>
            <a:ext cx="8084951" cy="4882777"/>
            <a:chOff x="5677150" y="460514"/>
            <a:chExt cx="675803" cy="826730"/>
          </a:xfrm>
        </p:grpSpPr>
        <p:sp>
          <p:nvSpPr>
            <p:cNvPr id="396" name="Google Shape;396;p16"/>
            <p:cNvSpPr/>
            <p:nvPr/>
          </p:nvSpPr>
          <p:spPr>
            <a:xfrm>
              <a:off x="5677150" y="460514"/>
              <a:ext cx="675803" cy="826730"/>
            </a:xfrm>
            <a:custGeom>
              <a:avLst/>
              <a:gdLst/>
              <a:ahLst/>
              <a:cxnLst/>
              <a:rect l="l" t="t" r="r" b="b"/>
              <a:pathLst>
                <a:path w="12748" h="15595" extrusionOk="0">
                  <a:moveTo>
                    <a:pt x="6151" y="195"/>
                  </a:moveTo>
                  <a:cubicBezTo>
                    <a:pt x="6218" y="195"/>
                    <a:pt x="6285" y="195"/>
                    <a:pt x="6352" y="195"/>
                  </a:cubicBezTo>
                  <a:cubicBezTo>
                    <a:pt x="8186" y="199"/>
                    <a:pt x="10024" y="201"/>
                    <a:pt x="11858" y="230"/>
                  </a:cubicBezTo>
                  <a:cubicBezTo>
                    <a:pt x="11845" y="240"/>
                    <a:pt x="11838" y="256"/>
                    <a:pt x="11838" y="278"/>
                  </a:cubicBezTo>
                  <a:cubicBezTo>
                    <a:pt x="11857" y="2636"/>
                    <a:pt x="11871" y="4995"/>
                    <a:pt x="11887" y="7353"/>
                  </a:cubicBezTo>
                  <a:cubicBezTo>
                    <a:pt x="11903" y="9687"/>
                    <a:pt x="11851" y="12033"/>
                    <a:pt x="11954" y="14364"/>
                  </a:cubicBezTo>
                  <a:cubicBezTo>
                    <a:pt x="10088" y="13366"/>
                    <a:pt x="8242" y="12312"/>
                    <a:pt x="6345" y="11377"/>
                  </a:cubicBezTo>
                  <a:cubicBezTo>
                    <a:pt x="6338" y="11374"/>
                    <a:pt x="6331" y="11372"/>
                    <a:pt x="6324" y="11372"/>
                  </a:cubicBezTo>
                  <a:cubicBezTo>
                    <a:pt x="6291" y="11372"/>
                    <a:pt x="6268" y="11406"/>
                    <a:pt x="6278" y="11434"/>
                  </a:cubicBezTo>
                  <a:cubicBezTo>
                    <a:pt x="6270" y="11434"/>
                    <a:pt x="6261" y="11437"/>
                    <a:pt x="6253" y="11440"/>
                  </a:cubicBezTo>
                  <a:cubicBezTo>
                    <a:pt x="4488" y="12273"/>
                    <a:pt x="2694" y="13048"/>
                    <a:pt x="921" y="13861"/>
                  </a:cubicBezTo>
                  <a:cubicBezTo>
                    <a:pt x="924" y="9315"/>
                    <a:pt x="924" y="4763"/>
                    <a:pt x="835" y="219"/>
                  </a:cubicBezTo>
                  <a:lnTo>
                    <a:pt x="835" y="219"/>
                  </a:lnTo>
                  <a:cubicBezTo>
                    <a:pt x="1127" y="221"/>
                    <a:pt x="1419" y="222"/>
                    <a:pt x="1712" y="222"/>
                  </a:cubicBezTo>
                  <a:cubicBezTo>
                    <a:pt x="3192" y="222"/>
                    <a:pt x="4672" y="195"/>
                    <a:pt x="6151" y="195"/>
                  </a:cubicBezTo>
                  <a:close/>
                  <a:moveTo>
                    <a:pt x="189" y="210"/>
                  </a:moveTo>
                  <a:cubicBezTo>
                    <a:pt x="381" y="213"/>
                    <a:pt x="572" y="216"/>
                    <a:pt x="765" y="218"/>
                  </a:cubicBezTo>
                  <a:cubicBezTo>
                    <a:pt x="712" y="4804"/>
                    <a:pt x="770" y="9396"/>
                    <a:pt x="810" y="13984"/>
                  </a:cubicBezTo>
                  <a:cubicBezTo>
                    <a:pt x="810" y="14024"/>
                    <a:pt x="845" y="14044"/>
                    <a:pt x="881" y="14044"/>
                  </a:cubicBezTo>
                  <a:cubicBezTo>
                    <a:pt x="916" y="14044"/>
                    <a:pt x="952" y="14024"/>
                    <a:pt x="952" y="13984"/>
                  </a:cubicBezTo>
                  <a:lnTo>
                    <a:pt x="952" y="13971"/>
                  </a:lnTo>
                  <a:cubicBezTo>
                    <a:pt x="2715" y="13211"/>
                    <a:pt x="4535" y="12371"/>
                    <a:pt x="6322" y="11545"/>
                  </a:cubicBezTo>
                  <a:cubicBezTo>
                    <a:pt x="6351" y="11532"/>
                    <a:pt x="6356" y="11508"/>
                    <a:pt x="6348" y="11486"/>
                  </a:cubicBezTo>
                  <a:lnTo>
                    <a:pt x="6348" y="11486"/>
                  </a:lnTo>
                  <a:cubicBezTo>
                    <a:pt x="8163" y="12536"/>
                    <a:pt x="10044" y="13482"/>
                    <a:pt x="11891" y="14472"/>
                  </a:cubicBezTo>
                  <a:cubicBezTo>
                    <a:pt x="11901" y="14477"/>
                    <a:pt x="11910" y="14479"/>
                    <a:pt x="11919" y="14479"/>
                  </a:cubicBezTo>
                  <a:cubicBezTo>
                    <a:pt x="11938" y="14479"/>
                    <a:pt x="11955" y="14470"/>
                    <a:pt x="11967" y="14456"/>
                  </a:cubicBezTo>
                  <a:cubicBezTo>
                    <a:pt x="11974" y="14463"/>
                    <a:pt x="11984" y="14467"/>
                    <a:pt x="11994" y="14467"/>
                  </a:cubicBezTo>
                  <a:cubicBezTo>
                    <a:pt x="12013" y="14467"/>
                    <a:pt x="12031" y="14454"/>
                    <a:pt x="12032" y="14429"/>
                  </a:cubicBezTo>
                  <a:cubicBezTo>
                    <a:pt x="12108" y="12076"/>
                    <a:pt x="12027" y="9708"/>
                    <a:pt x="12014" y="7353"/>
                  </a:cubicBezTo>
                  <a:cubicBezTo>
                    <a:pt x="12001" y="4995"/>
                    <a:pt x="11984" y="2635"/>
                    <a:pt x="11974" y="278"/>
                  </a:cubicBezTo>
                  <a:cubicBezTo>
                    <a:pt x="11974" y="257"/>
                    <a:pt x="11966" y="242"/>
                    <a:pt x="11955" y="231"/>
                  </a:cubicBezTo>
                  <a:lnTo>
                    <a:pt x="11955" y="231"/>
                  </a:lnTo>
                  <a:cubicBezTo>
                    <a:pt x="12129" y="234"/>
                    <a:pt x="12303" y="236"/>
                    <a:pt x="12477" y="239"/>
                  </a:cubicBezTo>
                  <a:cubicBezTo>
                    <a:pt x="12539" y="2733"/>
                    <a:pt x="12582" y="5227"/>
                    <a:pt x="12558" y="7721"/>
                  </a:cubicBezTo>
                  <a:cubicBezTo>
                    <a:pt x="12546" y="8949"/>
                    <a:pt x="12545" y="10177"/>
                    <a:pt x="12542" y="11406"/>
                  </a:cubicBezTo>
                  <a:cubicBezTo>
                    <a:pt x="12537" y="12659"/>
                    <a:pt x="12458" y="13942"/>
                    <a:pt x="12556" y="15193"/>
                  </a:cubicBezTo>
                  <a:cubicBezTo>
                    <a:pt x="12553" y="15197"/>
                    <a:pt x="12550" y="15202"/>
                    <a:pt x="12548" y="15207"/>
                  </a:cubicBezTo>
                  <a:cubicBezTo>
                    <a:pt x="12531" y="15248"/>
                    <a:pt x="12544" y="15296"/>
                    <a:pt x="12544" y="15338"/>
                  </a:cubicBezTo>
                  <a:cubicBezTo>
                    <a:pt x="12544" y="15374"/>
                    <a:pt x="12539" y="15409"/>
                    <a:pt x="12535" y="15442"/>
                  </a:cubicBezTo>
                  <a:cubicBezTo>
                    <a:pt x="11424" y="14918"/>
                    <a:pt x="10314" y="14392"/>
                    <a:pt x="9213" y="13848"/>
                  </a:cubicBezTo>
                  <a:cubicBezTo>
                    <a:pt x="8673" y="13582"/>
                    <a:pt x="8134" y="13312"/>
                    <a:pt x="7596" y="13039"/>
                  </a:cubicBezTo>
                  <a:cubicBezTo>
                    <a:pt x="7186" y="12831"/>
                    <a:pt x="6723" y="12518"/>
                    <a:pt x="6251" y="12493"/>
                  </a:cubicBezTo>
                  <a:cubicBezTo>
                    <a:pt x="6250" y="12493"/>
                    <a:pt x="6249" y="12493"/>
                    <a:pt x="6249" y="12493"/>
                  </a:cubicBezTo>
                  <a:cubicBezTo>
                    <a:pt x="6238" y="12493"/>
                    <a:pt x="6231" y="12498"/>
                    <a:pt x="6226" y="12505"/>
                  </a:cubicBezTo>
                  <a:cubicBezTo>
                    <a:pt x="6218" y="12503"/>
                    <a:pt x="6210" y="12502"/>
                    <a:pt x="6201" y="12502"/>
                  </a:cubicBezTo>
                  <a:cubicBezTo>
                    <a:pt x="6190" y="12502"/>
                    <a:pt x="6177" y="12504"/>
                    <a:pt x="6165" y="12511"/>
                  </a:cubicBezTo>
                  <a:cubicBezTo>
                    <a:pt x="4198" y="13498"/>
                    <a:pt x="2163" y="14274"/>
                    <a:pt x="132" y="15113"/>
                  </a:cubicBezTo>
                  <a:lnTo>
                    <a:pt x="131" y="15113"/>
                  </a:lnTo>
                  <a:cubicBezTo>
                    <a:pt x="198" y="13891"/>
                    <a:pt x="165" y="12657"/>
                    <a:pt x="169" y="11434"/>
                  </a:cubicBezTo>
                  <a:cubicBezTo>
                    <a:pt x="172" y="10188"/>
                    <a:pt x="170" y="8942"/>
                    <a:pt x="176" y="7698"/>
                  </a:cubicBezTo>
                  <a:cubicBezTo>
                    <a:pt x="189" y="5207"/>
                    <a:pt x="189" y="2715"/>
                    <a:pt x="192" y="225"/>
                  </a:cubicBezTo>
                  <a:cubicBezTo>
                    <a:pt x="192" y="220"/>
                    <a:pt x="190" y="216"/>
                    <a:pt x="189" y="210"/>
                  </a:cubicBezTo>
                  <a:close/>
                  <a:moveTo>
                    <a:pt x="4658" y="1"/>
                  </a:moveTo>
                  <a:cubicBezTo>
                    <a:pt x="3153" y="1"/>
                    <a:pt x="1649" y="26"/>
                    <a:pt x="148" y="95"/>
                  </a:cubicBezTo>
                  <a:cubicBezTo>
                    <a:pt x="110" y="98"/>
                    <a:pt x="91" y="130"/>
                    <a:pt x="94" y="160"/>
                  </a:cubicBezTo>
                  <a:cubicBezTo>
                    <a:pt x="68" y="169"/>
                    <a:pt x="47" y="190"/>
                    <a:pt x="47" y="226"/>
                  </a:cubicBezTo>
                  <a:cubicBezTo>
                    <a:pt x="44" y="2716"/>
                    <a:pt x="36" y="5207"/>
                    <a:pt x="42" y="7698"/>
                  </a:cubicBezTo>
                  <a:cubicBezTo>
                    <a:pt x="45" y="8917"/>
                    <a:pt x="39" y="10136"/>
                    <a:pt x="39" y="11355"/>
                  </a:cubicBezTo>
                  <a:cubicBezTo>
                    <a:pt x="39" y="12623"/>
                    <a:pt x="1" y="13904"/>
                    <a:pt x="68" y="15170"/>
                  </a:cubicBezTo>
                  <a:cubicBezTo>
                    <a:pt x="69" y="15189"/>
                    <a:pt x="84" y="15199"/>
                    <a:pt x="99" y="15199"/>
                  </a:cubicBezTo>
                  <a:cubicBezTo>
                    <a:pt x="101" y="15199"/>
                    <a:pt x="104" y="15199"/>
                    <a:pt x="106" y="15198"/>
                  </a:cubicBezTo>
                  <a:cubicBezTo>
                    <a:pt x="114" y="15210"/>
                    <a:pt x="127" y="15220"/>
                    <a:pt x="144" y="15220"/>
                  </a:cubicBezTo>
                  <a:cubicBezTo>
                    <a:pt x="149" y="15220"/>
                    <a:pt x="155" y="15219"/>
                    <a:pt x="161" y="15217"/>
                  </a:cubicBezTo>
                  <a:cubicBezTo>
                    <a:pt x="2256" y="14587"/>
                    <a:pt x="4297" y="13628"/>
                    <a:pt x="6248" y="12653"/>
                  </a:cubicBezTo>
                  <a:cubicBezTo>
                    <a:pt x="6277" y="12639"/>
                    <a:pt x="6289" y="12613"/>
                    <a:pt x="6289" y="12590"/>
                  </a:cubicBezTo>
                  <a:cubicBezTo>
                    <a:pt x="6734" y="12822"/>
                    <a:pt x="7210" y="13014"/>
                    <a:pt x="7658" y="13244"/>
                  </a:cubicBezTo>
                  <a:cubicBezTo>
                    <a:pt x="8195" y="13520"/>
                    <a:pt x="8733" y="13791"/>
                    <a:pt x="9272" y="14059"/>
                  </a:cubicBezTo>
                  <a:cubicBezTo>
                    <a:pt x="10328" y="14583"/>
                    <a:pt x="11389" y="15096"/>
                    <a:pt x="12460" y="15586"/>
                  </a:cubicBezTo>
                  <a:cubicBezTo>
                    <a:pt x="12473" y="15592"/>
                    <a:pt x="12485" y="15594"/>
                    <a:pt x="12496" y="15594"/>
                  </a:cubicBezTo>
                  <a:cubicBezTo>
                    <a:pt x="12531" y="15594"/>
                    <a:pt x="12561" y="15570"/>
                    <a:pt x="12575" y="15541"/>
                  </a:cubicBezTo>
                  <a:cubicBezTo>
                    <a:pt x="12579" y="15542"/>
                    <a:pt x="12583" y="15543"/>
                    <a:pt x="12587" y="15543"/>
                  </a:cubicBezTo>
                  <a:cubicBezTo>
                    <a:pt x="12602" y="15543"/>
                    <a:pt x="12615" y="15536"/>
                    <a:pt x="12624" y="15516"/>
                  </a:cubicBezTo>
                  <a:cubicBezTo>
                    <a:pt x="12648" y="15465"/>
                    <a:pt x="12662" y="15413"/>
                    <a:pt x="12671" y="15356"/>
                  </a:cubicBezTo>
                  <a:cubicBezTo>
                    <a:pt x="12679" y="15302"/>
                    <a:pt x="12690" y="15241"/>
                    <a:pt x="12658" y="15193"/>
                  </a:cubicBezTo>
                  <a:cubicBezTo>
                    <a:pt x="12655" y="15188"/>
                    <a:pt x="12650" y="15182"/>
                    <a:pt x="12646" y="15179"/>
                  </a:cubicBezTo>
                  <a:cubicBezTo>
                    <a:pt x="12748" y="13959"/>
                    <a:pt x="12679" y="12709"/>
                    <a:pt x="12684" y="11486"/>
                  </a:cubicBezTo>
                  <a:cubicBezTo>
                    <a:pt x="12687" y="10231"/>
                    <a:pt x="12697" y="8976"/>
                    <a:pt x="12690" y="7721"/>
                  </a:cubicBezTo>
                  <a:cubicBezTo>
                    <a:pt x="12676" y="5223"/>
                    <a:pt x="12739" y="2724"/>
                    <a:pt x="12648" y="226"/>
                  </a:cubicBezTo>
                  <a:cubicBezTo>
                    <a:pt x="12647" y="189"/>
                    <a:pt x="12626" y="165"/>
                    <a:pt x="12600" y="153"/>
                  </a:cubicBezTo>
                  <a:cubicBezTo>
                    <a:pt x="12592" y="137"/>
                    <a:pt x="12577" y="124"/>
                    <a:pt x="12552" y="124"/>
                  </a:cubicBezTo>
                  <a:cubicBezTo>
                    <a:pt x="9927" y="77"/>
                    <a:pt x="7291" y="1"/>
                    <a:pt x="46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5684148" y="471647"/>
              <a:ext cx="660059" cy="807486"/>
            </a:xfrm>
            <a:custGeom>
              <a:avLst/>
              <a:gdLst/>
              <a:ahLst/>
              <a:cxnLst/>
              <a:rect l="l" t="t" r="r" b="b"/>
              <a:pathLst>
                <a:path w="12451" h="15232" extrusionOk="0">
                  <a:moveTo>
                    <a:pt x="58" y="0"/>
                  </a:moveTo>
                  <a:cubicBezTo>
                    <a:pt x="58" y="7"/>
                    <a:pt x="60" y="10"/>
                    <a:pt x="60" y="16"/>
                  </a:cubicBezTo>
                  <a:cubicBezTo>
                    <a:pt x="57" y="2506"/>
                    <a:pt x="58" y="4997"/>
                    <a:pt x="45" y="7488"/>
                  </a:cubicBezTo>
                  <a:cubicBezTo>
                    <a:pt x="39" y="8732"/>
                    <a:pt x="40" y="9978"/>
                    <a:pt x="37" y="11224"/>
                  </a:cubicBezTo>
                  <a:cubicBezTo>
                    <a:pt x="33" y="12447"/>
                    <a:pt x="66" y="13681"/>
                    <a:pt x="0" y="14903"/>
                  </a:cubicBezTo>
                  <a:cubicBezTo>
                    <a:pt x="2031" y="14064"/>
                    <a:pt x="4066" y="13288"/>
                    <a:pt x="6034" y="12301"/>
                  </a:cubicBezTo>
                  <a:cubicBezTo>
                    <a:pt x="6046" y="12294"/>
                    <a:pt x="6058" y="12292"/>
                    <a:pt x="6070" y="12292"/>
                  </a:cubicBezTo>
                  <a:cubicBezTo>
                    <a:pt x="6078" y="12292"/>
                    <a:pt x="6086" y="12293"/>
                    <a:pt x="6094" y="12295"/>
                  </a:cubicBezTo>
                  <a:cubicBezTo>
                    <a:pt x="6099" y="12288"/>
                    <a:pt x="6106" y="12283"/>
                    <a:pt x="6117" y="12283"/>
                  </a:cubicBezTo>
                  <a:cubicBezTo>
                    <a:pt x="6117" y="12283"/>
                    <a:pt x="6118" y="12283"/>
                    <a:pt x="6119" y="12283"/>
                  </a:cubicBezTo>
                  <a:cubicBezTo>
                    <a:pt x="6591" y="12308"/>
                    <a:pt x="7054" y="12621"/>
                    <a:pt x="7466" y="12829"/>
                  </a:cubicBezTo>
                  <a:cubicBezTo>
                    <a:pt x="8003" y="13102"/>
                    <a:pt x="8541" y="13372"/>
                    <a:pt x="9081" y="13639"/>
                  </a:cubicBezTo>
                  <a:cubicBezTo>
                    <a:pt x="10182" y="14183"/>
                    <a:pt x="11292" y="14708"/>
                    <a:pt x="12403" y="15232"/>
                  </a:cubicBezTo>
                  <a:cubicBezTo>
                    <a:pt x="12407" y="15199"/>
                    <a:pt x="12412" y="15165"/>
                    <a:pt x="12412" y="15129"/>
                  </a:cubicBezTo>
                  <a:cubicBezTo>
                    <a:pt x="12412" y="15086"/>
                    <a:pt x="12399" y="15039"/>
                    <a:pt x="12416" y="14997"/>
                  </a:cubicBezTo>
                  <a:cubicBezTo>
                    <a:pt x="12418" y="14992"/>
                    <a:pt x="12421" y="14987"/>
                    <a:pt x="12424" y="14983"/>
                  </a:cubicBezTo>
                  <a:cubicBezTo>
                    <a:pt x="12327" y="13732"/>
                    <a:pt x="12405" y="12449"/>
                    <a:pt x="12410" y="11196"/>
                  </a:cubicBezTo>
                  <a:cubicBezTo>
                    <a:pt x="12413" y="9967"/>
                    <a:pt x="12414" y="8739"/>
                    <a:pt x="12426" y="7511"/>
                  </a:cubicBezTo>
                  <a:cubicBezTo>
                    <a:pt x="12450" y="5017"/>
                    <a:pt x="12407" y="2523"/>
                    <a:pt x="12345" y="29"/>
                  </a:cubicBezTo>
                  <a:cubicBezTo>
                    <a:pt x="12171" y="26"/>
                    <a:pt x="11997" y="24"/>
                    <a:pt x="11823" y="21"/>
                  </a:cubicBezTo>
                  <a:lnTo>
                    <a:pt x="11823" y="21"/>
                  </a:lnTo>
                  <a:cubicBezTo>
                    <a:pt x="11835" y="32"/>
                    <a:pt x="11842" y="47"/>
                    <a:pt x="11842" y="68"/>
                  </a:cubicBezTo>
                  <a:cubicBezTo>
                    <a:pt x="11852" y="2426"/>
                    <a:pt x="11869" y="4785"/>
                    <a:pt x="11882" y="7144"/>
                  </a:cubicBezTo>
                  <a:cubicBezTo>
                    <a:pt x="11896" y="9498"/>
                    <a:pt x="11976" y="11867"/>
                    <a:pt x="11900" y="14219"/>
                  </a:cubicBezTo>
                  <a:cubicBezTo>
                    <a:pt x="11899" y="14244"/>
                    <a:pt x="11881" y="14257"/>
                    <a:pt x="11863" y="14257"/>
                  </a:cubicBezTo>
                  <a:cubicBezTo>
                    <a:pt x="11853" y="14257"/>
                    <a:pt x="11843" y="14253"/>
                    <a:pt x="11835" y="14246"/>
                  </a:cubicBezTo>
                  <a:cubicBezTo>
                    <a:pt x="11823" y="14260"/>
                    <a:pt x="11807" y="14270"/>
                    <a:pt x="11788" y="14270"/>
                  </a:cubicBezTo>
                  <a:cubicBezTo>
                    <a:pt x="11779" y="14270"/>
                    <a:pt x="11769" y="14267"/>
                    <a:pt x="11759" y="14262"/>
                  </a:cubicBezTo>
                  <a:cubicBezTo>
                    <a:pt x="9912" y="13272"/>
                    <a:pt x="8031" y="12326"/>
                    <a:pt x="6217" y="11276"/>
                  </a:cubicBezTo>
                  <a:lnTo>
                    <a:pt x="6217" y="11276"/>
                  </a:lnTo>
                  <a:cubicBezTo>
                    <a:pt x="6224" y="11298"/>
                    <a:pt x="6219" y="11323"/>
                    <a:pt x="6191" y="11336"/>
                  </a:cubicBezTo>
                  <a:cubicBezTo>
                    <a:pt x="4403" y="12161"/>
                    <a:pt x="2583" y="13002"/>
                    <a:pt x="820" y="13761"/>
                  </a:cubicBezTo>
                  <a:lnTo>
                    <a:pt x="820" y="13774"/>
                  </a:lnTo>
                  <a:cubicBezTo>
                    <a:pt x="820" y="13814"/>
                    <a:pt x="784" y="13834"/>
                    <a:pt x="749" y="13834"/>
                  </a:cubicBezTo>
                  <a:cubicBezTo>
                    <a:pt x="713" y="13834"/>
                    <a:pt x="678" y="13814"/>
                    <a:pt x="678" y="13774"/>
                  </a:cubicBezTo>
                  <a:cubicBezTo>
                    <a:pt x="638" y="9186"/>
                    <a:pt x="580" y="4594"/>
                    <a:pt x="634" y="8"/>
                  </a:cubicBezTo>
                  <a:cubicBezTo>
                    <a:pt x="442" y="7"/>
                    <a:pt x="249" y="3"/>
                    <a:pt x="58"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5721415" y="470851"/>
              <a:ext cx="589393" cy="751187"/>
            </a:xfrm>
            <a:custGeom>
              <a:avLst/>
              <a:gdLst/>
              <a:ahLst/>
              <a:cxnLst/>
              <a:rect l="l" t="t" r="r" b="b"/>
              <a:pathLst>
                <a:path w="11118" h="14170" extrusionOk="0">
                  <a:moveTo>
                    <a:pt x="5316" y="0"/>
                  </a:moveTo>
                  <a:cubicBezTo>
                    <a:pt x="3837" y="0"/>
                    <a:pt x="2357" y="27"/>
                    <a:pt x="877" y="27"/>
                  </a:cubicBezTo>
                  <a:cubicBezTo>
                    <a:pt x="584" y="27"/>
                    <a:pt x="292" y="26"/>
                    <a:pt x="0" y="24"/>
                  </a:cubicBezTo>
                  <a:lnTo>
                    <a:pt x="0" y="24"/>
                  </a:lnTo>
                  <a:cubicBezTo>
                    <a:pt x="89" y="4568"/>
                    <a:pt x="89" y="9120"/>
                    <a:pt x="86" y="13666"/>
                  </a:cubicBezTo>
                  <a:cubicBezTo>
                    <a:pt x="1859" y="12853"/>
                    <a:pt x="3653" y="12077"/>
                    <a:pt x="5418" y="11245"/>
                  </a:cubicBezTo>
                  <a:cubicBezTo>
                    <a:pt x="5426" y="11241"/>
                    <a:pt x="5435" y="11239"/>
                    <a:pt x="5443" y="11239"/>
                  </a:cubicBezTo>
                  <a:cubicBezTo>
                    <a:pt x="5433" y="11211"/>
                    <a:pt x="5456" y="11177"/>
                    <a:pt x="5489" y="11177"/>
                  </a:cubicBezTo>
                  <a:cubicBezTo>
                    <a:pt x="5496" y="11177"/>
                    <a:pt x="5503" y="11179"/>
                    <a:pt x="5510" y="11182"/>
                  </a:cubicBezTo>
                  <a:cubicBezTo>
                    <a:pt x="7407" y="12117"/>
                    <a:pt x="9253" y="13171"/>
                    <a:pt x="11118" y="14169"/>
                  </a:cubicBezTo>
                  <a:cubicBezTo>
                    <a:pt x="11016" y="11838"/>
                    <a:pt x="11067" y="9492"/>
                    <a:pt x="11051" y="7158"/>
                  </a:cubicBezTo>
                  <a:cubicBezTo>
                    <a:pt x="11035" y="4800"/>
                    <a:pt x="11022" y="2441"/>
                    <a:pt x="11003" y="83"/>
                  </a:cubicBezTo>
                  <a:cubicBezTo>
                    <a:pt x="11003" y="61"/>
                    <a:pt x="11010" y="45"/>
                    <a:pt x="11023" y="35"/>
                  </a:cubicBezTo>
                  <a:cubicBezTo>
                    <a:pt x="9189" y="6"/>
                    <a:pt x="7351" y="4"/>
                    <a:pt x="5517" y="0"/>
                  </a:cubicBezTo>
                  <a:cubicBezTo>
                    <a:pt x="5450" y="0"/>
                    <a:pt x="5383" y="0"/>
                    <a:pt x="5316"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6"/>
          <p:cNvSpPr txBox="1">
            <a:spLocks noGrp="1"/>
          </p:cNvSpPr>
          <p:nvPr>
            <p:ph type="subTitle" idx="1"/>
          </p:nvPr>
        </p:nvSpPr>
        <p:spPr>
          <a:xfrm flipH="1">
            <a:off x="3532633" y="3351367"/>
            <a:ext cx="5126800" cy="115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Gloria Hallelujah"/>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sp>
        <p:nvSpPr>
          <p:cNvPr id="400" name="Google Shape;400;p16"/>
          <p:cNvSpPr/>
          <p:nvPr/>
        </p:nvSpPr>
        <p:spPr>
          <a:xfrm>
            <a:off x="577863" y="5164488"/>
            <a:ext cx="746203" cy="716841"/>
          </a:xfrm>
          <a:custGeom>
            <a:avLst/>
            <a:gdLst/>
            <a:ahLst/>
            <a:cxnLst/>
            <a:rect l="l" t="t" r="r" b="b"/>
            <a:pathLst>
              <a:path w="3941" h="3786" extrusionOk="0">
                <a:moveTo>
                  <a:pt x="2590" y="410"/>
                </a:moveTo>
                <a:cubicBezTo>
                  <a:pt x="2599" y="410"/>
                  <a:pt x="2603" y="418"/>
                  <a:pt x="2606" y="432"/>
                </a:cubicBezTo>
                <a:cubicBezTo>
                  <a:pt x="2612" y="467"/>
                  <a:pt x="2609" y="510"/>
                  <a:pt x="2601" y="528"/>
                </a:cubicBezTo>
                <a:cubicBezTo>
                  <a:pt x="2592" y="547"/>
                  <a:pt x="2589" y="613"/>
                  <a:pt x="2594" y="677"/>
                </a:cubicBezTo>
                <a:cubicBezTo>
                  <a:pt x="2599" y="740"/>
                  <a:pt x="2591" y="856"/>
                  <a:pt x="2574" y="935"/>
                </a:cubicBezTo>
                <a:cubicBezTo>
                  <a:pt x="2558" y="1013"/>
                  <a:pt x="2555" y="1111"/>
                  <a:pt x="2567" y="1154"/>
                </a:cubicBezTo>
                <a:cubicBezTo>
                  <a:pt x="2590" y="1227"/>
                  <a:pt x="2599" y="1232"/>
                  <a:pt x="2755" y="1262"/>
                </a:cubicBezTo>
                <a:cubicBezTo>
                  <a:pt x="2846" y="1279"/>
                  <a:pt x="2956" y="1305"/>
                  <a:pt x="3003" y="1321"/>
                </a:cubicBezTo>
                <a:cubicBezTo>
                  <a:pt x="3049" y="1335"/>
                  <a:pt x="3174" y="1360"/>
                  <a:pt x="3279" y="1375"/>
                </a:cubicBezTo>
                <a:cubicBezTo>
                  <a:pt x="3533" y="1411"/>
                  <a:pt x="3610" y="1431"/>
                  <a:pt x="3598" y="1454"/>
                </a:cubicBezTo>
                <a:cubicBezTo>
                  <a:pt x="3593" y="1466"/>
                  <a:pt x="3377" y="1549"/>
                  <a:pt x="3120" y="1639"/>
                </a:cubicBezTo>
                <a:cubicBezTo>
                  <a:pt x="2601" y="1819"/>
                  <a:pt x="2539" y="1873"/>
                  <a:pt x="2695" y="2002"/>
                </a:cubicBezTo>
                <a:cubicBezTo>
                  <a:pt x="2742" y="2041"/>
                  <a:pt x="2909" y="2204"/>
                  <a:pt x="3069" y="2369"/>
                </a:cubicBezTo>
                <a:lnTo>
                  <a:pt x="3359" y="2666"/>
                </a:lnTo>
                <a:lnTo>
                  <a:pt x="3237" y="2646"/>
                </a:lnTo>
                <a:cubicBezTo>
                  <a:pt x="3170" y="2636"/>
                  <a:pt x="2955" y="2593"/>
                  <a:pt x="2758" y="2550"/>
                </a:cubicBezTo>
                <a:cubicBezTo>
                  <a:pt x="2592" y="2515"/>
                  <a:pt x="2484" y="2498"/>
                  <a:pt x="2423" y="2498"/>
                </a:cubicBezTo>
                <a:cubicBezTo>
                  <a:pt x="2392" y="2498"/>
                  <a:pt x="2373" y="2502"/>
                  <a:pt x="2364" y="2511"/>
                </a:cubicBezTo>
                <a:cubicBezTo>
                  <a:pt x="2345" y="2532"/>
                  <a:pt x="2330" y="2622"/>
                  <a:pt x="2331" y="2713"/>
                </a:cubicBezTo>
                <a:cubicBezTo>
                  <a:pt x="2332" y="2803"/>
                  <a:pt x="2323" y="2954"/>
                  <a:pt x="2309" y="3050"/>
                </a:cubicBezTo>
                <a:cubicBezTo>
                  <a:pt x="2295" y="3145"/>
                  <a:pt x="2289" y="3245"/>
                  <a:pt x="2294" y="3270"/>
                </a:cubicBezTo>
                <a:cubicBezTo>
                  <a:pt x="2300" y="3297"/>
                  <a:pt x="2297" y="3309"/>
                  <a:pt x="2290" y="3309"/>
                </a:cubicBezTo>
                <a:cubicBezTo>
                  <a:pt x="2276" y="3309"/>
                  <a:pt x="2243" y="3265"/>
                  <a:pt x="2216" y="3199"/>
                </a:cubicBezTo>
                <a:cubicBezTo>
                  <a:pt x="2196" y="3147"/>
                  <a:pt x="2135" y="3007"/>
                  <a:pt x="2082" y="2891"/>
                </a:cubicBezTo>
                <a:cubicBezTo>
                  <a:pt x="2030" y="2774"/>
                  <a:pt x="1974" y="2644"/>
                  <a:pt x="1961" y="2606"/>
                </a:cubicBezTo>
                <a:cubicBezTo>
                  <a:pt x="1941" y="2548"/>
                  <a:pt x="1920" y="2534"/>
                  <a:pt x="1854" y="2532"/>
                </a:cubicBezTo>
                <a:cubicBezTo>
                  <a:pt x="1853" y="2532"/>
                  <a:pt x="1853" y="2532"/>
                  <a:pt x="1853" y="2532"/>
                </a:cubicBezTo>
                <a:cubicBezTo>
                  <a:pt x="1777" y="2532"/>
                  <a:pt x="1468" y="2664"/>
                  <a:pt x="1272" y="2783"/>
                </a:cubicBezTo>
                <a:cubicBezTo>
                  <a:pt x="1229" y="2809"/>
                  <a:pt x="1147" y="2851"/>
                  <a:pt x="1092" y="2876"/>
                </a:cubicBezTo>
                <a:lnTo>
                  <a:pt x="992" y="2922"/>
                </a:lnTo>
                <a:lnTo>
                  <a:pt x="1194" y="2531"/>
                </a:lnTo>
                <a:cubicBezTo>
                  <a:pt x="1347" y="2231"/>
                  <a:pt x="1391" y="2125"/>
                  <a:pt x="1381" y="2077"/>
                </a:cubicBezTo>
                <a:cubicBezTo>
                  <a:pt x="1368" y="2025"/>
                  <a:pt x="1317" y="1996"/>
                  <a:pt x="1044" y="1880"/>
                </a:cubicBezTo>
                <a:cubicBezTo>
                  <a:pt x="866" y="1804"/>
                  <a:pt x="659" y="1728"/>
                  <a:pt x="581" y="1706"/>
                </a:cubicBezTo>
                <a:cubicBezTo>
                  <a:pt x="501" y="1685"/>
                  <a:pt x="442" y="1665"/>
                  <a:pt x="444" y="1659"/>
                </a:cubicBezTo>
                <a:cubicBezTo>
                  <a:pt x="447" y="1654"/>
                  <a:pt x="521" y="1645"/>
                  <a:pt x="614" y="1640"/>
                </a:cubicBezTo>
                <a:cubicBezTo>
                  <a:pt x="705" y="1635"/>
                  <a:pt x="829" y="1620"/>
                  <a:pt x="896" y="1607"/>
                </a:cubicBezTo>
                <a:cubicBezTo>
                  <a:pt x="960" y="1595"/>
                  <a:pt x="1127" y="1580"/>
                  <a:pt x="1264" y="1575"/>
                </a:cubicBezTo>
                <a:cubicBezTo>
                  <a:pt x="1550" y="1564"/>
                  <a:pt x="1602" y="1522"/>
                  <a:pt x="1540" y="1348"/>
                </a:cubicBezTo>
                <a:cubicBezTo>
                  <a:pt x="1517" y="1285"/>
                  <a:pt x="1481" y="1150"/>
                  <a:pt x="1459" y="1046"/>
                </a:cubicBezTo>
                <a:cubicBezTo>
                  <a:pt x="1436" y="942"/>
                  <a:pt x="1405" y="815"/>
                  <a:pt x="1389" y="762"/>
                </a:cubicBezTo>
                <a:cubicBezTo>
                  <a:pt x="1366" y="682"/>
                  <a:pt x="1362" y="642"/>
                  <a:pt x="1378" y="642"/>
                </a:cubicBezTo>
                <a:cubicBezTo>
                  <a:pt x="1392" y="642"/>
                  <a:pt x="1422" y="675"/>
                  <a:pt x="1466" y="740"/>
                </a:cubicBezTo>
                <a:cubicBezTo>
                  <a:pt x="1555" y="874"/>
                  <a:pt x="1817" y="1083"/>
                  <a:pt x="1904" y="1091"/>
                </a:cubicBezTo>
                <a:cubicBezTo>
                  <a:pt x="1905" y="1091"/>
                  <a:pt x="1906" y="1091"/>
                  <a:pt x="1907" y="1091"/>
                </a:cubicBezTo>
                <a:cubicBezTo>
                  <a:pt x="1934" y="1091"/>
                  <a:pt x="1978" y="1064"/>
                  <a:pt x="2004" y="1030"/>
                </a:cubicBezTo>
                <a:cubicBezTo>
                  <a:pt x="2033" y="995"/>
                  <a:pt x="2177" y="832"/>
                  <a:pt x="2326" y="667"/>
                </a:cubicBezTo>
                <a:cubicBezTo>
                  <a:pt x="2496" y="478"/>
                  <a:pt x="2563" y="410"/>
                  <a:pt x="2590" y="410"/>
                </a:cubicBezTo>
                <a:close/>
                <a:moveTo>
                  <a:pt x="2709" y="0"/>
                </a:moveTo>
                <a:cubicBezTo>
                  <a:pt x="2682" y="0"/>
                  <a:pt x="2652" y="9"/>
                  <a:pt x="2622" y="27"/>
                </a:cubicBezTo>
                <a:cubicBezTo>
                  <a:pt x="2580" y="52"/>
                  <a:pt x="2547" y="89"/>
                  <a:pt x="2550" y="107"/>
                </a:cubicBezTo>
                <a:cubicBezTo>
                  <a:pt x="2552" y="126"/>
                  <a:pt x="2468" y="241"/>
                  <a:pt x="2365" y="360"/>
                </a:cubicBezTo>
                <a:cubicBezTo>
                  <a:pt x="2262" y="480"/>
                  <a:pt x="2174" y="588"/>
                  <a:pt x="2171" y="597"/>
                </a:cubicBezTo>
                <a:cubicBezTo>
                  <a:pt x="2168" y="607"/>
                  <a:pt x="2146" y="631"/>
                  <a:pt x="2122" y="652"/>
                </a:cubicBezTo>
                <a:cubicBezTo>
                  <a:pt x="2098" y="672"/>
                  <a:pt x="2039" y="733"/>
                  <a:pt x="1989" y="790"/>
                </a:cubicBezTo>
                <a:cubicBezTo>
                  <a:pt x="1939" y="846"/>
                  <a:pt x="1914" y="869"/>
                  <a:pt x="1886" y="869"/>
                </a:cubicBezTo>
                <a:cubicBezTo>
                  <a:pt x="1868" y="869"/>
                  <a:pt x="1850" y="860"/>
                  <a:pt x="1824" y="844"/>
                </a:cubicBezTo>
                <a:cubicBezTo>
                  <a:pt x="1782" y="818"/>
                  <a:pt x="1694" y="726"/>
                  <a:pt x="1626" y="635"/>
                </a:cubicBezTo>
                <a:cubicBezTo>
                  <a:pt x="1442" y="390"/>
                  <a:pt x="1245" y="223"/>
                  <a:pt x="1149" y="223"/>
                </a:cubicBezTo>
                <a:cubicBezTo>
                  <a:pt x="1133" y="223"/>
                  <a:pt x="1120" y="228"/>
                  <a:pt x="1110" y="237"/>
                </a:cubicBezTo>
                <a:cubicBezTo>
                  <a:pt x="1064" y="282"/>
                  <a:pt x="1073" y="379"/>
                  <a:pt x="1140" y="584"/>
                </a:cubicBezTo>
                <a:cubicBezTo>
                  <a:pt x="1172" y="680"/>
                  <a:pt x="1214" y="830"/>
                  <a:pt x="1232" y="915"/>
                </a:cubicBezTo>
                <a:cubicBezTo>
                  <a:pt x="1250" y="1000"/>
                  <a:pt x="1281" y="1139"/>
                  <a:pt x="1299" y="1225"/>
                </a:cubicBezTo>
                <a:cubicBezTo>
                  <a:pt x="1320" y="1320"/>
                  <a:pt x="1320" y="1376"/>
                  <a:pt x="1298" y="1376"/>
                </a:cubicBezTo>
                <a:cubicBezTo>
                  <a:pt x="1298" y="1376"/>
                  <a:pt x="1298" y="1376"/>
                  <a:pt x="1297" y="1376"/>
                </a:cubicBezTo>
                <a:cubicBezTo>
                  <a:pt x="1292" y="1376"/>
                  <a:pt x="1286" y="1375"/>
                  <a:pt x="1277" y="1375"/>
                </a:cubicBezTo>
                <a:cubicBezTo>
                  <a:pt x="1133" y="1375"/>
                  <a:pt x="477" y="1451"/>
                  <a:pt x="286" y="1491"/>
                </a:cubicBezTo>
                <a:cubicBezTo>
                  <a:pt x="107" y="1529"/>
                  <a:pt x="61" y="1551"/>
                  <a:pt x="30" y="1616"/>
                </a:cubicBezTo>
                <a:cubicBezTo>
                  <a:pt x="0" y="1678"/>
                  <a:pt x="5" y="1706"/>
                  <a:pt x="52" y="1745"/>
                </a:cubicBezTo>
                <a:cubicBezTo>
                  <a:pt x="84" y="1772"/>
                  <a:pt x="151" y="1797"/>
                  <a:pt x="200" y="1800"/>
                </a:cubicBezTo>
                <a:cubicBezTo>
                  <a:pt x="291" y="1807"/>
                  <a:pt x="952" y="2025"/>
                  <a:pt x="1105" y="2098"/>
                </a:cubicBezTo>
                <a:lnTo>
                  <a:pt x="1188" y="2138"/>
                </a:lnTo>
                <a:lnTo>
                  <a:pt x="1040" y="2445"/>
                </a:lnTo>
                <a:cubicBezTo>
                  <a:pt x="957" y="2616"/>
                  <a:pt x="844" y="2808"/>
                  <a:pt x="785" y="2877"/>
                </a:cubicBezTo>
                <a:cubicBezTo>
                  <a:pt x="620" y="3073"/>
                  <a:pt x="575" y="3250"/>
                  <a:pt x="680" y="3302"/>
                </a:cubicBezTo>
                <a:cubicBezTo>
                  <a:pt x="682" y="3303"/>
                  <a:pt x="686" y="3304"/>
                  <a:pt x="690" y="3304"/>
                </a:cubicBezTo>
                <a:cubicBezTo>
                  <a:pt x="748" y="3304"/>
                  <a:pt x="952" y="3183"/>
                  <a:pt x="978" y="3130"/>
                </a:cubicBezTo>
                <a:cubicBezTo>
                  <a:pt x="987" y="3111"/>
                  <a:pt x="1002" y="3099"/>
                  <a:pt x="1016" y="3099"/>
                </a:cubicBezTo>
                <a:cubicBezTo>
                  <a:pt x="1018" y="3099"/>
                  <a:pt x="1021" y="3099"/>
                  <a:pt x="1024" y="3100"/>
                </a:cubicBezTo>
                <a:cubicBezTo>
                  <a:pt x="1025" y="3101"/>
                  <a:pt x="1026" y="3101"/>
                  <a:pt x="1027" y="3101"/>
                </a:cubicBezTo>
                <a:cubicBezTo>
                  <a:pt x="1069" y="3101"/>
                  <a:pt x="1386" y="2948"/>
                  <a:pt x="1674" y="2788"/>
                </a:cubicBezTo>
                <a:cubicBezTo>
                  <a:pt x="1726" y="2759"/>
                  <a:pt x="1765" y="2744"/>
                  <a:pt x="1793" y="2744"/>
                </a:cubicBezTo>
                <a:cubicBezTo>
                  <a:pt x="1831" y="2744"/>
                  <a:pt x="1852" y="2770"/>
                  <a:pt x="1864" y="2823"/>
                </a:cubicBezTo>
                <a:cubicBezTo>
                  <a:pt x="1887" y="2910"/>
                  <a:pt x="2191" y="3608"/>
                  <a:pt x="2250" y="3705"/>
                </a:cubicBezTo>
                <a:cubicBezTo>
                  <a:pt x="2289" y="3767"/>
                  <a:pt x="2314" y="3785"/>
                  <a:pt x="2366" y="3785"/>
                </a:cubicBezTo>
                <a:cubicBezTo>
                  <a:pt x="2368" y="3785"/>
                  <a:pt x="2369" y="3785"/>
                  <a:pt x="2371" y="3785"/>
                </a:cubicBezTo>
                <a:cubicBezTo>
                  <a:pt x="2463" y="3782"/>
                  <a:pt x="2481" y="3737"/>
                  <a:pt x="2476" y="3523"/>
                </a:cubicBezTo>
                <a:cubicBezTo>
                  <a:pt x="2473" y="3425"/>
                  <a:pt x="2482" y="3223"/>
                  <a:pt x="2496" y="3073"/>
                </a:cubicBezTo>
                <a:cubicBezTo>
                  <a:pt x="2510" y="2923"/>
                  <a:pt x="2521" y="2777"/>
                  <a:pt x="2523" y="2747"/>
                </a:cubicBezTo>
                <a:cubicBezTo>
                  <a:pt x="2523" y="2725"/>
                  <a:pt x="2536" y="2714"/>
                  <a:pt x="2579" y="2714"/>
                </a:cubicBezTo>
                <a:cubicBezTo>
                  <a:pt x="2623" y="2714"/>
                  <a:pt x="2699" y="2726"/>
                  <a:pt x="2826" y="2750"/>
                </a:cubicBezTo>
                <a:cubicBezTo>
                  <a:pt x="2994" y="2781"/>
                  <a:pt x="3221" y="2830"/>
                  <a:pt x="3335" y="2859"/>
                </a:cubicBezTo>
                <a:cubicBezTo>
                  <a:pt x="3414" y="2879"/>
                  <a:pt x="3481" y="2888"/>
                  <a:pt x="3535" y="2888"/>
                </a:cubicBezTo>
                <a:cubicBezTo>
                  <a:pt x="3727" y="2888"/>
                  <a:pt x="3758" y="2772"/>
                  <a:pt x="3572" y="2602"/>
                </a:cubicBezTo>
                <a:cubicBezTo>
                  <a:pt x="3354" y="2405"/>
                  <a:pt x="2936" y="1957"/>
                  <a:pt x="2951" y="1937"/>
                </a:cubicBezTo>
                <a:cubicBezTo>
                  <a:pt x="2958" y="1927"/>
                  <a:pt x="3181" y="1835"/>
                  <a:pt x="3442" y="1735"/>
                </a:cubicBezTo>
                <a:cubicBezTo>
                  <a:pt x="3703" y="1634"/>
                  <a:pt x="3925" y="1538"/>
                  <a:pt x="3933" y="1522"/>
                </a:cubicBezTo>
                <a:cubicBezTo>
                  <a:pt x="3940" y="1507"/>
                  <a:pt x="3936" y="1464"/>
                  <a:pt x="3923" y="1430"/>
                </a:cubicBezTo>
                <a:cubicBezTo>
                  <a:pt x="3893" y="1347"/>
                  <a:pt x="3653" y="1255"/>
                  <a:pt x="3292" y="1189"/>
                </a:cubicBezTo>
                <a:cubicBezTo>
                  <a:pt x="3144" y="1161"/>
                  <a:pt x="2965" y="1125"/>
                  <a:pt x="2887" y="1106"/>
                </a:cubicBezTo>
                <a:lnTo>
                  <a:pt x="2747" y="1072"/>
                </a:lnTo>
                <a:lnTo>
                  <a:pt x="2767" y="875"/>
                </a:lnTo>
                <a:cubicBezTo>
                  <a:pt x="2778" y="768"/>
                  <a:pt x="2787" y="604"/>
                  <a:pt x="2787" y="514"/>
                </a:cubicBezTo>
                <a:cubicBezTo>
                  <a:pt x="2789" y="425"/>
                  <a:pt x="2795" y="347"/>
                  <a:pt x="2803" y="345"/>
                </a:cubicBezTo>
                <a:cubicBezTo>
                  <a:pt x="2828" y="336"/>
                  <a:pt x="2836" y="101"/>
                  <a:pt x="2812" y="62"/>
                </a:cubicBezTo>
                <a:cubicBezTo>
                  <a:pt x="2787" y="21"/>
                  <a:pt x="2751" y="0"/>
                  <a:pt x="27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grpSp>
        <p:nvGrpSpPr>
          <p:cNvPr id="401" name="Google Shape;401;p16"/>
          <p:cNvGrpSpPr/>
          <p:nvPr/>
        </p:nvGrpSpPr>
        <p:grpSpPr>
          <a:xfrm>
            <a:off x="10705275" y="5683971"/>
            <a:ext cx="526621" cy="433451"/>
            <a:chOff x="6815683" y="2849752"/>
            <a:chExt cx="186975" cy="153895"/>
          </a:xfrm>
        </p:grpSpPr>
        <p:sp>
          <p:nvSpPr>
            <p:cNvPr id="402" name="Google Shape;402;p16"/>
            <p:cNvSpPr/>
            <p:nvPr/>
          </p:nvSpPr>
          <p:spPr>
            <a:xfrm>
              <a:off x="6822044" y="2861043"/>
              <a:ext cx="172556" cy="131365"/>
            </a:xfrm>
            <a:custGeom>
              <a:avLst/>
              <a:gdLst/>
              <a:ahLst/>
              <a:cxnLst/>
              <a:rect l="l" t="t" r="r" b="b"/>
              <a:pathLst>
                <a:path w="3255" h="2478" extrusionOk="0">
                  <a:moveTo>
                    <a:pt x="1618" y="0"/>
                  </a:moveTo>
                  <a:cubicBezTo>
                    <a:pt x="1601" y="0"/>
                    <a:pt x="1578" y="4"/>
                    <a:pt x="1546" y="13"/>
                  </a:cubicBezTo>
                  <a:cubicBezTo>
                    <a:pt x="1346" y="66"/>
                    <a:pt x="1211" y="447"/>
                    <a:pt x="1130" y="664"/>
                  </a:cubicBezTo>
                  <a:cubicBezTo>
                    <a:pt x="1153" y="691"/>
                    <a:pt x="1138" y="741"/>
                    <a:pt x="1100" y="756"/>
                  </a:cubicBezTo>
                  <a:lnTo>
                    <a:pt x="1101" y="759"/>
                  </a:lnTo>
                  <a:cubicBezTo>
                    <a:pt x="1081" y="762"/>
                    <a:pt x="1061" y="763"/>
                    <a:pt x="1041" y="766"/>
                  </a:cubicBezTo>
                  <a:cubicBezTo>
                    <a:pt x="1017" y="773"/>
                    <a:pt x="993" y="779"/>
                    <a:pt x="969" y="786"/>
                  </a:cubicBezTo>
                  <a:cubicBezTo>
                    <a:pt x="964" y="789"/>
                    <a:pt x="958" y="791"/>
                    <a:pt x="953" y="791"/>
                  </a:cubicBezTo>
                  <a:cubicBezTo>
                    <a:pt x="944" y="791"/>
                    <a:pt x="935" y="786"/>
                    <a:pt x="929" y="778"/>
                  </a:cubicBezTo>
                  <a:cubicBezTo>
                    <a:pt x="811" y="787"/>
                    <a:pt x="694" y="788"/>
                    <a:pt x="576" y="789"/>
                  </a:cubicBezTo>
                  <a:cubicBezTo>
                    <a:pt x="574" y="789"/>
                    <a:pt x="572" y="789"/>
                    <a:pt x="569" y="789"/>
                  </a:cubicBezTo>
                  <a:cubicBezTo>
                    <a:pt x="520" y="789"/>
                    <a:pt x="433" y="779"/>
                    <a:pt x="348" y="779"/>
                  </a:cubicBezTo>
                  <a:cubicBezTo>
                    <a:pt x="255" y="779"/>
                    <a:pt x="164" y="791"/>
                    <a:pt x="127" y="840"/>
                  </a:cubicBezTo>
                  <a:cubicBezTo>
                    <a:pt x="0" y="1010"/>
                    <a:pt x="768" y="1374"/>
                    <a:pt x="889" y="1439"/>
                  </a:cubicBezTo>
                  <a:cubicBezTo>
                    <a:pt x="898" y="1445"/>
                    <a:pt x="905" y="1451"/>
                    <a:pt x="911" y="1458"/>
                  </a:cubicBezTo>
                  <a:cubicBezTo>
                    <a:pt x="932" y="1464"/>
                    <a:pt x="949" y="1483"/>
                    <a:pt x="940" y="1509"/>
                  </a:cubicBezTo>
                  <a:cubicBezTo>
                    <a:pt x="887" y="1667"/>
                    <a:pt x="837" y="1826"/>
                    <a:pt x="797" y="1989"/>
                  </a:cubicBezTo>
                  <a:cubicBezTo>
                    <a:pt x="777" y="2073"/>
                    <a:pt x="761" y="2157"/>
                    <a:pt x="751" y="2244"/>
                  </a:cubicBezTo>
                  <a:cubicBezTo>
                    <a:pt x="739" y="2338"/>
                    <a:pt x="693" y="2446"/>
                    <a:pt x="790" y="2474"/>
                  </a:cubicBezTo>
                  <a:cubicBezTo>
                    <a:pt x="798" y="2476"/>
                    <a:pt x="806" y="2477"/>
                    <a:pt x="815" y="2477"/>
                  </a:cubicBezTo>
                  <a:cubicBezTo>
                    <a:pt x="943" y="2477"/>
                    <a:pt x="1158" y="2240"/>
                    <a:pt x="1251" y="2158"/>
                  </a:cubicBezTo>
                  <a:cubicBezTo>
                    <a:pt x="1369" y="2056"/>
                    <a:pt x="1478" y="1947"/>
                    <a:pt x="1590" y="1840"/>
                  </a:cubicBezTo>
                  <a:cubicBezTo>
                    <a:pt x="1607" y="1824"/>
                    <a:pt x="1625" y="1817"/>
                    <a:pt x="1642" y="1817"/>
                  </a:cubicBezTo>
                  <a:cubicBezTo>
                    <a:pt x="1675" y="1817"/>
                    <a:pt x="1706" y="1842"/>
                    <a:pt x="1717" y="1873"/>
                  </a:cubicBezTo>
                  <a:cubicBezTo>
                    <a:pt x="1996" y="2112"/>
                    <a:pt x="2307" y="2289"/>
                    <a:pt x="2658" y="2391"/>
                  </a:cubicBezTo>
                  <a:cubicBezTo>
                    <a:pt x="2643" y="2234"/>
                    <a:pt x="2618" y="2080"/>
                    <a:pt x="2573" y="1928"/>
                  </a:cubicBezTo>
                  <a:cubicBezTo>
                    <a:pt x="2525" y="1760"/>
                    <a:pt x="2432" y="1607"/>
                    <a:pt x="2392" y="1438"/>
                  </a:cubicBezTo>
                  <a:cubicBezTo>
                    <a:pt x="2384" y="1403"/>
                    <a:pt x="2409" y="1369"/>
                    <a:pt x="2440" y="1359"/>
                  </a:cubicBezTo>
                  <a:cubicBezTo>
                    <a:pt x="2440" y="1342"/>
                    <a:pt x="2449" y="1325"/>
                    <a:pt x="2469" y="1313"/>
                  </a:cubicBezTo>
                  <a:cubicBezTo>
                    <a:pt x="2566" y="1251"/>
                    <a:pt x="3254" y="784"/>
                    <a:pt x="3174" y="661"/>
                  </a:cubicBezTo>
                  <a:cubicBezTo>
                    <a:pt x="3156" y="633"/>
                    <a:pt x="3089" y="624"/>
                    <a:pt x="3008" y="624"/>
                  </a:cubicBezTo>
                  <a:cubicBezTo>
                    <a:pt x="2877" y="624"/>
                    <a:pt x="2710" y="647"/>
                    <a:pt x="2652" y="651"/>
                  </a:cubicBezTo>
                  <a:cubicBezTo>
                    <a:pt x="2482" y="663"/>
                    <a:pt x="2314" y="691"/>
                    <a:pt x="2145" y="695"/>
                  </a:cubicBezTo>
                  <a:cubicBezTo>
                    <a:pt x="2144" y="695"/>
                    <a:pt x="2143" y="695"/>
                    <a:pt x="2141" y="695"/>
                  </a:cubicBezTo>
                  <a:cubicBezTo>
                    <a:pt x="2106" y="695"/>
                    <a:pt x="2084" y="670"/>
                    <a:pt x="2076" y="641"/>
                  </a:cubicBezTo>
                  <a:cubicBezTo>
                    <a:pt x="2062" y="637"/>
                    <a:pt x="2049" y="631"/>
                    <a:pt x="2041" y="618"/>
                  </a:cubicBezTo>
                  <a:cubicBezTo>
                    <a:pt x="1967" y="512"/>
                    <a:pt x="1928" y="388"/>
                    <a:pt x="1860" y="278"/>
                  </a:cubicBezTo>
                  <a:cubicBezTo>
                    <a:pt x="1821" y="214"/>
                    <a:pt x="1777" y="151"/>
                    <a:pt x="1730" y="94"/>
                  </a:cubicBezTo>
                  <a:cubicBezTo>
                    <a:pt x="1678" y="31"/>
                    <a:pt x="1665" y="0"/>
                    <a:pt x="161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6"/>
            <p:cNvSpPr/>
            <p:nvPr/>
          </p:nvSpPr>
          <p:spPr>
            <a:xfrm>
              <a:off x="6815683" y="2849752"/>
              <a:ext cx="186975" cy="153895"/>
            </a:xfrm>
            <a:custGeom>
              <a:avLst/>
              <a:gdLst/>
              <a:ahLst/>
              <a:cxnLst/>
              <a:rect l="l" t="t" r="r" b="b"/>
              <a:pathLst>
                <a:path w="3527" h="2903" extrusionOk="0">
                  <a:moveTo>
                    <a:pt x="1738" y="213"/>
                  </a:moveTo>
                  <a:cubicBezTo>
                    <a:pt x="1785" y="213"/>
                    <a:pt x="1798" y="244"/>
                    <a:pt x="1850" y="307"/>
                  </a:cubicBezTo>
                  <a:cubicBezTo>
                    <a:pt x="1897" y="365"/>
                    <a:pt x="1941" y="427"/>
                    <a:pt x="1980" y="491"/>
                  </a:cubicBezTo>
                  <a:cubicBezTo>
                    <a:pt x="2048" y="601"/>
                    <a:pt x="2087" y="725"/>
                    <a:pt x="2161" y="831"/>
                  </a:cubicBezTo>
                  <a:cubicBezTo>
                    <a:pt x="2169" y="844"/>
                    <a:pt x="2182" y="850"/>
                    <a:pt x="2196" y="854"/>
                  </a:cubicBezTo>
                  <a:cubicBezTo>
                    <a:pt x="2204" y="883"/>
                    <a:pt x="2226" y="908"/>
                    <a:pt x="2261" y="908"/>
                  </a:cubicBezTo>
                  <a:cubicBezTo>
                    <a:pt x="2263" y="908"/>
                    <a:pt x="2264" y="908"/>
                    <a:pt x="2265" y="908"/>
                  </a:cubicBezTo>
                  <a:cubicBezTo>
                    <a:pt x="2434" y="904"/>
                    <a:pt x="2602" y="876"/>
                    <a:pt x="2772" y="864"/>
                  </a:cubicBezTo>
                  <a:cubicBezTo>
                    <a:pt x="2830" y="860"/>
                    <a:pt x="2997" y="837"/>
                    <a:pt x="3128" y="837"/>
                  </a:cubicBezTo>
                  <a:cubicBezTo>
                    <a:pt x="3209" y="837"/>
                    <a:pt x="3276" y="846"/>
                    <a:pt x="3294" y="874"/>
                  </a:cubicBezTo>
                  <a:cubicBezTo>
                    <a:pt x="3374" y="997"/>
                    <a:pt x="2686" y="1464"/>
                    <a:pt x="2589" y="1526"/>
                  </a:cubicBezTo>
                  <a:cubicBezTo>
                    <a:pt x="2569" y="1538"/>
                    <a:pt x="2560" y="1555"/>
                    <a:pt x="2560" y="1572"/>
                  </a:cubicBezTo>
                  <a:cubicBezTo>
                    <a:pt x="2529" y="1582"/>
                    <a:pt x="2504" y="1616"/>
                    <a:pt x="2512" y="1651"/>
                  </a:cubicBezTo>
                  <a:cubicBezTo>
                    <a:pt x="2552" y="1820"/>
                    <a:pt x="2645" y="1974"/>
                    <a:pt x="2693" y="2141"/>
                  </a:cubicBezTo>
                  <a:cubicBezTo>
                    <a:pt x="2738" y="2293"/>
                    <a:pt x="2763" y="2447"/>
                    <a:pt x="2778" y="2604"/>
                  </a:cubicBezTo>
                  <a:cubicBezTo>
                    <a:pt x="2427" y="2502"/>
                    <a:pt x="2116" y="2325"/>
                    <a:pt x="1837" y="2086"/>
                  </a:cubicBezTo>
                  <a:cubicBezTo>
                    <a:pt x="1826" y="2055"/>
                    <a:pt x="1795" y="2030"/>
                    <a:pt x="1762" y="2030"/>
                  </a:cubicBezTo>
                  <a:cubicBezTo>
                    <a:pt x="1745" y="2030"/>
                    <a:pt x="1727" y="2037"/>
                    <a:pt x="1710" y="2053"/>
                  </a:cubicBezTo>
                  <a:cubicBezTo>
                    <a:pt x="1599" y="2160"/>
                    <a:pt x="1489" y="2269"/>
                    <a:pt x="1371" y="2371"/>
                  </a:cubicBezTo>
                  <a:cubicBezTo>
                    <a:pt x="1278" y="2453"/>
                    <a:pt x="1062" y="2691"/>
                    <a:pt x="935" y="2691"/>
                  </a:cubicBezTo>
                  <a:cubicBezTo>
                    <a:pt x="926" y="2691"/>
                    <a:pt x="918" y="2690"/>
                    <a:pt x="910" y="2688"/>
                  </a:cubicBezTo>
                  <a:cubicBezTo>
                    <a:pt x="813" y="2659"/>
                    <a:pt x="859" y="2551"/>
                    <a:pt x="871" y="2457"/>
                  </a:cubicBezTo>
                  <a:cubicBezTo>
                    <a:pt x="881" y="2370"/>
                    <a:pt x="897" y="2286"/>
                    <a:pt x="917" y="2202"/>
                  </a:cubicBezTo>
                  <a:cubicBezTo>
                    <a:pt x="957" y="2039"/>
                    <a:pt x="1007" y="1880"/>
                    <a:pt x="1060" y="1722"/>
                  </a:cubicBezTo>
                  <a:cubicBezTo>
                    <a:pt x="1069" y="1696"/>
                    <a:pt x="1052" y="1677"/>
                    <a:pt x="1031" y="1671"/>
                  </a:cubicBezTo>
                  <a:cubicBezTo>
                    <a:pt x="1025" y="1664"/>
                    <a:pt x="1018" y="1658"/>
                    <a:pt x="1009" y="1652"/>
                  </a:cubicBezTo>
                  <a:cubicBezTo>
                    <a:pt x="888" y="1587"/>
                    <a:pt x="120" y="1223"/>
                    <a:pt x="247" y="1053"/>
                  </a:cubicBezTo>
                  <a:cubicBezTo>
                    <a:pt x="284" y="1004"/>
                    <a:pt x="375" y="992"/>
                    <a:pt x="468" y="992"/>
                  </a:cubicBezTo>
                  <a:cubicBezTo>
                    <a:pt x="553" y="992"/>
                    <a:pt x="640" y="1002"/>
                    <a:pt x="689" y="1002"/>
                  </a:cubicBezTo>
                  <a:cubicBezTo>
                    <a:pt x="692" y="1002"/>
                    <a:pt x="694" y="1002"/>
                    <a:pt x="696" y="1002"/>
                  </a:cubicBezTo>
                  <a:cubicBezTo>
                    <a:pt x="814" y="1001"/>
                    <a:pt x="931" y="1000"/>
                    <a:pt x="1049" y="991"/>
                  </a:cubicBezTo>
                  <a:cubicBezTo>
                    <a:pt x="1055" y="999"/>
                    <a:pt x="1064" y="1004"/>
                    <a:pt x="1073" y="1004"/>
                  </a:cubicBezTo>
                  <a:cubicBezTo>
                    <a:pt x="1078" y="1004"/>
                    <a:pt x="1084" y="1002"/>
                    <a:pt x="1089" y="999"/>
                  </a:cubicBezTo>
                  <a:cubicBezTo>
                    <a:pt x="1113" y="992"/>
                    <a:pt x="1137" y="986"/>
                    <a:pt x="1161" y="979"/>
                  </a:cubicBezTo>
                  <a:cubicBezTo>
                    <a:pt x="1181" y="976"/>
                    <a:pt x="1201" y="975"/>
                    <a:pt x="1221" y="972"/>
                  </a:cubicBezTo>
                  <a:lnTo>
                    <a:pt x="1220" y="969"/>
                  </a:lnTo>
                  <a:cubicBezTo>
                    <a:pt x="1258" y="954"/>
                    <a:pt x="1273" y="904"/>
                    <a:pt x="1250" y="877"/>
                  </a:cubicBezTo>
                  <a:cubicBezTo>
                    <a:pt x="1331" y="660"/>
                    <a:pt x="1466" y="279"/>
                    <a:pt x="1666" y="226"/>
                  </a:cubicBezTo>
                  <a:cubicBezTo>
                    <a:pt x="1698" y="217"/>
                    <a:pt x="1721" y="213"/>
                    <a:pt x="1738" y="213"/>
                  </a:cubicBezTo>
                  <a:close/>
                  <a:moveTo>
                    <a:pt x="1677" y="1"/>
                  </a:moveTo>
                  <a:cubicBezTo>
                    <a:pt x="1675" y="1"/>
                    <a:pt x="1673" y="1"/>
                    <a:pt x="1672" y="1"/>
                  </a:cubicBezTo>
                  <a:cubicBezTo>
                    <a:pt x="1521" y="5"/>
                    <a:pt x="1445" y="190"/>
                    <a:pt x="1383" y="303"/>
                  </a:cubicBezTo>
                  <a:cubicBezTo>
                    <a:pt x="1285" y="478"/>
                    <a:pt x="1207" y="663"/>
                    <a:pt x="1141" y="853"/>
                  </a:cubicBezTo>
                  <a:cubicBezTo>
                    <a:pt x="1005" y="836"/>
                    <a:pt x="861" y="828"/>
                    <a:pt x="719" y="828"/>
                  </a:cubicBezTo>
                  <a:cubicBezTo>
                    <a:pt x="608" y="828"/>
                    <a:pt x="498" y="833"/>
                    <a:pt x="393" y="843"/>
                  </a:cubicBezTo>
                  <a:cubicBezTo>
                    <a:pt x="265" y="854"/>
                    <a:pt x="101" y="898"/>
                    <a:pt x="55" y="1035"/>
                  </a:cubicBezTo>
                  <a:cubicBezTo>
                    <a:pt x="1" y="1201"/>
                    <a:pt x="159" y="1311"/>
                    <a:pt x="273" y="1398"/>
                  </a:cubicBezTo>
                  <a:cubicBezTo>
                    <a:pt x="473" y="1551"/>
                    <a:pt x="692" y="1686"/>
                    <a:pt x="926" y="1779"/>
                  </a:cubicBezTo>
                  <a:cubicBezTo>
                    <a:pt x="812" y="1978"/>
                    <a:pt x="746" y="2194"/>
                    <a:pt x="714" y="2425"/>
                  </a:cubicBezTo>
                  <a:cubicBezTo>
                    <a:pt x="697" y="2550"/>
                    <a:pt x="643" y="2776"/>
                    <a:pt x="766" y="2868"/>
                  </a:cubicBezTo>
                  <a:cubicBezTo>
                    <a:pt x="798" y="2893"/>
                    <a:pt x="832" y="2903"/>
                    <a:pt x="867" y="2903"/>
                  </a:cubicBezTo>
                  <a:cubicBezTo>
                    <a:pt x="984" y="2903"/>
                    <a:pt x="1106" y="2791"/>
                    <a:pt x="1185" y="2729"/>
                  </a:cubicBezTo>
                  <a:cubicBezTo>
                    <a:pt x="1395" y="2567"/>
                    <a:pt x="1596" y="2392"/>
                    <a:pt x="1780" y="2203"/>
                  </a:cubicBezTo>
                  <a:cubicBezTo>
                    <a:pt x="2077" y="2491"/>
                    <a:pt x="2442" y="2686"/>
                    <a:pt x="2843" y="2786"/>
                  </a:cubicBezTo>
                  <a:cubicBezTo>
                    <a:pt x="2850" y="2787"/>
                    <a:pt x="2856" y="2788"/>
                    <a:pt x="2862" y="2788"/>
                  </a:cubicBezTo>
                  <a:cubicBezTo>
                    <a:pt x="2905" y="2788"/>
                    <a:pt x="2946" y="2756"/>
                    <a:pt x="2944" y="2710"/>
                  </a:cubicBezTo>
                  <a:cubicBezTo>
                    <a:pt x="2928" y="2368"/>
                    <a:pt x="2872" y="1913"/>
                    <a:pt x="2652" y="1630"/>
                  </a:cubicBezTo>
                  <a:cubicBezTo>
                    <a:pt x="2863" y="1522"/>
                    <a:pt x="3059" y="1389"/>
                    <a:pt x="3233" y="1227"/>
                  </a:cubicBezTo>
                  <a:cubicBezTo>
                    <a:pt x="3329" y="1136"/>
                    <a:pt x="3526" y="977"/>
                    <a:pt x="3492" y="819"/>
                  </a:cubicBezTo>
                  <a:cubicBezTo>
                    <a:pt x="3466" y="697"/>
                    <a:pt x="3343" y="678"/>
                    <a:pt x="3230" y="678"/>
                  </a:cubicBezTo>
                  <a:cubicBezTo>
                    <a:pt x="3187" y="678"/>
                    <a:pt x="3145" y="681"/>
                    <a:pt x="3110" y="681"/>
                  </a:cubicBezTo>
                  <a:cubicBezTo>
                    <a:pt x="2833" y="686"/>
                    <a:pt x="2538" y="691"/>
                    <a:pt x="2267" y="755"/>
                  </a:cubicBezTo>
                  <a:cubicBezTo>
                    <a:pt x="2232" y="578"/>
                    <a:pt x="2121" y="412"/>
                    <a:pt x="2013" y="270"/>
                  </a:cubicBezTo>
                  <a:cubicBezTo>
                    <a:pt x="1935" y="167"/>
                    <a:pt x="1823" y="1"/>
                    <a:pt x="1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16"/>
          <p:cNvGrpSpPr/>
          <p:nvPr/>
        </p:nvGrpSpPr>
        <p:grpSpPr>
          <a:xfrm rot="-8100037">
            <a:off x="503990" y="1320645"/>
            <a:ext cx="479660" cy="434492"/>
            <a:chOff x="1640475" y="1197075"/>
            <a:chExt cx="55475" cy="50250"/>
          </a:xfrm>
        </p:grpSpPr>
        <p:sp>
          <p:nvSpPr>
            <p:cNvPr id="405" name="Google Shape;40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16"/>
          <p:cNvSpPr/>
          <p:nvPr/>
        </p:nvSpPr>
        <p:spPr>
          <a:xfrm rot="9000131" flipH="1">
            <a:off x="6780997" y="6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16"/>
          <p:cNvGrpSpPr/>
          <p:nvPr/>
        </p:nvGrpSpPr>
        <p:grpSpPr>
          <a:xfrm rot="-5399917">
            <a:off x="11318892" y="5249560"/>
            <a:ext cx="304801" cy="276113"/>
            <a:chOff x="1640475" y="1197075"/>
            <a:chExt cx="55475" cy="50250"/>
          </a:xfrm>
        </p:grpSpPr>
        <p:sp>
          <p:nvSpPr>
            <p:cNvPr id="410" name="Google Shape;41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16"/>
          <p:cNvGrpSpPr/>
          <p:nvPr/>
        </p:nvGrpSpPr>
        <p:grpSpPr>
          <a:xfrm rot="-3093441">
            <a:off x="1444172" y="6119629"/>
            <a:ext cx="395619" cy="358369"/>
            <a:chOff x="1640475" y="1197075"/>
            <a:chExt cx="55475" cy="50250"/>
          </a:xfrm>
        </p:grpSpPr>
        <p:sp>
          <p:nvSpPr>
            <p:cNvPr id="414" name="Google Shape;414;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16"/>
          <p:cNvSpPr/>
          <p:nvPr/>
        </p:nvSpPr>
        <p:spPr>
          <a:xfrm rot="5622773">
            <a:off x="10766418" y="2014711"/>
            <a:ext cx="1409748" cy="109843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9039069" flipH="1">
            <a:off x="491762" y="288403"/>
            <a:ext cx="579183" cy="1356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16"/>
          <p:cNvGrpSpPr/>
          <p:nvPr/>
        </p:nvGrpSpPr>
        <p:grpSpPr>
          <a:xfrm rot="9899945">
            <a:off x="10388501" y="712615"/>
            <a:ext cx="287912" cy="260807"/>
            <a:chOff x="1640475" y="1197075"/>
            <a:chExt cx="55475" cy="50250"/>
          </a:xfrm>
        </p:grpSpPr>
        <p:sp>
          <p:nvSpPr>
            <p:cNvPr id="420" name="Google Shape;42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16"/>
          <p:cNvSpPr/>
          <p:nvPr/>
        </p:nvSpPr>
        <p:spPr>
          <a:xfrm rot="-9899901" flipH="1">
            <a:off x="4798448" y="5433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4" name="Google Shape;424;p16"/>
          <p:cNvGrpSpPr/>
          <p:nvPr/>
        </p:nvGrpSpPr>
        <p:grpSpPr>
          <a:xfrm rot="9253860">
            <a:off x="2130758" y="319081"/>
            <a:ext cx="363569" cy="329332"/>
            <a:chOff x="1640475" y="1197075"/>
            <a:chExt cx="55475" cy="50250"/>
          </a:xfrm>
        </p:grpSpPr>
        <p:sp>
          <p:nvSpPr>
            <p:cNvPr id="425" name="Google Shape;42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16"/>
          <p:cNvSpPr txBox="1">
            <a:spLocks noGrp="1"/>
          </p:cNvSpPr>
          <p:nvPr>
            <p:ph type="ctrTitle"/>
          </p:nvPr>
        </p:nvSpPr>
        <p:spPr>
          <a:xfrm flipH="1">
            <a:off x="3027833" y="1409867"/>
            <a:ext cx="6136400" cy="189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12800">
                <a:solidFill>
                  <a:schemeClr val="dk1"/>
                </a:solidFill>
              </a:defRPr>
            </a:lvl1pPr>
            <a:lvl2pPr lvl="1" algn="ctr" rtl="0">
              <a:spcBef>
                <a:spcPts val="0"/>
              </a:spcBef>
              <a:spcAft>
                <a:spcPts val="0"/>
              </a:spcAft>
              <a:buClr>
                <a:schemeClr val="dk1"/>
              </a:buClr>
              <a:buSzPts val="12000"/>
              <a:buNone/>
              <a:defRPr sz="16000">
                <a:solidFill>
                  <a:schemeClr val="dk1"/>
                </a:solidFill>
              </a:defRPr>
            </a:lvl2pPr>
            <a:lvl3pPr lvl="2" algn="ctr" rtl="0">
              <a:spcBef>
                <a:spcPts val="0"/>
              </a:spcBef>
              <a:spcAft>
                <a:spcPts val="0"/>
              </a:spcAft>
              <a:buClr>
                <a:schemeClr val="dk1"/>
              </a:buClr>
              <a:buSzPts val="12000"/>
              <a:buNone/>
              <a:defRPr sz="16000">
                <a:solidFill>
                  <a:schemeClr val="dk1"/>
                </a:solidFill>
              </a:defRPr>
            </a:lvl3pPr>
            <a:lvl4pPr lvl="3" algn="ctr" rtl="0">
              <a:spcBef>
                <a:spcPts val="0"/>
              </a:spcBef>
              <a:spcAft>
                <a:spcPts val="0"/>
              </a:spcAft>
              <a:buClr>
                <a:schemeClr val="dk1"/>
              </a:buClr>
              <a:buSzPts val="12000"/>
              <a:buNone/>
              <a:defRPr sz="16000">
                <a:solidFill>
                  <a:schemeClr val="dk1"/>
                </a:solidFill>
              </a:defRPr>
            </a:lvl4pPr>
            <a:lvl5pPr lvl="4" algn="ctr" rtl="0">
              <a:spcBef>
                <a:spcPts val="0"/>
              </a:spcBef>
              <a:spcAft>
                <a:spcPts val="0"/>
              </a:spcAft>
              <a:buClr>
                <a:schemeClr val="dk1"/>
              </a:buClr>
              <a:buSzPts val="12000"/>
              <a:buNone/>
              <a:defRPr sz="16000">
                <a:solidFill>
                  <a:schemeClr val="dk1"/>
                </a:solidFill>
              </a:defRPr>
            </a:lvl5pPr>
            <a:lvl6pPr lvl="5" algn="ctr" rtl="0">
              <a:spcBef>
                <a:spcPts val="0"/>
              </a:spcBef>
              <a:spcAft>
                <a:spcPts val="0"/>
              </a:spcAft>
              <a:buClr>
                <a:schemeClr val="dk1"/>
              </a:buClr>
              <a:buSzPts val="12000"/>
              <a:buNone/>
              <a:defRPr sz="16000">
                <a:solidFill>
                  <a:schemeClr val="dk1"/>
                </a:solidFill>
              </a:defRPr>
            </a:lvl6pPr>
            <a:lvl7pPr lvl="6" algn="ctr" rtl="0">
              <a:spcBef>
                <a:spcPts val="0"/>
              </a:spcBef>
              <a:spcAft>
                <a:spcPts val="0"/>
              </a:spcAft>
              <a:buClr>
                <a:schemeClr val="dk1"/>
              </a:buClr>
              <a:buSzPts val="12000"/>
              <a:buNone/>
              <a:defRPr sz="16000">
                <a:solidFill>
                  <a:schemeClr val="dk1"/>
                </a:solidFill>
              </a:defRPr>
            </a:lvl7pPr>
            <a:lvl8pPr lvl="7" algn="ctr" rtl="0">
              <a:spcBef>
                <a:spcPts val="0"/>
              </a:spcBef>
              <a:spcAft>
                <a:spcPts val="0"/>
              </a:spcAft>
              <a:buClr>
                <a:schemeClr val="dk1"/>
              </a:buClr>
              <a:buSzPts val="12000"/>
              <a:buNone/>
              <a:defRPr sz="16000">
                <a:solidFill>
                  <a:schemeClr val="dk1"/>
                </a:solidFill>
              </a:defRPr>
            </a:lvl8pPr>
            <a:lvl9pPr lvl="8" algn="ctr" rtl="0">
              <a:spcBef>
                <a:spcPts val="0"/>
              </a:spcBef>
              <a:spcAft>
                <a:spcPts val="0"/>
              </a:spcAft>
              <a:buClr>
                <a:schemeClr val="dk1"/>
              </a:buClr>
              <a:buSzPts val="12000"/>
              <a:buNone/>
              <a:defRPr sz="16000">
                <a:solidFill>
                  <a:schemeClr val="dk1"/>
                </a:solidFill>
              </a:defRPr>
            </a:lvl9pPr>
          </a:lstStyle>
          <a:p>
            <a:endParaRPr/>
          </a:p>
        </p:txBody>
      </p:sp>
      <p:grpSp>
        <p:nvGrpSpPr>
          <p:cNvPr id="429" name="Google Shape;429;p16"/>
          <p:cNvGrpSpPr/>
          <p:nvPr/>
        </p:nvGrpSpPr>
        <p:grpSpPr>
          <a:xfrm rot="1533267">
            <a:off x="10892666" y="472455"/>
            <a:ext cx="345591" cy="741117"/>
            <a:chOff x="2867487" y="2990073"/>
            <a:chExt cx="141189" cy="302795"/>
          </a:xfrm>
        </p:grpSpPr>
        <p:sp>
          <p:nvSpPr>
            <p:cNvPr id="430" name="Google Shape;430;p16"/>
            <p:cNvSpPr/>
            <p:nvPr/>
          </p:nvSpPr>
          <p:spPr>
            <a:xfrm>
              <a:off x="2884095" y="2999752"/>
              <a:ext cx="109700" cy="254958"/>
            </a:xfrm>
            <a:custGeom>
              <a:avLst/>
              <a:gdLst/>
              <a:ahLst/>
              <a:cxnLst/>
              <a:rect l="l" t="t" r="r" b="b"/>
              <a:pathLst>
                <a:path w="5905" h="13724" extrusionOk="0">
                  <a:moveTo>
                    <a:pt x="3588" y="1"/>
                  </a:moveTo>
                  <a:cubicBezTo>
                    <a:pt x="3305" y="1"/>
                    <a:pt x="3022" y="5"/>
                    <a:pt x="2736" y="14"/>
                  </a:cubicBezTo>
                  <a:cubicBezTo>
                    <a:pt x="2836" y="47"/>
                    <a:pt x="2902" y="180"/>
                    <a:pt x="2869" y="347"/>
                  </a:cubicBezTo>
                  <a:cubicBezTo>
                    <a:pt x="2135" y="3149"/>
                    <a:pt x="1168" y="5851"/>
                    <a:pt x="0" y="8520"/>
                  </a:cubicBezTo>
                  <a:cubicBezTo>
                    <a:pt x="343" y="8472"/>
                    <a:pt x="686" y="8450"/>
                    <a:pt x="1030" y="8450"/>
                  </a:cubicBezTo>
                  <a:cubicBezTo>
                    <a:pt x="1657" y="8450"/>
                    <a:pt x="2290" y="8524"/>
                    <a:pt x="2936" y="8653"/>
                  </a:cubicBezTo>
                  <a:cubicBezTo>
                    <a:pt x="3103" y="8687"/>
                    <a:pt x="3203" y="8887"/>
                    <a:pt x="3136" y="9020"/>
                  </a:cubicBezTo>
                  <a:cubicBezTo>
                    <a:pt x="2636" y="10555"/>
                    <a:pt x="2235" y="12122"/>
                    <a:pt x="1968" y="13723"/>
                  </a:cubicBezTo>
                  <a:cubicBezTo>
                    <a:pt x="3136" y="11555"/>
                    <a:pt x="4303" y="9387"/>
                    <a:pt x="5504" y="7219"/>
                  </a:cubicBezTo>
                  <a:cubicBezTo>
                    <a:pt x="4570" y="7219"/>
                    <a:pt x="3703" y="7052"/>
                    <a:pt x="2836" y="6818"/>
                  </a:cubicBezTo>
                  <a:cubicBezTo>
                    <a:pt x="2636" y="6752"/>
                    <a:pt x="2536" y="6518"/>
                    <a:pt x="2636" y="6351"/>
                  </a:cubicBezTo>
                  <a:cubicBezTo>
                    <a:pt x="3970" y="4383"/>
                    <a:pt x="5037" y="2282"/>
                    <a:pt x="5905" y="80"/>
                  </a:cubicBezTo>
                  <a:cubicBezTo>
                    <a:pt x="5123" y="32"/>
                    <a:pt x="4360" y="1"/>
                    <a:pt x="3588" y="1"/>
                  </a:cubicBezTo>
                  <a:close/>
                </a:path>
              </a:pathLst>
            </a:custGeom>
            <a:solidFill>
              <a:srgbClr val="8C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6"/>
            <p:cNvSpPr/>
            <p:nvPr/>
          </p:nvSpPr>
          <p:spPr>
            <a:xfrm>
              <a:off x="2867487" y="2990073"/>
              <a:ext cx="141189" cy="302795"/>
            </a:xfrm>
            <a:custGeom>
              <a:avLst/>
              <a:gdLst/>
              <a:ahLst/>
              <a:cxnLst/>
              <a:rect l="l" t="t" r="r" b="b"/>
              <a:pathLst>
                <a:path w="7600" h="16299" extrusionOk="0">
                  <a:moveTo>
                    <a:pt x="4482" y="522"/>
                  </a:moveTo>
                  <a:cubicBezTo>
                    <a:pt x="5254" y="522"/>
                    <a:pt x="6017" y="553"/>
                    <a:pt x="6799" y="601"/>
                  </a:cubicBezTo>
                  <a:cubicBezTo>
                    <a:pt x="5931" y="2803"/>
                    <a:pt x="4864" y="4904"/>
                    <a:pt x="3530" y="6872"/>
                  </a:cubicBezTo>
                  <a:cubicBezTo>
                    <a:pt x="3430" y="7039"/>
                    <a:pt x="3530" y="7273"/>
                    <a:pt x="3730" y="7339"/>
                  </a:cubicBezTo>
                  <a:cubicBezTo>
                    <a:pt x="4597" y="7606"/>
                    <a:pt x="5464" y="7740"/>
                    <a:pt x="6398" y="7740"/>
                  </a:cubicBezTo>
                  <a:cubicBezTo>
                    <a:pt x="5197" y="9908"/>
                    <a:pt x="4030" y="12076"/>
                    <a:pt x="2862" y="14244"/>
                  </a:cubicBezTo>
                  <a:cubicBezTo>
                    <a:pt x="3129" y="12677"/>
                    <a:pt x="3530" y="11109"/>
                    <a:pt x="4030" y="9541"/>
                  </a:cubicBezTo>
                  <a:cubicBezTo>
                    <a:pt x="4097" y="9408"/>
                    <a:pt x="3997" y="9208"/>
                    <a:pt x="3830" y="9174"/>
                  </a:cubicBezTo>
                  <a:cubicBezTo>
                    <a:pt x="3184" y="9045"/>
                    <a:pt x="2551" y="8971"/>
                    <a:pt x="1924" y="8971"/>
                  </a:cubicBezTo>
                  <a:cubicBezTo>
                    <a:pt x="1580" y="8971"/>
                    <a:pt x="1237" y="8993"/>
                    <a:pt x="894" y="9041"/>
                  </a:cubicBezTo>
                  <a:cubicBezTo>
                    <a:pt x="2062" y="6372"/>
                    <a:pt x="3029" y="3670"/>
                    <a:pt x="3763" y="868"/>
                  </a:cubicBezTo>
                  <a:cubicBezTo>
                    <a:pt x="3796" y="701"/>
                    <a:pt x="3730" y="601"/>
                    <a:pt x="3630" y="535"/>
                  </a:cubicBezTo>
                  <a:cubicBezTo>
                    <a:pt x="3916" y="526"/>
                    <a:pt x="4199" y="522"/>
                    <a:pt x="4482" y="522"/>
                  </a:cubicBezTo>
                  <a:close/>
                  <a:moveTo>
                    <a:pt x="5989" y="1"/>
                  </a:moveTo>
                  <a:cubicBezTo>
                    <a:pt x="5157" y="1"/>
                    <a:pt x="4319" y="45"/>
                    <a:pt x="3496" y="134"/>
                  </a:cubicBezTo>
                  <a:cubicBezTo>
                    <a:pt x="3296" y="134"/>
                    <a:pt x="3229" y="368"/>
                    <a:pt x="3363" y="468"/>
                  </a:cubicBezTo>
                  <a:cubicBezTo>
                    <a:pt x="3263" y="501"/>
                    <a:pt x="3196" y="568"/>
                    <a:pt x="3163" y="701"/>
                  </a:cubicBezTo>
                  <a:cubicBezTo>
                    <a:pt x="2395" y="3637"/>
                    <a:pt x="1395" y="6506"/>
                    <a:pt x="94" y="9241"/>
                  </a:cubicBezTo>
                  <a:cubicBezTo>
                    <a:pt x="0" y="9491"/>
                    <a:pt x="169" y="9711"/>
                    <a:pt x="410" y="9711"/>
                  </a:cubicBezTo>
                  <a:cubicBezTo>
                    <a:pt x="427" y="9711"/>
                    <a:pt x="444" y="9710"/>
                    <a:pt x="461" y="9708"/>
                  </a:cubicBezTo>
                  <a:cubicBezTo>
                    <a:pt x="944" y="9624"/>
                    <a:pt x="1420" y="9583"/>
                    <a:pt x="1895" y="9583"/>
                  </a:cubicBezTo>
                  <a:cubicBezTo>
                    <a:pt x="2370" y="9583"/>
                    <a:pt x="2846" y="9624"/>
                    <a:pt x="3329" y="9708"/>
                  </a:cubicBezTo>
                  <a:cubicBezTo>
                    <a:pt x="2696" y="11776"/>
                    <a:pt x="2229" y="13844"/>
                    <a:pt x="1995" y="15979"/>
                  </a:cubicBezTo>
                  <a:cubicBezTo>
                    <a:pt x="1975" y="16182"/>
                    <a:pt x="2140" y="16299"/>
                    <a:pt x="2302" y="16299"/>
                  </a:cubicBezTo>
                  <a:cubicBezTo>
                    <a:pt x="2407" y="16299"/>
                    <a:pt x="2510" y="16250"/>
                    <a:pt x="2562" y="16146"/>
                  </a:cubicBezTo>
                  <a:cubicBezTo>
                    <a:pt x="4063" y="13277"/>
                    <a:pt x="5598" y="10442"/>
                    <a:pt x="7166" y="7606"/>
                  </a:cubicBezTo>
                  <a:cubicBezTo>
                    <a:pt x="7299" y="7406"/>
                    <a:pt x="7132" y="7139"/>
                    <a:pt x="6899" y="7139"/>
                  </a:cubicBezTo>
                  <a:cubicBezTo>
                    <a:pt x="6806" y="7143"/>
                    <a:pt x="6713" y="7144"/>
                    <a:pt x="6622" y="7144"/>
                  </a:cubicBezTo>
                  <a:cubicBezTo>
                    <a:pt x="5826" y="7144"/>
                    <a:pt x="5075" y="7019"/>
                    <a:pt x="4297" y="6839"/>
                  </a:cubicBezTo>
                  <a:cubicBezTo>
                    <a:pt x="5598" y="4838"/>
                    <a:pt x="6699" y="2669"/>
                    <a:pt x="7532" y="401"/>
                  </a:cubicBezTo>
                  <a:cubicBezTo>
                    <a:pt x="7599" y="234"/>
                    <a:pt x="7432" y="34"/>
                    <a:pt x="7232" y="34"/>
                  </a:cubicBezTo>
                  <a:cubicBezTo>
                    <a:pt x="6821" y="12"/>
                    <a:pt x="6406" y="1"/>
                    <a:pt x="5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8838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1050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B66B5-E93B-7A49-9273-700D4489639A}"/>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5" name="Footer Placeholder 4">
            <a:extLst>
              <a:ext uri="{FF2B5EF4-FFF2-40B4-BE49-F238E27FC236}">
                <a16:creationId xmlns:a16="http://schemas.microsoft.com/office/drawing/2014/main" id="{2B19F126-9FB0-B74D-8F17-AB82FEBEE664}"/>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08B06D65-7A81-EB4A-B321-CCB4BFCD75CD}"/>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C9B90425-C9AD-C048-8753-391B59B14B40}" type="slidenum">
              <a:rPr lang="en-US" altLang="en-VN"/>
              <a:pPr>
                <a:defRPr/>
              </a:pPr>
              <a:t>‹#›</a:t>
            </a:fld>
            <a:endParaRPr lang="en-US" altLang="en-VN"/>
          </a:p>
        </p:txBody>
      </p:sp>
    </p:spTree>
    <p:extLst>
      <p:ext uri="{BB962C8B-B14F-4D97-AF65-F5344CB8AC3E}">
        <p14:creationId xmlns:p14="http://schemas.microsoft.com/office/powerpoint/2010/main" val="28017376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33">
              <a:defRPr/>
            </a:pPr>
            <a:fld id="{406E9206-D2D6-4057-92D4-39C87A03E66D}" type="datetime1">
              <a:rPr lang="en-US" altLang="zh-CN" smtClean="0">
                <a:solidFill>
                  <a:prstClr val="black">
                    <a:tint val="75000"/>
                  </a:prstClr>
                </a:solidFill>
                <a:cs typeface="Arial"/>
                <a:sym typeface="Arial"/>
              </a:rPr>
              <a:pPr defTabSz="914133">
                <a:defRPr/>
              </a:pPr>
              <a:t>1/16/2024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8944864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C052E9E1-D97D-4C90-BB96-FA1ED58B786F}" type="datetime1">
              <a:rPr lang="en-US" altLang="zh-CN" smtClean="0">
                <a:solidFill>
                  <a:prstClr val="black">
                    <a:tint val="75000"/>
                  </a:prstClr>
                </a:solidFill>
                <a:cs typeface="Arial"/>
                <a:sym typeface="Arial"/>
              </a:rPr>
              <a:pPr defTabSz="914133">
                <a:defRPr/>
              </a:pPr>
              <a:t>1/16/2024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5567263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33">
              <a:defRPr/>
            </a:pPr>
            <a:fld id="{814779EE-1E16-4CC5-A459-C716090F6017}" type="datetime1">
              <a:rPr lang="en-US" altLang="zh-CN" smtClean="0">
                <a:solidFill>
                  <a:prstClr val="black">
                    <a:tint val="75000"/>
                  </a:prstClr>
                </a:solidFill>
                <a:cs typeface="Arial"/>
                <a:sym typeface="Arial"/>
              </a:rPr>
              <a:pPr defTabSz="914133">
                <a:defRPr/>
              </a:pPr>
              <a:t>1/16/2024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9496321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33">
              <a:defRPr/>
            </a:pPr>
            <a:fld id="{A3311C9F-D64E-4824-A709-CF61DE4E0BDD}" type="datetime1">
              <a:rPr lang="en-US" altLang="zh-CN" smtClean="0">
                <a:solidFill>
                  <a:prstClr val="black">
                    <a:tint val="75000"/>
                  </a:prstClr>
                </a:solidFill>
                <a:cs typeface="Arial"/>
                <a:sym typeface="Arial"/>
              </a:rPr>
              <a:pPr defTabSz="914133">
                <a:defRPr/>
              </a:pPr>
              <a:t>1/16/2024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976623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33">
              <a:defRPr/>
            </a:pPr>
            <a:fld id="{0A4318BD-B3C6-4D4B-B871-C29490A2E55A}" type="datetime1">
              <a:rPr lang="en-US" altLang="zh-CN" smtClean="0">
                <a:solidFill>
                  <a:prstClr val="black">
                    <a:tint val="75000"/>
                  </a:prstClr>
                </a:solidFill>
                <a:cs typeface="Arial"/>
                <a:sym typeface="Arial"/>
              </a:rPr>
              <a:pPr defTabSz="914133">
                <a:defRPr/>
              </a:pPr>
              <a:t>1/16/2024</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925117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33">
              <a:defRPr/>
            </a:pPr>
            <a:fld id="{E14CAFC4-799C-4CDE-B92B-8C262F06CF3E}" type="datetime1">
              <a:rPr lang="en-US" altLang="zh-CN" smtClean="0">
                <a:solidFill>
                  <a:prstClr val="black">
                    <a:tint val="75000"/>
                  </a:prstClr>
                </a:solidFill>
                <a:cs typeface="Arial"/>
                <a:sym typeface="Arial"/>
              </a:rPr>
              <a:pPr defTabSz="914133">
                <a:defRPr/>
              </a:pPr>
              <a:t>1/16/2024</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1993942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33">
              <a:defRPr/>
            </a:pPr>
            <a:fld id="{3E729073-8FFE-4F18-B513-07581FC6638E}" type="datetime1">
              <a:rPr lang="en-US" altLang="zh-CN" smtClean="0">
                <a:solidFill>
                  <a:prstClr val="black">
                    <a:tint val="75000"/>
                  </a:prstClr>
                </a:solidFill>
                <a:cs typeface="Arial"/>
                <a:sym typeface="Arial"/>
              </a:rPr>
              <a:pPr defTabSz="914133">
                <a:defRPr/>
              </a:pPr>
              <a:t>1/16/2024</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3821854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290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32"/>
        <p:cNvGrpSpPr/>
        <p:nvPr/>
      </p:nvGrpSpPr>
      <p:grpSpPr>
        <a:xfrm>
          <a:off x="0" y="0"/>
          <a:ext cx="0" cy="0"/>
          <a:chOff x="0" y="0"/>
          <a:chExt cx="0" cy="0"/>
        </a:xfrm>
      </p:grpSpPr>
      <p:sp>
        <p:nvSpPr>
          <p:cNvPr id="433" name="Google Shape;433;p17"/>
          <p:cNvSpPr/>
          <p:nvPr/>
        </p:nvSpPr>
        <p:spPr>
          <a:xfrm rot="10800000" flipH="1">
            <a:off x="9247901" y="5410799"/>
            <a:ext cx="3089591" cy="1667368"/>
          </a:xfrm>
          <a:custGeom>
            <a:avLst/>
            <a:gdLst/>
            <a:ahLst/>
            <a:cxnLst/>
            <a:rect l="l" t="t" r="r" b="b"/>
            <a:pathLst>
              <a:path w="23470" h="10129" extrusionOk="0">
                <a:moveTo>
                  <a:pt x="1" y="0"/>
                </a:moveTo>
                <a:cubicBezTo>
                  <a:pt x="82" y="144"/>
                  <a:pt x="177" y="279"/>
                  <a:pt x="285" y="404"/>
                </a:cubicBezTo>
                <a:cubicBezTo>
                  <a:pt x="779" y="975"/>
                  <a:pt x="1537" y="1316"/>
                  <a:pt x="2299" y="1316"/>
                </a:cubicBezTo>
                <a:cubicBezTo>
                  <a:pt x="2333" y="1316"/>
                  <a:pt x="2366" y="1315"/>
                  <a:pt x="2400" y="1314"/>
                </a:cubicBezTo>
                <a:cubicBezTo>
                  <a:pt x="2977" y="1291"/>
                  <a:pt x="3549" y="1082"/>
                  <a:pt x="4119" y="1082"/>
                </a:cubicBezTo>
                <a:cubicBezTo>
                  <a:pt x="4234" y="1082"/>
                  <a:pt x="4350" y="1091"/>
                  <a:pt x="4465" y="1111"/>
                </a:cubicBezTo>
                <a:cubicBezTo>
                  <a:pt x="4602" y="1136"/>
                  <a:pt x="4730" y="1174"/>
                  <a:pt x="4852" y="1224"/>
                </a:cubicBezTo>
                <a:cubicBezTo>
                  <a:pt x="4878" y="1235"/>
                  <a:pt x="4905" y="1246"/>
                  <a:pt x="4930" y="1259"/>
                </a:cubicBezTo>
                <a:lnTo>
                  <a:pt x="4931" y="1259"/>
                </a:lnTo>
                <a:cubicBezTo>
                  <a:pt x="5863" y="1693"/>
                  <a:pt x="6418" y="2816"/>
                  <a:pt x="7292" y="3441"/>
                </a:cubicBezTo>
                <a:cubicBezTo>
                  <a:pt x="7907" y="3879"/>
                  <a:pt x="8634" y="4045"/>
                  <a:pt x="9391" y="4045"/>
                </a:cubicBezTo>
                <a:cubicBezTo>
                  <a:pt x="10254" y="4045"/>
                  <a:pt x="11156" y="3830"/>
                  <a:pt x="11976" y="3561"/>
                </a:cubicBezTo>
                <a:cubicBezTo>
                  <a:pt x="12709" y="3320"/>
                  <a:pt x="13469" y="3042"/>
                  <a:pt x="14229" y="3042"/>
                </a:cubicBezTo>
                <a:cubicBezTo>
                  <a:pt x="14408" y="3042"/>
                  <a:pt x="14587" y="3058"/>
                  <a:pt x="14766" y="3093"/>
                </a:cubicBezTo>
                <a:cubicBezTo>
                  <a:pt x="16157" y="3366"/>
                  <a:pt x="17029" y="4715"/>
                  <a:pt x="17593" y="5995"/>
                </a:cubicBezTo>
                <a:cubicBezTo>
                  <a:pt x="18158" y="7275"/>
                  <a:pt x="18647" y="8696"/>
                  <a:pt x="19803" y="9505"/>
                </a:cubicBezTo>
                <a:cubicBezTo>
                  <a:pt x="20409" y="9930"/>
                  <a:pt x="21147" y="10129"/>
                  <a:pt x="21892" y="10129"/>
                </a:cubicBezTo>
                <a:cubicBezTo>
                  <a:pt x="22430" y="10129"/>
                  <a:pt x="22971" y="10026"/>
                  <a:pt x="23470" y="9829"/>
                </a:cubicBezTo>
                <a:lnTo>
                  <a:pt x="2347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7"/>
          <p:cNvSpPr/>
          <p:nvPr/>
        </p:nvSpPr>
        <p:spPr>
          <a:xfrm rot="10800000" flipH="1">
            <a:off x="6966867" y="-457020"/>
            <a:ext cx="5742248" cy="2932552"/>
          </a:xfrm>
          <a:custGeom>
            <a:avLst/>
            <a:gdLst/>
            <a:ahLst/>
            <a:cxnLst/>
            <a:rect l="l" t="t" r="r" b="b"/>
            <a:pathLst>
              <a:path w="20699" h="14262" extrusionOk="0">
                <a:moveTo>
                  <a:pt x="16853" y="1"/>
                </a:moveTo>
                <a:cubicBezTo>
                  <a:pt x="16589" y="1"/>
                  <a:pt x="16324" y="41"/>
                  <a:pt x="16064" y="100"/>
                </a:cubicBezTo>
                <a:cubicBezTo>
                  <a:pt x="15287" y="274"/>
                  <a:pt x="14440" y="586"/>
                  <a:pt x="13999" y="1484"/>
                </a:cubicBezTo>
                <a:cubicBezTo>
                  <a:pt x="13782" y="1925"/>
                  <a:pt x="13671" y="2437"/>
                  <a:pt x="13436" y="2864"/>
                </a:cubicBezTo>
                <a:cubicBezTo>
                  <a:pt x="13215" y="3266"/>
                  <a:pt x="12875" y="3522"/>
                  <a:pt x="12511" y="3665"/>
                </a:cubicBezTo>
                <a:cubicBezTo>
                  <a:pt x="12069" y="3837"/>
                  <a:pt x="11615" y="3859"/>
                  <a:pt x="11159" y="3859"/>
                </a:cubicBezTo>
                <a:cubicBezTo>
                  <a:pt x="11006" y="3859"/>
                  <a:pt x="10853" y="3856"/>
                  <a:pt x="10701" y="3856"/>
                </a:cubicBezTo>
                <a:cubicBezTo>
                  <a:pt x="10498" y="3856"/>
                  <a:pt x="10296" y="3860"/>
                  <a:pt x="10095" y="3880"/>
                </a:cubicBezTo>
                <a:cubicBezTo>
                  <a:pt x="9680" y="3920"/>
                  <a:pt x="9262" y="4026"/>
                  <a:pt x="8894" y="4285"/>
                </a:cubicBezTo>
                <a:cubicBezTo>
                  <a:pt x="8523" y="4548"/>
                  <a:pt x="8243" y="4955"/>
                  <a:pt x="7994" y="5382"/>
                </a:cubicBezTo>
                <a:cubicBezTo>
                  <a:pt x="7500" y="6225"/>
                  <a:pt x="7043" y="7121"/>
                  <a:pt x="6336" y="7709"/>
                </a:cubicBezTo>
                <a:cubicBezTo>
                  <a:pt x="5983" y="8002"/>
                  <a:pt x="5587" y="8190"/>
                  <a:pt x="5164" y="8231"/>
                </a:cubicBezTo>
                <a:cubicBezTo>
                  <a:pt x="5076" y="8240"/>
                  <a:pt x="4988" y="8243"/>
                  <a:pt x="4900" y="8243"/>
                </a:cubicBezTo>
                <a:cubicBezTo>
                  <a:pt x="4496" y="8243"/>
                  <a:pt x="4092" y="8166"/>
                  <a:pt x="3691" y="8123"/>
                </a:cubicBezTo>
                <a:cubicBezTo>
                  <a:pt x="3252" y="8076"/>
                  <a:pt x="2813" y="8052"/>
                  <a:pt x="2373" y="8052"/>
                </a:cubicBezTo>
                <a:cubicBezTo>
                  <a:pt x="2305" y="8052"/>
                  <a:pt x="2237" y="8053"/>
                  <a:pt x="2170" y="8054"/>
                </a:cubicBezTo>
                <a:cubicBezTo>
                  <a:pt x="1958" y="8057"/>
                  <a:pt x="1727" y="8043"/>
                  <a:pt x="1527" y="8149"/>
                </a:cubicBezTo>
                <a:cubicBezTo>
                  <a:pt x="1345" y="8245"/>
                  <a:pt x="1232" y="8443"/>
                  <a:pt x="1145" y="8661"/>
                </a:cubicBezTo>
                <a:cubicBezTo>
                  <a:pt x="915" y="9241"/>
                  <a:pt x="707" y="9837"/>
                  <a:pt x="489" y="10425"/>
                </a:cubicBezTo>
                <a:cubicBezTo>
                  <a:pt x="382" y="10712"/>
                  <a:pt x="273" y="10996"/>
                  <a:pt x="170" y="11285"/>
                </a:cubicBezTo>
                <a:cubicBezTo>
                  <a:pt x="82" y="11538"/>
                  <a:pt x="0" y="11807"/>
                  <a:pt x="8" y="12088"/>
                </a:cubicBezTo>
                <a:cubicBezTo>
                  <a:pt x="21" y="12629"/>
                  <a:pt x="368" y="12994"/>
                  <a:pt x="711" y="13243"/>
                </a:cubicBezTo>
                <a:cubicBezTo>
                  <a:pt x="1071" y="13507"/>
                  <a:pt x="1473" y="13671"/>
                  <a:pt x="1882" y="13769"/>
                </a:cubicBezTo>
                <a:cubicBezTo>
                  <a:pt x="2734" y="13974"/>
                  <a:pt x="3606" y="13920"/>
                  <a:pt x="4468" y="13980"/>
                </a:cubicBezTo>
                <a:cubicBezTo>
                  <a:pt x="5488" y="14051"/>
                  <a:pt x="6502" y="14240"/>
                  <a:pt x="7524" y="14260"/>
                </a:cubicBezTo>
                <a:cubicBezTo>
                  <a:pt x="7567" y="14261"/>
                  <a:pt x="7610" y="14261"/>
                  <a:pt x="7652" y="14261"/>
                </a:cubicBezTo>
                <a:cubicBezTo>
                  <a:pt x="8600" y="14261"/>
                  <a:pt x="9520" y="14052"/>
                  <a:pt x="10445" y="13797"/>
                </a:cubicBezTo>
                <a:cubicBezTo>
                  <a:pt x="10927" y="13664"/>
                  <a:pt x="11408" y="13527"/>
                  <a:pt x="11895" y="13424"/>
                </a:cubicBezTo>
                <a:cubicBezTo>
                  <a:pt x="12396" y="13318"/>
                  <a:pt x="12902" y="13253"/>
                  <a:pt x="13408" y="13207"/>
                </a:cubicBezTo>
                <a:cubicBezTo>
                  <a:pt x="14415" y="13113"/>
                  <a:pt x="15426" y="13086"/>
                  <a:pt x="16429" y="12939"/>
                </a:cubicBezTo>
                <a:cubicBezTo>
                  <a:pt x="16862" y="12876"/>
                  <a:pt x="17290" y="12772"/>
                  <a:pt x="17724" y="12708"/>
                </a:cubicBezTo>
                <a:cubicBezTo>
                  <a:pt x="17931" y="12676"/>
                  <a:pt x="18142" y="12652"/>
                  <a:pt x="18353" y="12652"/>
                </a:cubicBezTo>
                <a:cubicBezTo>
                  <a:pt x="18545" y="12652"/>
                  <a:pt x="18735" y="12672"/>
                  <a:pt x="18922" y="12725"/>
                </a:cubicBezTo>
                <a:cubicBezTo>
                  <a:pt x="19108" y="12778"/>
                  <a:pt x="19285" y="12862"/>
                  <a:pt x="19446" y="12990"/>
                </a:cubicBezTo>
                <a:cubicBezTo>
                  <a:pt x="19530" y="13055"/>
                  <a:pt x="19602" y="13168"/>
                  <a:pt x="19703" y="13170"/>
                </a:cubicBezTo>
                <a:cubicBezTo>
                  <a:pt x="19705" y="13170"/>
                  <a:pt x="19707" y="13170"/>
                  <a:pt x="19709" y="13170"/>
                </a:cubicBezTo>
                <a:cubicBezTo>
                  <a:pt x="19794" y="13170"/>
                  <a:pt x="19882" y="13147"/>
                  <a:pt x="19960" y="13109"/>
                </a:cubicBezTo>
                <a:cubicBezTo>
                  <a:pt x="20337" y="12928"/>
                  <a:pt x="20552" y="12457"/>
                  <a:pt x="20620" y="11978"/>
                </a:cubicBezTo>
                <a:cubicBezTo>
                  <a:pt x="20661" y="11688"/>
                  <a:pt x="20662" y="11393"/>
                  <a:pt x="20662" y="11100"/>
                </a:cubicBezTo>
                <a:cubicBezTo>
                  <a:pt x="20661" y="10779"/>
                  <a:pt x="20660" y="10457"/>
                  <a:pt x="20659" y="10136"/>
                </a:cubicBezTo>
                <a:cubicBezTo>
                  <a:pt x="20657" y="9484"/>
                  <a:pt x="20655" y="8832"/>
                  <a:pt x="20653" y="8180"/>
                </a:cubicBezTo>
                <a:cubicBezTo>
                  <a:pt x="20649" y="6940"/>
                  <a:pt x="20646" y="5700"/>
                  <a:pt x="20642" y="4459"/>
                </a:cubicBezTo>
                <a:lnTo>
                  <a:pt x="20642" y="4459"/>
                </a:lnTo>
                <a:cubicBezTo>
                  <a:pt x="20644" y="4461"/>
                  <a:pt x="20645" y="4462"/>
                  <a:pt x="20647" y="4462"/>
                </a:cubicBezTo>
                <a:cubicBezTo>
                  <a:pt x="20699" y="4462"/>
                  <a:pt x="20598" y="3375"/>
                  <a:pt x="20067" y="3281"/>
                </a:cubicBezTo>
                <a:cubicBezTo>
                  <a:pt x="19246" y="3135"/>
                  <a:pt x="19173" y="1493"/>
                  <a:pt x="18535" y="804"/>
                </a:cubicBezTo>
                <a:cubicBezTo>
                  <a:pt x="18227" y="470"/>
                  <a:pt x="17870" y="206"/>
                  <a:pt x="17474" y="87"/>
                </a:cubicBezTo>
                <a:cubicBezTo>
                  <a:pt x="17269" y="26"/>
                  <a:pt x="17062" y="1"/>
                  <a:pt x="16853"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7"/>
          <p:cNvSpPr/>
          <p:nvPr/>
        </p:nvSpPr>
        <p:spPr>
          <a:xfrm rot="10800000" flipH="1">
            <a:off x="-1100834" y="-526454"/>
            <a:ext cx="3594011" cy="3091689"/>
          </a:xfrm>
          <a:custGeom>
            <a:avLst/>
            <a:gdLst/>
            <a:ahLst/>
            <a:cxnLst/>
            <a:rect l="l" t="t" r="r" b="b"/>
            <a:pathLst>
              <a:path w="21506" h="13044" extrusionOk="0">
                <a:moveTo>
                  <a:pt x="3180" y="0"/>
                </a:moveTo>
                <a:cubicBezTo>
                  <a:pt x="3059" y="0"/>
                  <a:pt x="2939" y="4"/>
                  <a:pt x="2818" y="11"/>
                </a:cubicBezTo>
                <a:cubicBezTo>
                  <a:pt x="2085" y="54"/>
                  <a:pt x="1355" y="227"/>
                  <a:pt x="834" y="551"/>
                </a:cubicBezTo>
                <a:cubicBezTo>
                  <a:pt x="250" y="913"/>
                  <a:pt x="65" y="1411"/>
                  <a:pt x="36" y="1902"/>
                </a:cubicBezTo>
                <a:cubicBezTo>
                  <a:pt x="1" y="2484"/>
                  <a:pt x="77" y="3072"/>
                  <a:pt x="110" y="3654"/>
                </a:cubicBezTo>
                <a:cubicBezTo>
                  <a:pt x="143" y="4272"/>
                  <a:pt x="177" y="4890"/>
                  <a:pt x="211" y="5509"/>
                </a:cubicBezTo>
                <a:lnTo>
                  <a:pt x="619" y="12928"/>
                </a:lnTo>
                <a:cubicBezTo>
                  <a:pt x="622" y="12996"/>
                  <a:pt x="711" y="13044"/>
                  <a:pt x="816" y="13044"/>
                </a:cubicBezTo>
                <a:cubicBezTo>
                  <a:pt x="831" y="13044"/>
                  <a:pt x="847" y="13043"/>
                  <a:pt x="863" y="13041"/>
                </a:cubicBezTo>
                <a:cubicBezTo>
                  <a:pt x="2378" y="12830"/>
                  <a:pt x="3912" y="12669"/>
                  <a:pt x="5457" y="12564"/>
                </a:cubicBezTo>
                <a:cubicBezTo>
                  <a:pt x="7004" y="12457"/>
                  <a:pt x="8559" y="12406"/>
                  <a:pt x="10115" y="12406"/>
                </a:cubicBezTo>
                <a:cubicBezTo>
                  <a:pt x="11304" y="12406"/>
                  <a:pt x="12493" y="12436"/>
                  <a:pt x="13679" y="12495"/>
                </a:cubicBezTo>
                <a:cubicBezTo>
                  <a:pt x="14434" y="12533"/>
                  <a:pt x="15229" y="12576"/>
                  <a:pt x="16019" y="12576"/>
                </a:cubicBezTo>
                <a:cubicBezTo>
                  <a:pt x="17350" y="12576"/>
                  <a:pt x="18667" y="12454"/>
                  <a:pt x="19757" y="11976"/>
                </a:cubicBezTo>
                <a:lnTo>
                  <a:pt x="19757" y="11976"/>
                </a:lnTo>
                <a:cubicBezTo>
                  <a:pt x="19755" y="11987"/>
                  <a:pt x="19759" y="11992"/>
                  <a:pt x="19770" y="11992"/>
                </a:cubicBezTo>
                <a:cubicBezTo>
                  <a:pt x="19872" y="11992"/>
                  <a:pt x="20520" y="11533"/>
                  <a:pt x="20666" y="11300"/>
                </a:cubicBezTo>
                <a:cubicBezTo>
                  <a:pt x="21276" y="10319"/>
                  <a:pt x="21505" y="9208"/>
                  <a:pt x="20964" y="8195"/>
                </a:cubicBezTo>
                <a:cubicBezTo>
                  <a:pt x="20510" y="7349"/>
                  <a:pt x="19544" y="6569"/>
                  <a:pt x="18190" y="6187"/>
                </a:cubicBezTo>
                <a:cubicBezTo>
                  <a:pt x="16673" y="5759"/>
                  <a:pt x="14935" y="5923"/>
                  <a:pt x="13382" y="5580"/>
                </a:cubicBezTo>
                <a:cubicBezTo>
                  <a:pt x="11840" y="5240"/>
                  <a:pt x="11141" y="4324"/>
                  <a:pt x="10445" y="3499"/>
                </a:cubicBezTo>
                <a:cubicBezTo>
                  <a:pt x="9690" y="2603"/>
                  <a:pt x="8718" y="1801"/>
                  <a:pt x="7429" y="1159"/>
                </a:cubicBezTo>
                <a:cubicBezTo>
                  <a:pt x="6263" y="578"/>
                  <a:pt x="4748" y="0"/>
                  <a:pt x="3180"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7"/>
          <p:cNvSpPr/>
          <p:nvPr/>
        </p:nvSpPr>
        <p:spPr>
          <a:xfrm rot="10800000" flipH="1">
            <a:off x="-283159" y="5164240"/>
            <a:ext cx="5254084" cy="2550093"/>
          </a:xfrm>
          <a:custGeom>
            <a:avLst/>
            <a:gdLst/>
            <a:ahLst/>
            <a:cxnLst/>
            <a:rect l="l" t="t" r="r" b="b"/>
            <a:pathLst>
              <a:path w="24376" h="11831" extrusionOk="0">
                <a:moveTo>
                  <a:pt x="1749" y="0"/>
                </a:moveTo>
                <a:cubicBezTo>
                  <a:pt x="1709" y="0"/>
                  <a:pt x="1669" y="3"/>
                  <a:pt x="1629" y="10"/>
                </a:cubicBezTo>
                <a:cubicBezTo>
                  <a:pt x="1391" y="51"/>
                  <a:pt x="1250" y="241"/>
                  <a:pt x="1188" y="476"/>
                </a:cubicBezTo>
                <a:cubicBezTo>
                  <a:pt x="1034" y="1062"/>
                  <a:pt x="936" y="1672"/>
                  <a:pt x="819" y="2266"/>
                </a:cubicBezTo>
                <a:cubicBezTo>
                  <a:pt x="701" y="2875"/>
                  <a:pt x="591" y="3483"/>
                  <a:pt x="497" y="4096"/>
                </a:cubicBezTo>
                <a:cubicBezTo>
                  <a:pt x="126" y="6503"/>
                  <a:pt x="1" y="8997"/>
                  <a:pt x="659" y="11362"/>
                </a:cubicBezTo>
                <a:cubicBezTo>
                  <a:pt x="678" y="11430"/>
                  <a:pt x="734" y="11465"/>
                  <a:pt x="790" y="11465"/>
                </a:cubicBezTo>
                <a:cubicBezTo>
                  <a:pt x="836" y="11465"/>
                  <a:pt x="882" y="11443"/>
                  <a:pt x="910" y="11396"/>
                </a:cubicBezTo>
                <a:cubicBezTo>
                  <a:pt x="1048" y="11173"/>
                  <a:pt x="1207" y="10966"/>
                  <a:pt x="1385" y="10775"/>
                </a:cubicBezTo>
                <a:cubicBezTo>
                  <a:pt x="2101" y="10007"/>
                  <a:pt x="3087" y="9538"/>
                  <a:pt x="4095" y="9409"/>
                </a:cubicBezTo>
                <a:cubicBezTo>
                  <a:pt x="4315" y="9380"/>
                  <a:pt x="4536" y="9367"/>
                  <a:pt x="4756" y="9367"/>
                </a:cubicBezTo>
                <a:cubicBezTo>
                  <a:pt x="5731" y="9367"/>
                  <a:pt x="6705" y="9633"/>
                  <a:pt x="7587" y="10066"/>
                </a:cubicBezTo>
                <a:cubicBezTo>
                  <a:pt x="8653" y="10589"/>
                  <a:pt x="9622" y="11353"/>
                  <a:pt x="10770" y="11680"/>
                </a:cubicBezTo>
                <a:cubicBezTo>
                  <a:pt x="11110" y="11777"/>
                  <a:pt x="11460" y="11831"/>
                  <a:pt x="11804" y="11831"/>
                </a:cubicBezTo>
                <a:cubicBezTo>
                  <a:pt x="12445" y="11831"/>
                  <a:pt x="13071" y="11645"/>
                  <a:pt x="13597" y="11201"/>
                </a:cubicBezTo>
                <a:cubicBezTo>
                  <a:pt x="14183" y="10708"/>
                  <a:pt x="14558" y="9990"/>
                  <a:pt x="14873" y="9287"/>
                </a:cubicBezTo>
                <a:cubicBezTo>
                  <a:pt x="15209" y="8537"/>
                  <a:pt x="15487" y="7753"/>
                  <a:pt x="15901" y="7045"/>
                </a:cubicBezTo>
                <a:cubicBezTo>
                  <a:pt x="16332" y="6305"/>
                  <a:pt x="16925" y="5724"/>
                  <a:pt x="17743" y="5514"/>
                </a:cubicBezTo>
                <a:cubicBezTo>
                  <a:pt x="18117" y="5418"/>
                  <a:pt x="18497" y="5390"/>
                  <a:pt x="18880" y="5390"/>
                </a:cubicBezTo>
                <a:cubicBezTo>
                  <a:pt x="19432" y="5390"/>
                  <a:pt x="19989" y="5449"/>
                  <a:pt x="20540" y="5449"/>
                </a:cubicBezTo>
                <a:cubicBezTo>
                  <a:pt x="20676" y="5449"/>
                  <a:pt x="20812" y="5445"/>
                  <a:pt x="20947" y="5436"/>
                </a:cubicBezTo>
                <a:cubicBezTo>
                  <a:pt x="21449" y="5403"/>
                  <a:pt x="21952" y="5299"/>
                  <a:pt x="22402" y="5053"/>
                </a:cubicBezTo>
                <a:cubicBezTo>
                  <a:pt x="22808" y="4832"/>
                  <a:pt x="23157" y="4506"/>
                  <a:pt x="23433" y="4124"/>
                </a:cubicBezTo>
                <a:cubicBezTo>
                  <a:pt x="23951" y="3405"/>
                  <a:pt x="24197" y="2481"/>
                  <a:pt x="24066" y="1589"/>
                </a:cubicBezTo>
                <a:lnTo>
                  <a:pt x="24066" y="1589"/>
                </a:lnTo>
                <a:cubicBezTo>
                  <a:pt x="24067" y="1589"/>
                  <a:pt x="24069" y="1589"/>
                  <a:pt x="24070" y="1589"/>
                </a:cubicBezTo>
                <a:cubicBezTo>
                  <a:pt x="24093" y="1589"/>
                  <a:pt x="24117" y="1581"/>
                  <a:pt x="24142" y="1563"/>
                </a:cubicBezTo>
                <a:cubicBezTo>
                  <a:pt x="24293" y="1450"/>
                  <a:pt x="24375" y="1284"/>
                  <a:pt x="24372" y="1087"/>
                </a:cubicBezTo>
                <a:cubicBezTo>
                  <a:pt x="24363" y="604"/>
                  <a:pt x="23972" y="329"/>
                  <a:pt x="23550" y="297"/>
                </a:cubicBezTo>
                <a:cubicBezTo>
                  <a:pt x="23516" y="295"/>
                  <a:pt x="23481" y="294"/>
                  <a:pt x="23447" y="294"/>
                </a:cubicBezTo>
                <a:cubicBezTo>
                  <a:pt x="23214" y="294"/>
                  <a:pt x="22979" y="345"/>
                  <a:pt x="22750" y="383"/>
                </a:cubicBezTo>
                <a:cubicBezTo>
                  <a:pt x="22445" y="434"/>
                  <a:pt x="22139" y="481"/>
                  <a:pt x="21832" y="525"/>
                </a:cubicBezTo>
                <a:cubicBezTo>
                  <a:pt x="20628" y="695"/>
                  <a:pt x="19418" y="810"/>
                  <a:pt x="18207" y="888"/>
                </a:cubicBezTo>
                <a:cubicBezTo>
                  <a:pt x="15785" y="1046"/>
                  <a:pt x="13357" y="1063"/>
                  <a:pt x="10931" y="1083"/>
                </a:cubicBezTo>
                <a:cubicBezTo>
                  <a:pt x="10571" y="1086"/>
                  <a:pt x="10211" y="1088"/>
                  <a:pt x="9850" y="1088"/>
                </a:cubicBezTo>
                <a:cubicBezTo>
                  <a:pt x="7886" y="1088"/>
                  <a:pt x="5913" y="1021"/>
                  <a:pt x="3986" y="601"/>
                </a:cubicBezTo>
                <a:cubicBezTo>
                  <a:pt x="3423" y="479"/>
                  <a:pt x="2865" y="326"/>
                  <a:pt x="2319" y="138"/>
                </a:cubicBezTo>
                <a:cubicBezTo>
                  <a:pt x="2135" y="75"/>
                  <a:pt x="1944" y="0"/>
                  <a:pt x="1749"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7"/>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38" name="Google Shape;438;p17"/>
          <p:cNvGrpSpPr/>
          <p:nvPr/>
        </p:nvGrpSpPr>
        <p:grpSpPr>
          <a:xfrm rot="-9900006">
            <a:off x="9863897" y="6165003"/>
            <a:ext cx="605555" cy="548555"/>
            <a:chOff x="1640475" y="1197075"/>
            <a:chExt cx="55475" cy="50250"/>
          </a:xfrm>
        </p:grpSpPr>
        <p:sp>
          <p:nvSpPr>
            <p:cNvPr id="439" name="Google Shape;43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7"/>
          <p:cNvGrpSpPr/>
          <p:nvPr/>
        </p:nvGrpSpPr>
        <p:grpSpPr>
          <a:xfrm rot="10034023">
            <a:off x="272474" y="4223711"/>
            <a:ext cx="372821" cy="337725"/>
            <a:chOff x="1640475" y="1197075"/>
            <a:chExt cx="55475" cy="50250"/>
          </a:xfrm>
        </p:grpSpPr>
        <p:sp>
          <p:nvSpPr>
            <p:cNvPr id="443" name="Google Shape;443;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6" name="Google Shape;446;p17"/>
          <p:cNvSpPr/>
          <p:nvPr/>
        </p:nvSpPr>
        <p:spPr>
          <a:xfrm rot="9113192" flipH="1">
            <a:off x="6462101" y="277483"/>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7"/>
          <p:cNvSpPr/>
          <p:nvPr/>
        </p:nvSpPr>
        <p:spPr>
          <a:xfrm rot="-10799883" flipH="1">
            <a:off x="422113" y="62199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8" name="Google Shape;448;p17"/>
          <p:cNvGrpSpPr/>
          <p:nvPr/>
        </p:nvGrpSpPr>
        <p:grpSpPr>
          <a:xfrm rot="6324483">
            <a:off x="1473932" y="382411"/>
            <a:ext cx="263693" cy="285080"/>
            <a:chOff x="1640475" y="1197075"/>
            <a:chExt cx="55475" cy="50250"/>
          </a:xfrm>
        </p:grpSpPr>
        <p:sp>
          <p:nvSpPr>
            <p:cNvPr id="449" name="Google Shape;44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17"/>
          <p:cNvSpPr/>
          <p:nvPr/>
        </p:nvSpPr>
        <p:spPr>
          <a:xfrm rot="10800000">
            <a:off x="8902367" y="-44516"/>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4" name="Google Shape;454;p17"/>
          <p:cNvGrpSpPr/>
          <p:nvPr/>
        </p:nvGrpSpPr>
        <p:grpSpPr>
          <a:xfrm rot="10034065">
            <a:off x="11454692" y="2787845"/>
            <a:ext cx="295683" cy="267847"/>
            <a:chOff x="1640475" y="1197075"/>
            <a:chExt cx="55475" cy="50250"/>
          </a:xfrm>
        </p:grpSpPr>
        <p:sp>
          <p:nvSpPr>
            <p:cNvPr id="455" name="Google Shape;455;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88768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43C7FCF6-76BD-4495-B08F-4C059D2BA31F}" type="datetime1">
              <a:rPr lang="en-US" altLang="zh-CN" smtClean="0">
                <a:solidFill>
                  <a:prstClr val="black">
                    <a:tint val="75000"/>
                  </a:prstClr>
                </a:solidFill>
                <a:cs typeface="Arial"/>
                <a:sym typeface="Arial"/>
              </a:rPr>
              <a:pPr defTabSz="914133">
                <a:defRPr/>
              </a:pPr>
              <a:t>1/16/2024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7048502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E257577C-F53D-4BB9-9408-EB84DEB3CD80}" type="datetime1">
              <a:rPr lang="en-US" altLang="zh-CN" smtClean="0">
                <a:solidFill>
                  <a:prstClr val="black">
                    <a:tint val="75000"/>
                  </a:prstClr>
                </a:solidFill>
                <a:cs typeface="Arial"/>
                <a:sym typeface="Arial"/>
              </a:rPr>
              <a:pPr defTabSz="914133">
                <a:defRPr/>
              </a:pPr>
              <a:t>1/16/2024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3639792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77D58058-BD14-4845-947D-4A9B79A00D09}" type="datetime1">
              <a:rPr lang="en-US" altLang="zh-CN" smtClean="0">
                <a:solidFill>
                  <a:prstClr val="black">
                    <a:tint val="75000"/>
                  </a:prstClr>
                </a:solidFill>
                <a:cs typeface="Arial"/>
                <a:sym typeface="Arial"/>
              </a:rPr>
              <a:pPr defTabSz="914133">
                <a:defRPr/>
              </a:pPr>
              <a:t>1/16/2024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8857772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18ECB469-C949-4E3F-B0CB-0C15DA7B7F92}" type="datetime1">
              <a:rPr lang="en-US" altLang="zh-CN" smtClean="0">
                <a:solidFill>
                  <a:prstClr val="black">
                    <a:tint val="75000"/>
                  </a:prstClr>
                </a:solidFill>
                <a:cs typeface="Arial"/>
                <a:sym typeface="Arial"/>
              </a:rPr>
              <a:pPr defTabSz="914133">
                <a:defRPr/>
              </a:pPr>
              <a:t>1/16/2024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809223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845793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596119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783071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879962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833995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2024/1/16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8803957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8"/>
        <p:cNvGrpSpPr/>
        <p:nvPr/>
      </p:nvGrpSpPr>
      <p:grpSpPr>
        <a:xfrm>
          <a:off x="0" y="0"/>
          <a:ext cx="0" cy="0"/>
          <a:chOff x="0" y="0"/>
          <a:chExt cx="0" cy="0"/>
        </a:xfrm>
      </p:grpSpPr>
      <p:sp>
        <p:nvSpPr>
          <p:cNvPr id="459" name="Google Shape;459;p18"/>
          <p:cNvSpPr/>
          <p:nvPr/>
        </p:nvSpPr>
        <p:spPr>
          <a:xfrm>
            <a:off x="7634768" y="5455965"/>
            <a:ext cx="4760451" cy="154341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79077" y="-136318"/>
            <a:ext cx="2864501" cy="1405795"/>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6535336" y="-353633"/>
            <a:ext cx="6282305" cy="211848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625633" y="2907185"/>
            <a:ext cx="3187424" cy="454792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18"/>
          <p:cNvSpPr txBox="1">
            <a:spLocks noGrp="1"/>
          </p:cNvSpPr>
          <p:nvPr>
            <p:ph type="title"/>
          </p:nvPr>
        </p:nvSpPr>
        <p:spPr>
          <a:xfrm>
            <a:off x="4407400" y="1011936"/>
            <a:ext cx="3377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64" name="Google Shape;464;p18"/>
          <p:cNvGrpSpPr/>
          <p:nvPr/>
        </p:nvGrpSpPr>
        <p:grpSpPr>
          <a:xfrm>
            <a:off x="11290838" y="5692008"/>
            <a:ext cx="445997" cy="404003"/>
            <a:chOff x="1640475" y="1197075"/>
            <a:chExt cx="55475" cy="50250"/>
          </a:xfrm>
        </p:grpSpPr>
        <p:sp>
          <p:nvSpPr>
            <p:cNvPr id="465" name="Google Shape;465;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8" name="Google Shape;468;p18"/>
          <p:cNvGrpSpPr/>
          <p:nvPr/>
        </p:nvGrpSpPr>
        <p:grpSpPr>
          <a:xfrm rot="-900055">
            <a:off x="9745845" y="588859"/>
            <a:ext cx="287912" cy="260807"/>
            <a:chOff x="1640475" y="1197075"/>
            <a:chExt cx="55475" cy="50250"/>
          </a:xfrm>
        </p:grpSpPr>
        <p:sp>
          <p:nvSpPr>
            <p:cNvPr id="469" name="Google Shape;469;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 name="Google Shape;472;p18"/>
          <p:cNvSpPr/>
          <p:nvPr/>
        </p:nvSpPr>
        <p:spPr>
          <a:xfrm rot="-597364">
            <a:off x="10751638" y="483698"/>
            <a:ext cx="1185393" cy="27770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8"/>
          <p:cNvGrpSpPr/>
          <p:nvPr/>
        </p:nvGrpSpPr>
        <p:grpSpPr>
          <a:xfrm rot="6300033">
            <a:off x="1054923" y="5724553"/>
            <a:ext cx="326184" cy="295468"/>
            <a:chOff x="1640475" y="1197075"/>
            <a:chExt cx="55475" cy="50250"/>
          </a:xfrm>
        </p:grpSpPr>
        <p:sp>
          <p:nvSpPr>
            <p:cNvPr id="474" name="Google Shape;474;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 name="Google Shape;477;p18"/>
          <p:cNvGrpSpPr/>
          <p:nvPr/>
        </p:nvGrpSpPr>
        <p:grpSpPr>
          <a:xfrm rot="-5400136">
            <a:off x="1287559" y="368511"/>
            <a:ext cx="560904" cy="508068"/>
            <a:chOff x="1640475" y="1197075"/>
            <a:chExt cx="55475" cy="50250"/>
          </a:xfrm>
        </p:grpSpPr>
        <p:sp>
          <p:nvSpPr>
            <p:cNvPr id="478" name="Google Shape;478;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18"/>
          <p:cNvSpPr/>
          <p:nvPr/>
        </p:nvSpPr>
        <p:spPr>
          <a:xfrm rot="899834">
            <a:off x="1705934" y="6308597"/>
            <a:ext cx="1299663" cy="3045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18"/>
          <p:cNvSpPr/>
          <p:nvPr/>
        </p:nvSpPr>
        <p:spPr>
          <a:xfrm rot="-6300069" flipH="1">
            <a:off x="118655" y="675103"/>
            <a:ext cx="680644" cy="1006351"/>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18"/>
          <p:cNvSpPr/>
          <p:nvPr/>
        </p:nvSpPr>
        <p:spPr>
          <a:xfrm rot="6293788">
            <a:off x="9596626" y="5569895"/>
            <a:ext cx="1279023" cy="935736"/>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95405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2024/1/16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426819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2024/1/16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003868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0359965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106667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787057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1377544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4879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26580390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199823"/>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84"/>
        <p:cNvGrpSpPr/>
        <p:nvPr/>
      </p:nvGrpSpPr>
      <p:grpSpPr>
        <a:xfrm>
          <a:off x="0" y="0"/>
          <a:ext cx="0" cy="0"/>
          <a:chOff x="0" y="0"/>
          <a:chExt cx="0" cy="0"/>
        </a:xfrm>
      </p:grpSpPr>
      <p:sp>
        <p:nvSpPr>
          <p:cNvPr id="485" name="Google Shape;485;p19"/>
          <p:cNvSpPr/>
          <p:nvPr/>
        </p:nvSpPr>
        <p:spPr>
          <a:xfrm rot="5087716" flipH="1">
            <a:off x="-336542" y="-858019"/>
            <a:ext cx="3488595" cy="3635649"/>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9"/>
          <p:cNvSpPr/>
          <p:nvPr/>
        </p:nvSpPr>
        <p:spPr>
          <a:xfrm rot="-5265980" flipH="1">
            <a:off x="9358547" y="658901"/>
            <a:ext cx="4369421" cy="1801401"/>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9"/>
          <p:cNvSpPr/>
          <p:nvPr/>
        </p:nvSpPr>
        <p:spPr>
          <a:xfrm rot="10800000">
            <a:off x="-80601" y="5442088"/>
            <a:ext cx="5768573"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9"/>
          <p:cNvSpPr/>
          <p:nvPr/>
        </p:nvSpPr>
        <p:spPr>
          <a:xfrm rot="-163619" flipH="1">
            <a:off x="8400599" y="4532019"/>
            <a:ext cx="4386403"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9"/>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1879" y="1126937"/>
            <a:ext cx="287909"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9"/>
          <p:cNvGrpSpPr/>
          <p:nvPr/>
        </p:nvGrpSpPr>
        <p:grpSpPr>
          <a:xfrm rot="6524430">
            <a:off x="466505" y="3171502"/>
            <a:ext cx="372824" cy="337725"/>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19"/>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19"/>
          <p:cNvSpPr/>
          <p:nvPr/>
        </p:nvSpPr>
        <p:spPr>
          <a:xfrm rot="-10799883" flipH="1">
            <a:off x="1717479" y="5490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0" name="Google Shape;500;p19"/>
          <p:cNvGrpSpPr/>
          <p:nvPr/>
        </p:nvGrpSpPr>
        <p:grpSpPr>
          <a:xfrm rot="6300012">
            <a:off x="11436127" y="5233933"/>
            <a:ext cx="387720" cy="351216"/>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9"/>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19"/>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07042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506"/>
        <p:cNvGrpSpPr/>
        <p:nvPr/>
      </p:nvGrpSpPr>
      <p:grpSpPr>
        <a:xfrm>
          <a:off x="0" y="0"/>
          <a:ext cx="0" cy="0"/>
          <a:chOff x="0" y="0"/>
          <a:chExt cx="0" cy="0"/>
        </a:xfrm>
      </p:grpSpPr>
      <p:sp>
        <p:nvSpPr>
          <p:cNvPr id="507" name="Google Shape;507;p20"/>
          <p:cNvSpPr/>
          <p:nvPr/>
        </p:nvSpPr>
        <p:spPr>
          <a:xfrm>
            <a:off x="-336009" y="4769192"/>
            <a:ext cx="5205223" cy="2449568"/>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0"/>
          <p:cNvSpPr/>
          <p:nvPr/>
        </p:nvSpPr>
        <p:spPr>
          <a:xfrm>
            <a:off x="-712930" y="-424399"/>
            <a:ext cx="4487668" cy="2477116"/>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0"/>
          <p:cNvSpPr/>
          <p:nvPr/>
        </p:nvSpPr>
        <p:spPr>
          <a:xfrm>
            <a:off x="9857037" y="-327547"/>
            <a:ext cx="2843764" cy="285207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0"/>
          <p:cNvSpPr/>
          <p:nvPr/>
        </p:nvSpPr>
        <p:spPr>
          <a:xfrm>
            <a:off x="7189949" y="5631912"/>
            <a:ext cx="5329407" cy="188308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0"/>
          <p:cNvSpPr txBox="1">
            <a:spLocks noGrp="1"/>
          </p:cNvSpPr>
          <p:nvPr>
            <p:ph type="title"/>
          </p:nvPr>
        </p:nvSpPr>
        <p:spPr>
          <a:xfrm>
            <a:off x="3849367" y="1195376"/>
            <a:ext cx="4494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613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512" name="Google Shape;512;p20"/>
          <p:cNvGrpSpPr/>
          <p:nvPr/>
        </p:nvGrpSpPr>
        <p:grpSpPr>
          <a:xfrm rot="-6282408">
            <a:off x="1034922" y="1271614"/>
            <a:ext cx="295695" cy="267844"/>
            <a:chOff x="1640475" y="1197075"/>
            <a:chExt cx="55475" cy="50250"/>
          </a:xfrm>
        </p:grpSpPr>
        <p:sp>
          <p:nvSpPr>
            <p:cNvPr id="513" name="Google Shape;513;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20"/>
          <p:cNvGrpSpPr/>
          <p:nvPr/>
        </p:nvGrpSpPr>
        <p:grpSpPr>
          <a:xfrm rot="-3600037">
            <a:off x="11155789" y="489176"/>
            <a:ext cx="287913" cy="260805"/>
            <a:chOff x="1640475" y="1197075"/>
            <a:chExt cx="55475" cy="50250"/>
          </a:xfrm>
        </p:grpSpPr>
        <p:sp>
          <p:nvSpPr>
            <p:cNvPr id="517" name="Google Shape;517;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20"/>
          <p:cNvSpPr/>
          <p:nvPr/>
        </p:nvSpPr>
        <p:spPr>
          <a:xfrm rot="-8431516">
            <a:off x="1321869" y="400041"/>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1" name="Google Shape;521;p20"/>
          <p:cNvGrpSpPr/>
          <p:nvPr/>
        </p:nvGrpSpPr>
        <p:grpSpPr>
          <a:xfrm rot="900000">
            <a:off x="10282021" y="6127427"/>
            <a:ext cx="462887" cy="419283"/>
            <a:chOff x="1640475" y="1197075"/>
            <a:chExt cx="55475" cy="50250"/>
          </a:xfrm>
        </p:grpSpPr>
        <p:sp>
          <p:nvSpPr>
            <p:cNvPr id="522" name="Google Shape;522;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20"/>
          <p:cNvGrpSpPr/>
          <p:nvPr/>
        </p:nvGrpSpPr>
        <p:grpSpPr>
          <a:xfrm rot="899970">
            <a:off x="2022839" y="5829401"/>
            <a:ext cx="287909" cy="260807"/>
            <a:chOff x="1640475" y="1197075"/>
            <a:chExt cx="55475" cy="50250"/>
          </a:xfrm>
        </p:grpSpPr>
        <p:sp>
          <p:nvSpPr>
            <p:cNvPr id="526" name="Google Shape;526;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20"/>
          <p:cNvSpPr/>
          <p:nvPr/>
        </p:nvSpPr>
        <p:spPr>
          <a:xfrm rot="2510220">
            <a:off x="99982" y="3245402"/>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0"/>
          <p:cNvSpPr/>
          <p:nvPr/>
        </p:nvSpPr>
        <p:spPr>
          <a:xfrm rot="10799880">
            <a:off x="9289627" y="5911238"/>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58023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7"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8630827" y="5542353"/>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1"/>
          <p:cNvSpPr/>
          <p:nvPr/>
        </p:nvSpPr>
        <p:spPr>
          <a:xfrm>
            <a:off x="-392787" y="-106839"/>
            <a:ext cx="5407049"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1"/>
          <p:cNvSpPr txBox="1">
            <a:spLocks noGrp="1"/>
          </p:cNvSpPr>
          <p:nvPr>
            <p:ph type="subTitle" idx="6"/>
          </p:nvPr>
        </p:nvSpPr>
        <p:spPr>
          <a:xfrm>
            <a:off x="7926371"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413835" y="5429217"/>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7" name="Google Shape;547;p21"/>
          <p:cNvGrpSpPr/>
          <p:nvPr/>
        </p:nvGrpSpPr>
        <p:grpSpPr>
          <a:xfrm rot="-4275570">
            <a:off x="11224293" y="3307732"/>
            <a:ext cx="372824" cy="337725"/>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21"/>
          <p:cNvSpPr/>
          <p:nvPr/>
        </p:nvSpPr>
        <p:spPr>
          <a:xfrm rot="8678282" flipH="1">
            <a:off x="1894637" y="623779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1"/>
          <p:cNvSpPr/>
          <p:nvPr/>
        </p:nvSpPr>
        <p:spPr>
          <a:xfrm rot="117" flipH="1">
            <a:off x="11047241" y="249903"/>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21"/>
          <p:cNvGrpSpPr/>
          <p:nvPr/>
        </p:nvGrpSpPr>
        <p:grpSpPr>
          <a:xfrm rot="-4499988">
            <a:off x="239776" y="1231809"/>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21"/>
          <p:cNvSpPr/>
          <p:nvPr/>
        </p:nvSpPr>
        <p:spPr>
          <a:xfrm>
            <a:off x="2736158"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1"/>
          <p:cNvSpPr/>
          <p:nvPr/>
        </p:nvSpPr>
        <p:spPr>
          <a:xfrm rot="368157">
            <a:off x="11441165" y="5886744"/>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1627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2"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4"/>
          <p:cNvSpPr/>
          <p:nvPr/>
        </p:nvSpPr>
        <p:spPr>
          <a:xfrm rot="-6752784">
            <a:off x="2735210" y="288525"/>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763634" y="3815372"/>
            <a:ext cx="3569315"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8792968" y="5548019"/>
            <a:ext cx="4045325"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8036543" y="-495099"/>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4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54664" y="5475682"/>
            <a:ext cx="295697"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4"/>
          <p:cNvGrpSpPr/>
          <p:nvPr/>
        </p:nvGrpSpPr>
        <p:grpSpPr>
          <a:xfrm rot="-9900030">
            <a:off x="890046" y="6167670"/>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4"/>
          <p:cNvGrpSpPr/>
          <p:nvPr/>
        </p:nvGrpSpPr>
        <p:grpSpPr>
          <a:xfrm rot="-5400000">
            <a:off x="11352740" y="3398646"/>
            <a:ext cx="326429" cy="295697"/>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4"/>
          <p:cNvGrpSpPr/>
          <p:nvPr/>
        </p:nvGrpSpPr>
        <p:grpSpPr>
          <a:xfrm rot="-5400000">
            <a:off x="418632" y="1310096"/>
            <a:ext cx="295696" cy="267845"/>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50986">
            <a:off x="1973894" y="6260910"/>
            <a:ext cx="1369753"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07558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9"/>
        <p:cNvGrpSpPr/>
        <p:nvPr/>
      </p:nvGrpSpPr>
      <p:grpSpPr>
        <a:xfrm>
          <a:off x="0" y="0"/>
          <a:ext cx="0" cy="0"/>
          <a:chOff x="0" y="0"/>
          <a:chExt cx="0" cy="0"/>
        </a:xfrm>
      </p:grpSpPr>
      <p:sp>
        <p:nvSpPr>
          <p:cNvPr id="560" name="Google Shape;560;p22"/>
          <p:cNvSpPr/>
          <p:nvPr/>
        </p:nvSpPr>
        <p:spPr>
          <a:xfrm rot="10800000">
            <a:off x="7261647" y="-141483"/>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2"/>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2"/>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2"/>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22"/>
          <p:cNvSpPr txBox="1">
            <a:spLocks noGrp="1"/>
          </p:cNvSpPr>
          <p:nvPr>
            <p:ph type="title"/>
          </p:nvPr>
        </p:nvSpPr>
        <p:spPr>
          <a:xfrm>
            <a:off x="3760400" y="1012539"/>
            <a:ext cx="4671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65" name="Google Shape;565;p22"/>
          <p:cNvSpPr txBox="1">
            <a:spLocks noGrp="1"/>
          </p:cNvSpPr>
          <p:nvPr>
            <p:ph type="title" idx="2"/>
          </p:nvPr>
        </p:nvSpPr>
        <p:spPr>
          <a:xfrm>
            <a:off x="2148365" y="24041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6" name="Google Shape;566;p22"/>
          <p:cNvSpPr txBox="1">
            <a:spLocks noGrp="1"/>
          </p:cNvSpPr>
          <p:nvPr>
            <p:ph type="subTitle" idx="1"/>
          </p:nvPr>
        </p:nvSpPr>
        <p:spPr>
          <a:xfrm>
            <a:off x="1696100"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7" name="Google Shape;567;p22"/>
          <p:cNvSpPr txBox="1">
            <a:spLocks noGrp="1"/>
          </p:cNvSpPr>
          <p:nvPr>
            <p:ph type="title" idx="3"/>
          </p:nvPr>
        </p:nvSpPr>
        <p:spPr>
          <a:xfrm>
            <a:off x="7127531" y="24041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8" name="Google Shape;568;p22"/>
          <p:cNvSpPr txBox="1">
            <a:spLocks noGrp="1"/>
          </p:cNvSpPr>
          <p:nvPr>
            <p:ph type="subTitle" idx="4"/>
          </p:nvPr>
        </p:nvSpPr>
        <p:spPr>
          <a:xfrm>
            <a:off x="6673136"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9" name="Google Shape;569;p22"/>
          <p:cNvSpPr txBox="1">
            <a:spLocks noGrp="1"/>
          </p:cNvSpPr>
          <p:nvPr>
            <p:ph type="title" idx="5"/>
          </p:nvPr>
        </p:nvSpPr>
        <p:spPr>
          <a:xfrm>
            <a:off x="2148365" y="43303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0" name="Google Shape;570;p22"/>
          <p:cNvSpPr txBox="1">
            <a:spLocks noGrp="1"/>
          </p:cNvSpPr>
          <p:nvPr>
            <p:ph type="subTitle" idx="6"/>
          </p:nvPr>
        </p:nvSpPr>
        <p:spPr>
          <a:xfrm>
            <a:off x="1696092"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71" name="Google Shape;571;p22"/>
          <p:cNvSpPr txBox="1">
            <a:spLocks noGrp="1"/>
          </p:cNvSpPr>
          <p:nvPr>
            <p:ph type="title" idx="7"/>
          </p:nvPr>
        </p:nvSpPr>
        <p:spPr>
          <a:xfrm>
            <a:off x="7127531" y="43303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2" name="Google Shape;572;p22"/>
          <p:cNvSpPr txBox="1">
            <a:spLocks noGrp="1"/>
          </p:cNvSpPr>
          <p:nvPr>
            <p:ph type="subTitle" idx="8"/>
          </p:nvPr>
        </p:nvSpPr>
        <p:spPr>
          <a:xfrm>
            <a:off x="6673131"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73" name="Google Shape;573;p22"/>
          <p:cNvGrpSpPr/>
          <p:nvPr/>
        </p:nvGrpSpPr>
        <p:grpSpPr>
          <a:xfrm rot="9300375">
            <a:off x="1502709" y="5869517"/>
            <a:ext cx="302068" cy="273615"/>
            <a:chOff x="1640475" y="1197075"/>
            <a:chExt cx="55475" cy="50250"/>
          </a:xfrm>
        </p:grpSpPr>
        <p:sp>
          <p:nvSpPr>
            <p:cNvPr id="574" name="Google Shape;57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7" name="Google Shape;577;p22"/>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2"/>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9" name="Google Shape;579;p22"/>
          <p:cNvGrpSpPr/>
          <p:nvPr/>
        </p:nvGrpSpPr>
        <p:grpSpPr>
          <a:xfrm rot="2217042">
            <a:off x="9668924" y="6197330"/>
            <a:ext cx="487819" cy="441908"/>
            <a:chOff x="1640475" y="1197075"/>
            <a:chExt cx="55475" cy="50250"/>
          </a:xfrm>
        </p:grpSpPr>
        <p:sp>
          <p:nvSpPr>
            <p:cNvPr id="580" name="Google Shape;580;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2"/>
          <p:cNvGrpSpPr/>
          <p:nvPr/>
        </p:nvGrpSpPr>
        <p:grpSpPr>
          <a:xfrm rot="-7117196">
            <a:off x="10310776" y="469866"/>
            <a:ext cx="432205" cy="391509"/>
            <a:chOff x="1640475" y="1197075"/>
            <a:chExt cx="55475" cy="50250"/>
          </a:xfrm>
        </p:grpSpPr>
        <p:sp>
          <p:nvSpPr>
            <p:cNvPr id="584" name="Google Shape;58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22"/>
          <p:cNvGrpSpPr/>
          <p:nvPr/>
        </p:nvGrpSpPr>
        <p:grpSpPr>
          <a:xfrm rot="-7256213">
            <a:off x="573406" y="1302602"/>
            <a:ext cx="300244" cy="355949"/>
            <a:chOff x="1640475" y="1197075"/>
            <a:chExt cx="55475" cy="50250"/>
          </a:xfrm>
        </p:grpSpPr>
        <p:sp>
          <p:nvSpPr>
            <p:cNvPr id="588" name="Google Shape;588;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 name="Google Shape;591;p22"/>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81783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92"/>
        <p:cNvGrpSpPr/>
        <p:nvPr/>
      </p:nvGrpSpPr>
      <p:grpSpPr>
        <a:xfrm>
          <a:off x="0" y="0"/>
          <a:ext cx="0" cy="0"/>
          <a:chOff x="0" y="0"/>
          <a:chExt cx="0" cy="0"/>
        </a:xfrm>
      </p:grpSpPr>
      <p:sp>
        <p:nvSpPr>
          <p:cNvPr id="593" name="Google Shape;593;p23"/>
          <p:cNvSpPr/>
          <p:nvPr/>
        </p:nvSpPr>
        <p:spPr>
          <a:xfrm rot="10800000">
            <a:off x="-338118" y="-144975"/>
            <a:ext cx="4810151" cy="1559501"/>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3"/>
          <p:cNvSpPr/>
          <p:nvPr/>
        </p:nvSpPr>
        <p:spPr>
          <a:xfrm rot="10800000">
            <a:off x="9461333" y="5734068"/>
            <a:ext cx="2894407" cy="1420449"/>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3"/>
          <p:cNvSpPr/>
          <p:nvPr/>
        </p:nvSpPr>
        <p:spPr>
          <a:xfrm rot="10800000">
            <a:off x="-675627" y="5233526"/>
            <a:ext cx="6347893" cy="2140575"/>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3"/>
          <p:cNvSpPr/>
          <p:nvPr/>
        </p:nvSpPr>
        <p:spPr>
          <a:xfrm rot="10800000">
            <a:off x="9687299" y="-516098"/>
            <a:ext cx="3220701" cy="459533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3"/>
          <p:cNvSpPr txBox="1">
            <a:spLocks noGrp="1"/>
          </p:cNvSpPr>
          <p:nvPr>
            <p:ph type="title"/>
          </p:nvPr>
        </p:nvSpPr>
        <p:spPr>
          <a:xfrm>
            <a:off x="4410000" y="1011933"/>
            <a:ext cx="33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98" name="Google Shape;598;p23"/>
          <p:cNvSpPr txBox="1">
            <a:spLocks noGrp="1"/>
          </p:cNvSpPr>
          <p:nvPr>
            <p:ph type="title" idx="2"/>
          </p:nvPr>
        </p:nvSpPr>
        <p:spPr>
          <a:xfrm>
            <a:off x="950967"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3"/>
          <p:cNvSpPr txBox="1">
            <a:spLocks noGrp="1"/>
          </p:cNvSpPr>
          <p:nvPr>
            <p:ph type="subTitle" idx="1"/>
          </p:nvPr>
        </p:nvSpPr>
        <p:spPr>
          <a:xfrm>
            <a:off x="9509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0" name="Google Shape;600;p23"/>
          <p:cNvSpPr txBox="1">
            <a:spLocks noGrp="1"/>
          </p:cNvSpPr>
          <p:nvPr>
            <p:ph type="title" idx="3"/>
          </p:nvPr>
        </p:nvSpPr>
        <p:spPr>
          <a:xfrm>
            <a:off x="3553440"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3"/>
          <p:cNvSpPr txBox="1">
            <a:spLocks noGrp="1"/>
          </p:cNvSpPr>
          <p:nvPr>
            <p:ph type="subTitle" idx="4"/>
          </p:nvPr>
        </p:nvSpPr>
        <p:spPr>
          <a:xfrm>
            <a:off x="35534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2" name="Google Shape;602;p23"/>
          <p:cNvSpPr txBox="1">
            <a:spLocks noGrp="1"/>
          </p:cNvSpPr>
          <p:nvPr>
            <p:ph type="title" idx="5"/>
          </p:nvPr>
        </p:nvSpPr>
        <p:spPr>
          <a:xfrm>
            <a:off x="6155912"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23"/>
          <p:cNvSpPr txBox="1">
            <a:spLocks noGrp="1"/>
          </p:cNvSpPr>
          <p:nvPr>
            <p:ph type="subTitle" idx="6"/>
          </p:nvPr>
        </p:nvSpPr>
        <p:spPr>
          <a:xfrm>
            <a:off x="6155800"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4" name="Google Shape;604;p23"/>
          <p:cNvSpPr txBox="1">
            <a:spLocks noGrp="1"/>
          </p:cNvSpPr>
          <p:nvPr>
            <p:ph type="title" idx="7"/>
          </p:nvPr>
        </p:nvSpPr>
        <p:spPr>
          <a:xfrm>
            <a:off x="8758385"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23"/>
          <p:cNvSpPr txBox="1">
            <a:spLocks noGrp="1"/>
          </p:cNvSpPr>
          <p:nvPr>
            <p:ph type="subTitle" idx="8"/>
          </p:nvPr>
        </p:nvSpPr>
        <p:spPr>
          <a:xfrm>
            <a:off x="8758332"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606" name="Google Shape;606;p23"/>
          <p:cNvGrpSpPr/>
          <p:nvPr/>
        </p:nvGrpSpPr>
        <p:grpSpPr>
          <a:xfrm rot="6299945">
            <a:off x="10388811" y="6084647"/>
            <a:ext cx="479661" cy="434492"/>
            <a:chOff x="1640475" y="1197075"/>
            <a:chExt cx="55475" cy="50250"/>
          </a:xfrm>
        </p:grpSpPr>
        <p:sp>
          <p:nvSpPr>
            <p:cNvPr id="607" name="Google Shape;60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0" name="Google Shape;610;p23"/>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3"/>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23"/>
          <p:cNvGrpSpPr/>
          <p:nvPr/>
        </p:nvGrpSpPr>
        <p:grpSpPr>
          <a:xfrm rot="10799841">
            <a:off x="2147570" y="6013993"/>
            <a:ext cx="319869" cy="289748"/>
            <a:chOff x="1640475" y="1197075"/>
            <a:chExt cx="55475" cy="50250"/>
          </a:xfrm>
        </p:grpSpPr>
        <p:sp>
          <p:nvSpPr>
            <p:cNvPr id="613" name="Google Shape;61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6" name="Google Shape;616;p23"/>
          <p:cNvGrpSpPr/>
          <p:nvPr/>
        </p:nvGrpSpPr>
        <p:grpSpPr>
          <a:xfrm rot="-5400235">
            <a:off x="10821533" y="847200"/>
            <a:ext cx="324144" cy="293621"/>
            <a:chOff x="1640475" y="1197075"/>
            <a:chExt cx="55475" cy="50250"/>
          </a:xfrm>
        </p:grpSpPr>
        <p:sp>
          <p:nvSpPr>
            <p:cNvPr id="617" name="Google Shape;61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0" name="Google Shape;620;p23"/>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3"/>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2" name="Google Shape;622;p23"/>
          <p:cNvGrpSpPr/>
          <p:nvPr/>
        </p:nvGrpSpPr>
        <p:grpSpPr>
          <a:xfrm rot="-10374925">
            <a:off x="439203" y="650948"/>
            <a:ext cx="479660" cy="434489"/>
            <a:chOff x="1640475" y="1197075"/>
            <a:chExt cx="55475" cy="50250"/>
          </a:xfrm>
        </p:grpSpPr>
        <p:sp>
          <p:nvSpPr>
            <p:cNvPr id="623" name="Google Shape;62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7862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6"/>
        <p:cNvGrpSpPr/>
        <p:nvPr/>
      </p:nvGrpSpPr>
      <p:grpSpPr>
        <a:xfrm>
          <a:off x="0" y="0"/>
          <a:ext cx="0" cy="0"/>
          <a:chOff x="0" y="0"/>
          <a:chExt cx="0" cy="0"/>
        </a:xfrm>
      </p:grpSpPr>
      <p:sp>
        <p:nvSpPr>
          <p:cNvPr id="627" name="Google Shape;627;p24"/>
          <p:cNvSpPr/>
          <p:nvPr/>
        </p:nvSpPr>
        <p:spPr>
          <a:xfrm>
            <a:off x="-287795" y="4787105"/>
            <a:ext cx="5249664" cy="247048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4"/>
          <p:cNvSpPr/>
          <p:nvPr/>
        </p:nvSpPr>
        <p:spPr>
          <a:xfrm>
            <a:off x="-667933" y="-450815"/>
            <a:ext cx="4525983" cy="249826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4"/>
          <p:cNvSpPr/>
          <p:nvPr/>
        </p:nvSpPr>
        <p:spPr>
          <a:xfrm>
            <a:off x="9992259" y="-353136"/>
            <a:ext cx="2868044" cy="2876423"/>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4"/>
          <p:cNvSpPr/>
          <p:nvPr/>
        </p:nvSpPr>
        <p:spPr>
          <a:xfrm>
            <a:off x="7302406" y="5657189"/>
            <a:ext cx="5374908" cy="1899167"/>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4"/>
          <p:cNvSpPr txBox="1">
            <a:spLocks noGrp="1"/>
          </p:cNvSpPr>
          <p:nvPr>
            <p:ph type="title" hasCustomPrompt="1"/>
          </p:nvPr>
        </p:nvSpPr>
        <p:spPr>
          <a:xfrm>
            <a:off x="1591400"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2" name="Google Shape;632;p24"/>
          <p:cNvSpPr txBox="1">
            <a:spLocks noGrp="1"/>
          </p:cNvSpPr>
          <p:nvPr>
            <p:ph type="subTitle" idx="1"/>
          </p:nvPr>
        </p:nvSpPr>
        <p:spPr>
          <a:xfrm>
            <a:off x="1043700"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3" name="Google Shape;633;p24"/>
          <p:cNvSpPr txBox="1">
            <a:spLocks noGrp="1"/>
          </p:cNvSpPr>
          <p:nvPr>
            <p:ph type="title" idx="2" hasCustomPrompt="1"/>
          </p:nvPr>
        </p:nvSpPr>
        <p:spPr>
          <a:xfrm>
            <a:off x="506581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4" name="Google Shape;634;p24"/>
          <p:cNvSpPr txBox="1">
            <a:spLocks noGrp="1"/>
          </p:cNvSpPr>
          <p:nvPr>
            <p:ph type="subTitle" idx="3"/>
          </p:nvPr>
        </p:nvSpPr>
        <p:spPr>
          <a:xfrm>
            <a:off x="4518417"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5" name="Google Shape;635;p24"/>
          <p:cNvSpPr txBox="1">
            <a:spLocks noGrp="1"/>
          </p:cNvSpPr>
          <p:nvPr>
            <p:ph type="title" idx="4" hasCustomPrompt="1"/>
          </p:nvPr>
        </p:nvSpPr>
        <p:spPr>
          <a:xfrm>
            <a:off x="854026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6" name="Google Shape;636;p24"/>
          <p:cNvSpPr txBox="1">
            <a:spLocks noGrp="1"/>
          </p:cNvSpPr>
          <p:nvPr>
            <p:ph type="subTitle" idx="5"/>
          </p:nvPr>
        </p:nvSpPr>
        <p:spPr>
          <a:xfrm>
            <a:off x="7993133"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7" name="Google Shape;637;p24"/>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4578647" y="1976600"/>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39" name="Google Shape;639;p24"/>
          <p:cNvGrpSpPr/>
          <p:nvPr/>
        </p:nvGrpSpPr>
        <p:grpSpPr>
          <a:xfrm rot="4517592">
            <a:off x="11400977" y="5254553"/>
            <a:ext cx="295695" cy="267844"/>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24"/>
          <p:cNvGrpSpPr/>
          <p:nvPr/>
        </p:nvGrpSpPr>
        <p:grpSpPr>
          <a:xfrm rot="7199963">
            <a:off x="1287892" y="6044028"/>
            <a:ext cx="287913" cy="260805"/>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24"/>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8" name="Google Shape;648;p24"/>
          <p:cNvGrpSpPr/>
          <p:nvPr/>
        </p:nvGrpSpPr>
        <p:grpSpPr>
          <a:xfrm rot="-9900000">
            <a:off x="1986687" y="247300"/>
            <a:ext cx="462887" cy="419283"/>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2" name="Google Shape;652;p24"/>
          <p:cNvGrpSpPr/>
          <p:nvPr/>
        </p:nvGrpSpPr>
        <p:grpSpPr>
          <a:xfrm rot="-9900030">
            <a:off x="10420846" y="703803"/>
            <a:ext cx="287909" cy="260807"/>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24"/>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4"/>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4"/>
          <p:cNvSpPr txBox="1">
            <a:spLocks noGrp="1"/>
          </p:cNvSpPr>
          <p:nvPr>
            <p:ph type="title" idx="8" hasCustomPrompt="1"/>
          </p:nvPr>
        </p:nvSpPr>
        <p:spPr>
          <a:xfrm>
            <a:off x="1591400"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59" name="Google Shape;659;p24"/>
          <p:cNvSpPr txBox="1">
            <a:spLocks noGrp="1"/>
          </p:cNvSpPr>
          <p:nvPr>
            <p:ph type="subTitle" idx="9"/>
          </p:nvPr>
        </p:nvSpPr>
        <p:spPr>
          <a:xfrm>
            <a:off x="1043700"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0" name="Google Shape;660;p24"/>
          <p:cNvSpPr txBox="1">
            <a:spLocks noGrp="1"/>
          </p:cNvSpPr>
          <p:nvPr>
            <p:ph type="title" idx="13" hasCustomPrompt="1"/>
          </p:nvPr>
        </p:nvSpPr>
        <p:spPr>
          <a:xfrm>
            <a:off x="506581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1" name="Google Shape;661;p24"/>
          <p:cNvSpPr txBox="1">
            <a:spLocks noGrp="1"/>
          </p:cNvSpPr>
          <p:nvPr>
            <p:ph type="subTitle" idx="14"/>
          </p:nvPr>
        </p:nvSpPr>
        <p:spPr>
          <a:xfrm>
            <a:off x="4518417"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2" name="Google Shape;662;p24"/>
          <p:cNvSpPr txBox="1">
            <a:spLocks noGrp="1"/>
          </p:cNvSpPr>
          <p:nvPr>
            <p:ph type="title" idx="15" hasCustomPrompt="1"/>
          </p:nvPr>
        </p:nvSpPr>
        <p:spPr>
          <a:xfrm>
            <a:off x="854026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3" name="Google Shape;663;p24"/>
          <p:cNvSpPr txBox="1">
            <a:spLocks noGrp="1"/>
          </p:cNvSpPr>
          <p:nvPr>
            <p:ph type="subTitle" idx="16"/>
          </p:nvPr>
        </p:nvSpPr>
        <p:spPr>
          <a:xfrm>
            <a:off x="7993133"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524312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64"/>
        <p:cNvGrpSpPr/>
        <p:nvPr/>
      </p:nvGrpSpPr>
      <p:grpSpPr>
        <a:xfrm>
          <a:off x="0" y="0"/>
          <a:ext cx="0" cy="0"/>
          <a:chOff x="0" y="0"/>
          <a:chExt cx="0" cy="0"/>
        </a:xfrm>
      </p:grpSpPr>
      <p:sp>
        <p:nvSpPr>
          <p:cNvPr id="665" name="Google Shape;665;p25"/>
          <p:cNvSpPr/>
          <p:nvPr/>
        </p:nvSpPr>
        <p:spPr>
          <a:xfrm rot="10800000">
            <a:off x="9177697" y="-469964"/>
            <a:ext cx="3466136" cy="3612032"/>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5"/>
          <p:cNvSpPr/>
          <p:nvPr/>
        </p:nvSpPr>
        <p:spPr>
          <a:xfrm rot="10800000">
            <a:off x="-598384" y="-267558"/>
            <a:ext cx="3928387" cy="161925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5"/>
          <p:cNvSpPr/>
          <p:nvPr/>
        </p:nvSpPr>
        <p:spPr>
          <a:xfrm rot="10800000">
            <a:off x="6998790" y="5570438"/>
            <a:ext cx="5435199" cy="146552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5"/>
          <p:cNvSpPr/>
          <p:nvPr/>
        </p:nvSpPr>
        <p:spPr>
          <a:xfrm rot="10800000">
            <a:off x="-598406" y="3581260"/>
            <a:ext cx="4696403" cy="3746704"/>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5">
            <a:hlinkClick r:id="rId2" action="ppaction://hlinksldjump"/>
          </p:cNvPr>
          <p:cNvSpPr txBox="1">
            <a:spLocks noGrp="1"/>
          </p:cNvSpPr>
          <p:nvPr>
            <p:ph type="title" hasCustomPrompt="1"/>
          </p:nvPr>
        </p:nvSpPr>
        <p:spPr>
          <a:xfrm>
            <a:off x="1920284"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0" name="Google Shape;670;p25"/>
          <p:cNvSpPr txBox="1">
            <a:spLocks noGrp="1"/>
          </p:cNvSpPr>
          <p:nvPr>
            <p:ph type="subTitle" idx="1"/>
          </p:nvPr>
        </p:nvSpPr>
        <p:spPr>
          <a:xfrm>
            <a:off x="10437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1" name="Google Shape;671;p25"/>
          <p:cNvSpPr txBox="1">
            <a:spLocks noGrp="1"/>
          </p:cNvSpPr>
          <p:nvPr>
            <p:ph type="title" idx="2" hasCustomPrompt="1"/>
          </p:nvPr>
        </p:nvSpPr>
        <p:spPr>
          <a:xfrm>
            <a:off x="5397357" y="3468833"/>
            <a:ext cx="1398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2" name="Google Shape;672;p25"/>
          <p:cNvSpPr txBox="1">
            <a:spLocks noGrp="1"/>
          </p:cNvSpPr>
          <p:nvPr>
            <p:ph type="subTitle" idx="3"/>
          </p:nvPr>
        </p:nvSpPr>
        <p:spPr>
          <a:xfrm>
            <a:off x="45184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3" name="Google Shape;673;p25"/>
          <p:cNvSpPr txBox="1">
            <a:spLocks noGrp="1"/>
          </p:cNvSpPr>
          <p:nvPr>
            <p:ph type="title" idx="4" hasCustomPrompt="1"/>
          </p:nvPr>
        </p:nvSpPr>
        <p:spPr>
          <a:xfrm>
            <a:off x="8869717"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4" name="Google Shape;674;p25"/>
          <p:cNvSpPr txBox="1">
            <a:spLocks noGrp="1"/>
          </p:cNvSpPr>
          <p:nvPr>
            <p:ph type="subTitle" idx="5"/>
          </p:nvPr>
        </p:nvSpPr>
        <p:spPr>
          <a:xfrm>
            <a:off x="7993133"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5" name="Google Shape;675;p25"/>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4578600" y="2286267"/>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77" name="Google Shape;677;p25"/>
          <p:cNvGrpSpPr/>
          <p:nvPr/>
        </p:nvGrpSpPr>
        <p:grpSpPr>
          <a:xfrm rot="-9900030">
            <a:off x="361879" y="1126937"/>
            <a:ext cx="287909" cy="260807"/>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25"/>
          <p:cNvGrpSpPr/>
          <p:nvPr/>
        </p:nvGrpSpPr>
        <p:grpSpPr>
          <a:xfrm rot="6524430">
            <a:off x="466505" y="3171502"/>
            <a:ext cx="372824" cy="337725"/>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25"/>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5"/>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7" name="Google Shape;687;p25"/>
          <p:cNvGrpSpPr/>
          <p:nvPr/>
        </p:nvGrpSpPr>
        <p:grpSpPr>
          <a:xfrm rot="6300012">
            <a:off x="11436127" y="5233933"/>
            <a:ext cx="387720" cy="351216"/>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25"/>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5"/>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39183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3"/>
        <p:cNvGrpSpPr/>
        <p:nvPr/>
      </p:nvGrpSpPr>
      <p:grpSpPr>
        <a:xfrm>
          <a:off x="0" y="0"/>
          <a:ext cx="0" cy="0"/>
          <a:chOff x="0" y="0"/>
          <a:chExt cx="0" cy="0"/>
        </a:xfrm>
      </p:grpSpPr>
      <p:sp>
        <p:nvSpPr>
          <p:cNvPr id="694" name="Google Shape;694;p26"/>
          <p:cNvSpPr/>
          <p:nvPr/>
        </p:nvSpPr>
        <p:spPr>
          <a:xfrm rot="10800000">
            <a:off x="-170213" y="-91691"/>
            <a:ext cx="4710751" cy="152729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26"/>
          <p:cNvSpPr/>
          <p:nvPr/>
        </p:nvSpPr>
        <p:spPr>
          <a:xfrm rot="10800000">
            <a:off x="9426598" y="5665774"/>
            <a:ext cx="2834596" cy="1391117"/>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26"/>
          <p:cNvSpPr/>
          <p:nvPr/>
        </p:nvSpPr>
        <p:spPr>
          <a:xfrm rot="10800000">
            <a:off x="-500768" y="5175562"/>
            <a:ext cx="6216717" cy="2096372"/>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26"/>
          <p:cNvSpPr/>
          <p:nvPr/>
        </p:nvSpPr>
        <p:spPr>
          <a:xfrm rot="10800000">
            <a:off x="9647886" y="-455233"/>
            <a:ext cx="3154148" cy="45004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26"/>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10388811" y="6084647"/>
            <a:ext cx="479661" cy="434492"/>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3" name="Google Shape;703;p26"/>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26"/>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5" name="Google Shape;705;p26"/>
          <p:cNvGrpSpPr/>
          <p:nvPr/>
        </p:nvGrpSpPr>
        <p:grpSpPr>
          <a:xfrm rot="10799841">
            <a:off x="2147570" y="6013993"/>
            <a:ext cx="319869" cy="289748"/>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9" name="Google Shape;709;p26"/>
          <p:cNvGrpSpPr/>
          <p:nvPr/>
        </p:nvGrpSpPr>
        <p:grpSpPr>
          <a:xfrm rot="-5400235">
            <a:off x="10821533" y="847200"/>
            <a:ext cx="324144" cy="293621"/>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3" name="Google Shape;713;p26"/>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26"/>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5" name="Google Shape;715;p26"/>
          <p:cNvGrpSpPr/>
          <p:nvPr/>
        </p:nvGrpSpPr>
        <p:grpSpPr>
          <a:xfrm rot="-10374925">
            <a:off x="439203" y="650948"/>
            <a:ext cx="479660" cy="434489"/>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9385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9"/>
        <p:cNvGrpSpPr/>
        <p:nvPr/>
      </p:nvGrpSpPr>
      <p:grpSpPr>
        <a:xfrm>
          <a:off x="0" y="0"/>
          <a:ext cx="0" cy="0"/>
          <a:chOff x="0" y="0"/>
          <a:chExt cx="0" cy="0"/>
        </a:xfrm>
      </p:grpSpPr>
      <p:sp>
        <p:nvSpPr>
          <p:cNvPr id="720" name="Google Shape;720;p27"/>
          <p:cNvSpPr/>
          <p:nvPr/>
        </p:nvSpPr>
        <p:spPr>
          <a:xfrm>
            <a:off x="-170701" y="5475218"/>
            <a:ext cx="4620031" cy="1612071"/>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9520278" y="-284726"/>
            <a:ext cx="2780133" cy="146833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335969" y="-565834"/>
            <a:ext cx="6097485" cy="2212731"/>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9617965" y="4068396"/>
            <a:ext cx="3093335" cy="3464315"/>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27"/>
          <p:cNvSpPr txBox="1">
            <a:spLocks noGrp="1"/>
          </p:cNvSpPr>
          <p:nvPr>
            <p:ph type="title"/>
          </p:nvPr>
        </p:nvSpPr>
        <p:spPr>
          <a:xfrm>
            <a:off x="2257400" y="593367"/>
            <a:ext cx="767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950967" y="1923533"/>
            <a:ext cx="10290000" cy="417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8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726" name="Google Shape;726;p27"/>
          <p:cNvGrpSpPr/>
          <p:nvPr/>
        </p:nvGrpSpPr>
        <p:grpSpPr>
          <a:xfrm rot="899945">
            <a:off x="10368798" y="355490"/>
            <a:ext cx="479661" cy="434492"/>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0" name="Google Shape;730;p27"/>
          <p:cNvSpPr/>
          <p:nvPr/>
        </p:nvSpPr>
        <p:spPr>
          <a:xfrm rot="997180" flipH="1">
            <a:off x="294028" y="458290"/>
            <a:ext cx="1130776" cy="2288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7"/>
          <p:cNvSpPr/>
          <p:nvPr/>
        </p:nvSpPr>
        <p:spPr>
          <a:xfrm rot="-10262709">
            <a:off x="9152207" y="6270998"/>
            <a:ext cx="1293375"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2" name="Google Shape;732;p27"/>
          <p:cNvGrpSpPr/>
          <p:nvPr/>
        </p:nvGrpSpPr>
        <p:grpSpPr>
          <a:xfrm rot="-3600132">
            <a:off x="2121067" y="536921"/>
            <a:ext cx="319868" cy="289748"/>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27"/>
          <p:cNvGrpSpPr/>
          <p:nvPr/>
        </p:nvGrpSpPr>
        <p:grpSpPr>
          <a:xfrm rot="10799765">
            <a:off x="10885300" y="5705134"/>
            <a:ext cx="324144" cy="293621"/>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7"/>
          <p:cNvSpPr/>
          <p:nvPr/>
        </p:nvSpPr>
        <p:spPr>
          <a:xfrm flipH="1">
            <a:off x="11189182" y="540835"/>
            <a:ext cx="680652" cy="100636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27"/>
          <p:cNvSpPr/>
          <p:nvPr/>
        </p:nvSpPr>
        <p:spPr>
          <a:xfrm rot="-9876870">
            <a:off x="1195365" y="5628132"/>
            <a:ext cx="1279019" cy="9357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2" name="Google Shape;742;p27"/>
          <p:cNvGrpSpPr/>
          <p:nvPr/>
        </p:nvGrpSpPr>
        <p:grpSpPr>
          <a:xfrm rot="-5400000">
            <a:off x="357893" y="5727704"/>
            <a:ext cx="479659" cy="434488"/>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8751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46"/>
        <p:cNvGrpSpPr/>
        <p:nvPr/>
      </p:nvGrpSpPr>
      <p:grpSpPr>
        <a:xfrm>
          <a:off x="0" y="0"/>
          <a:ext cx="0" cy="0"/>
          <a:chOff x="0" y="0"/>
          <a:chExt cx="0" cy="0"/>
        </a:xfrm>
      </p:grpSpPr>
      <p:sp>
        <p:nvSpPr>
          <p:cNvPr id="747" name="Google Shape;747;p28"/>
          <p:cNvSpPr/>
          <p:nvPr/>
        </p:nvSpPr>
        <p:spPr>
          <a:xfrm rot="10800000">
            <a:off x="7338614" y="-261150"/>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28"/>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28"/>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8"/>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28"/>
          <p:cNvSpPr txBox="1">
            <a:spLocks noGrp="1"/>
          </p:cNvSpPr>
          <p:nvPr>
            <p:ph type="title"/>
          </p:nvPr>
        </p:nvSpPr>
        <p:spPr>
          <a:xfrm>
            <a:off x="4106600" y="1288339"/>
            <a:ext cx="3978800" cy="11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2" name="Google Shape;752;p28"/>
          <p:cNvSpPr txBox="1">
            <a:spLocks noGrp="1"/>
          </p:cNvSpPr>
          <p:nvPr>
            <p:ph type="body" idx="1"/>
          </p:nvPr>
        </p:nvSpPr>
        <p:spPr>
          <a:xfrm>
            <a:off x="1645833" y="4314333"/>
            <a:ext cx="3629200" cy="1364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1867">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753" name="Google Shape;753;p28"/>
          <p:cNvSpPr txBox="1"/>
          <p:nvPr/>
        </p:nvSpPr>
        <p:spPr>
          <a:xfrm>
            <a:off x="7187876" y="4251863"/>
            <a:ext cx="3053200" cy="937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a:solidFill>
                  <a:schemeClr val="dk2"/>
                </a:solidFill>
                <a:latin typeface="Raleway"/>
                <a:ea typeface="Raleway"/>
                <a:cs typeface="Raleway"/>
                <a:sym typeface="Raleway"/>
              </a:rPr>
              <a:t>CREDITS: This presentation template was created by </a:t>
            </a:r>
            <a:r>
              <a:rPr lang="en" sz="1333" b="1">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xmlns="" val="tx"/>
                    </a:ext>
                  </a:extLst>
                </a:hlinkClick>
              </a:rPr>
              <a:t>Slidesgo</a:t>
            </a:r>
            <a:r>
              <a:rPr lang="en" sz="1333">
                <a:solidFill>
                  <a:schemeClr val="dk2"/>
                </a:solidFill>
                <a:latin typeface="Raleway"/>
                <a:ea typeface="Raleway"/>
                <a:cs typeface="Raleway"/>
                <a:sym typeface="Raleway"/>
              </a:rPr>
              <a:t>, including icons by </a:t>
            </a:r>
            <a:r>
              <a:rPr lang="en" sz="1333" b="1">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xmlns="" val="tx"/>
                    </a:ext>
                  </a:extLst>
                </a:hlinkClick>
              </a:rPr>
              <a:t>Flaticon</a:t>
            </a:r>
            <a:r>
              <a:rPr lang="en" sz="1333">
                <a:solidFill>
                  <a:schemeClr val="dk2"/>
                </a:solidFill>
                <a:latin typeface="Raleway"/>
                <a:ea typeface="Raleway"/>
                <a:cs typeface="Raleway"/>
                <a:sym typeface="Raleway"/>
              </a:rPr>
              <a:t>, and infographics &amp; images by </a:t>
            </a:r>
            <a:r>
              <a:rPr lang="en" sz="1333" b="1">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xmlns="" val="tx"/>
                    </a:ext>
                  </a:extLst>
                </a:hlinkClick>
              </a:rPr>
              <a:t>Freepik</a:t>
            </a:r>
            <a:r>
              <a:rPr lang="en" sz="1333">
                <a:solidFill>
                  <a:schemeClr val="dk2"/>
                </a:solidFill>
                <a:latin typeface="Raleway"/>
                <a:ea typeface="Raleway"/>
                <a:cs typeface="Raleway"/>
                <a:sym typeface="Raleway"/>
              </a:rPr>
              <a:t>.</a:t>
            </a:r>
            <a:endParaRPr sz="1333"/>
          </a:p>
        </p:txBody>
      </p:sp>
      <p:grpSp>
        <p:nvGrpSpPr>
          <p:cNvPr id="754" name="Google Shape;754;p28"/>
          <p:cNvGrpSpPr/>
          <p:nvPr/>
        </p:nvGrpSpPr>
        <p:grpSpPr>
          <a:xfrm rot="9300375">
            <a:off x="1502709" y="5869517"/>
            <a:ext cx="302068" cy="273615"/>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8" name="Google Shape;758;p28"/>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8"/>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8"/>
          <p:cNvGrpSpPr/>
          <p:nvPr/>
        </p:nvGrpSpPr>
        <p:grpSpPr>
          <a:xfrm rot="2217042">
            <a:off x="9668924" y="6197330"/>
            <a:ext cx="487819" cy="441908"/>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28"/>
          <p:cNvGrpSpPr/>
          <p:nvPr/>
        </p:nvGrpSpPr>
        <p:grpSpPr>
          <a:xfrm rot="-7117196">
            <a:off x="10310776" y="469866"/>
            <a:ext cx="432205" cy="391509"/>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8" name="Google Shape;768;p28"/>
          <p:cNvGrpSpPr/>
          <p:nvPr/>
        </p:nvGrpSpPr>
        <p:grpSpPr>
          <a:xfrm rot="-7256213">
            <a:off x="573406" y="1302602"/>
            <a:ext cx="300244" cy="355949"/>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8"/>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05747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3" y="-228666"/>
            <a:ext cx="4954655"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9"/>
          <p:cNvSpPr/>
          <p:nvPr/>
        </p:nvSpPr>
        <p:spPr>
          <a:xfrm flipH="1">
            <a:off x="8413543" y="4453999"/>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29"/>
          <p:cNvGrpSpPr/>
          <p:nvPr/>
        </p:nvGrpSpPr>
        <p:grpSpPr>
          <a:xfrm rot="899994">
            <a:off x="1355296" y="269176"/>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2" name="Google Shape;782;p29"/>
          <p:cNvGrpSpPr/>
          <p:nvPr/>
        </p:nvGrpSpPr>
        <p:grpSpPr>
          <a:xfrm rot="-765977">
            <a:off x="11002652" y="2028966"/>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6" name="Google Shape;786;p29"/>
          <p:cNvSpPr/>
          <p:nvPr/>
        </p:nvSpPr>
        <p:spPr>
          <a:xfrm rot="-1686808" flipH="1">
            <a:off x="4259115"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29"/>
          <p:cNvSpPr/>
          <p:nvPr/>
        </p:nvSpPr>
        <p:spPr>
          <a:xfrm rot="117" flipH="1">
            <a:off x="10498933" y="200179"/>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8" name="Google Shape;788;p29"/>
          <p:cNvGrpSpPr/>
          <p:nvPr/>
        </p:nvGrpSpPr>
        <p:grpSpPr>
          <a:xfrm rot="-4475517">
            <a:off x="9910323" y="5922909"/>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2" name="Google Shape;792;p29"/>
          <p:cNvSpPr/>
          <p:nvPr/>
        </p:nvSpPr>
        <p:spPr>
          <a:xfrm>
            <a:off x="1188816" y="549598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29"/>
          <p:cNvSpPr/>
          <p:nvPr/>
        </p:nvSpPr>
        <p:spPr>
          <a:xfrm rot="368157">
            <a:off x="11025491" y="5660185"/>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4" name="Google Shape;794;p29"/>
          <p:cNvGrpSpPr/>
          <p:nvPr/>
        </p:nvGrpSpPr>
        <p:grpSpPr>
          <a:xfrm rot="-765935">
            <a:off x="366172" y="4065178"/>
            <a:ext cx="295683"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8741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5"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594066" y="-388999"/>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9650347" y="4042864"/>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30"/>
          <p:cNvSpPr/>
          <p:nvPr/>
        </p:nvSpPr>
        <p:spPr>
          <a:xfrm rot="10800000">
            <a:off x="10097977" y="4182405"/>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30"/>
          <p:cNvSpPr/>
          <p:nvPr/>
        </p:nvSpPr>
        <p:spPr>
          <a:xfrm rot="10800000">
            <a:off x="9788710" y="4726639"/>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30"/>
          <p:cNvSpPr/>
          <p:nvPr/>
        </p:nvSpPr>
        <p:spPr>
          <a:xfrm rot="10800000">
            <a:off x="9363810" y="2853906"/>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30"/>
          <p:cNvSpPr/>
          <p:nvPr/>
        </p:nvSpPr>
        <p:spPr>
          <a:xfrm rot="9893225">
            <a:off x="2369448" y="495825"/>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7" name="Google Shape;807;p30"/>
          <p:cNvGrpSpPr/>
          <p:nvPr/>
        </p:nvGrpSpPr>
        <p:grpSpPr>
          <a:xfrm rot="5400000">
            <a:off x="371780" y="6049007"/>
            <a:ext cx="295696" cy="267845"/>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30"/>
          <p:cNvSpPr/>
          <p:nvPr/>
        </p:nvSpPr>
        <p:spPr>
          <a:xfrm rot="-834203">
            <a:off x="11395348" y="484581"/>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2" name="Google Shape;812;p30"/>
          <p:cNvGrpSpPr/>
          <p:nvPr/>
        </p:nvGrpSpPr>
        <p:grpSpPr>
          <a:xfrm rot="4654902">
            <a:off x="9684739" y="544391"/>
            <a:ext cx="578189" cy="523765"/>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30"/>
          <p:cNvGrpSpPr/>
          <p:nvPr/>
        </p:nvGrpSpPr>
        <p:grpSpPr>
          <a:xfrm rot="5400000">
            <a:off x="761623" y="1413196"/>
            <a:ext cx="326429" cy="295697"/>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0"/>
          <p:cNvSpPr/>
          <p:nvPr/>
        </p:nvSpPr>
        <p:spPr>
          <a:xfrm rot="6477717">
            <a:off x="11064199" y="6015703"/>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 name="Google Shape;821;p30"/>
          <p:cNvGrpSpPr/>
          <p:nvPr/>
        </p:nvGrpSpPr>
        <p:grpSpPr>
          <a:xfrm rot="5400000">
            <a:off x="10066781" y="5978563"/>
            <a:ext cx="295696" cy="267845"/>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5334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5" y="3731314"/>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31"/>
          <p:cNvSpPr/>
          <p:nvPr/>
        </p:nvSpPr>
        <p:spPr>
          <a:xfrm flipH="1">
            <a:off x="-690653"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31"/>
          <p:cNvSpPr/>
          <p:nvPr/>
        </p:nvSpPr>
        <p:spPr>
          <a:xfrm flipH="1">
            <a:off x="7066029" y="-261913"/>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31"/>
          <p:cNvSpPr/>
          <p:nvPr/>
        </p:nvSpPr>
        <p:spPr>
          <a:xfrm flipH="1">
            <a:off x="-724966"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31"/>
          <p:cNvSpPr/>
          <p:nvPr/>
        </p:nvSpPr>
        <p:spPr>
          <a:xfrm>
            <a:off x="2593767" y="2802867"/>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31"/>
          <p:cNvSpPr/>
          <p:nvPr/>
        </p:nvSpPr>
        <p:spPr>
          <a:xfrm>
            <a:off x="2905234" y="2252567"/>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31"/>
          <p:cNvSpPr/>
          <p:nvPr/>
        </p:nvSpPr>
        <p:spPr>
          <a:xfrm>
            <a:off x="2359967" y="3416334"/>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31"/>
          <p:cNvSpPr/>
          <p:nvPr/>
        </p:nvSpPr>
        <p:spPr>
          <a:xfrm rot="-906775">
            <a:off x="9449117" y="394933"/>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4" name="Google Shape;834;p31"/>
          <p:cNvGrpSpPr/>
          <p:nvPr/>
        </p:nvGrpSpPr>
        <p:grpSpPr>
          <a:xfrm rot="-5400000">
            <a:off x="11528233" y="1336920"/>
            <a:ext cx="295696" cy="267845"/>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9" name="Google Shape;839;p31"/>
          <p:cNvGrpSpPr/>
          <p:nvPr/>
        </p:nvGrpSpPr>
        <p:grpSpPr>
          <a:xfrm rot="-6145098">
            <a:off x="502116" y="640483"/>
            <a:ext cx="578189" cy="523765"/>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31"/>
          <p:cNvGrpSpPr/>
          <p:nvPr/>
        </p:nvGrpSpPr>
        <p:grpSpPr>
          <a:xfrm rot="-5400000">
            <a:off x="2344590" y="6285813"/>
            <a:ext cx="326429" cy="295697"/>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31"/>
          <p:cNvSpPr/>
          <p:nvPr/>
        </p:nvSpPr>
        <p:spPr>
          <a:xfrm rot="-308323">
            <a:off x="1579857" y="327181"/>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8" name="Google Shape;848;p31"/>
          <p:cNvGrpSpPr/>
          <p:nvPr/>
        </p:nvGrpSpPr>
        <p:grpSpPr>
          <a:xfrm rot="-5400000">
            <a:off x="10921965" y="6155063"/>
            <a:ext cx="295696" cy="267845"/>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1551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6"/>
        <p:cNvGrpSpPr/>
        <p:nvPr/>
      </p:nvGrpSpPr>
      <p:grpSpPr>
        <a:xfrm>
          <a:off x="0" y="0"/>
          <a:ext cx="0" cy="0"/>
          <a:chOff x="0" y="0"/>
          <a:chExt cx="0" cy="0"/>
        </a:xfrm>
      </p:grpSpPr>
      <p:sp>
        <p:nvSpPr>
          <p:cNvPr id="127" name="Google Shape;127;p5"/>
          <p:cNvSpPr/>
          <p:nvPr/>
        </p:nvSpPr>
        <p:spPr>
          <a:xfrm rot="10800000">
            <a:off x="-101300" y="-52186"/>
            <a:ext cx="4679269" cy="151709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rot="10800000">
            <a:off x="9431482" y="5702238"/>
            <a:ext cx="2815652" cy="1381821"/>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rot="10800000">
            <a:off x="-429629" y="5215304"/>
            <a:ext cx="6175172" cy="2082363"/>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10800000">
            <a:off x="9651299" y="-377902"/>
            <a:ext cx="3133069" cy="4470369"/>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32" name="Google Shape;132;p5"/>
          <p:cNvSpPr/>
          <p:nvPr/>
        </p:nvSpPr>
        <p:spPr>
          <a:xfrm rot="10545964">
            <a:off x="1355786" y="271603"/>
            <a:ext cx="1409756" cy="109842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5"/>
          <p:cNvGrpSpPr/>
          <p:nvPr/>
        </p:nvGrpSpPr>
        <p:grpSpPr>
          <a:xfrm rot="-9900030">
            <a:off x="2174346" y="6044370"/>
            <a:ext cx="287909" cy="260807"/>
            <a:chOff x="1640475" y="1197075"/>
            <a:chExt cx="55475" cy="50250"/>
          </a:xfrm>
        </p:grpSpPr>
        <p:sp>
          <p:nvSpPr>
            <p:cNvPr id="134" name="Google Shape;134;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5"/>
          <p:cNvSpPr/>
          <p:nvPr/>
        </p:nvSpPr>
        <p:spPr>
          <a:xfrm rot="-650935">
            <a:off x="276632" y="6172043"/>
            <a:ext cx="1103407" cy="25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 name="Google Shape;138;p5"/>
          <p:cNvGrpSpPr/>
          <p:nvPr/>
        </p:nvGrpSpPr>
        <p:grpSpPr>
          <a:xfrm rot="10799956">
            <a:off x="366456" y="719343"/>
            <a:ext cx="584507" cy="529488"/>
            <a:chOff x="1640475" y="1197075"/>
            <a:chExt cx="55475" cy="50250"/>
          </a:xfrm>
        </p:grpSpPr>
        <p:sp>
          <p:nvSpPr>
            <p:cNvPr id="139" name="Google Shape;13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5"/>
          <p:cNvGrpSpPr/>
          <p:nvPr/>
        </p:nvGrpSpPr>
        <p:grpSpPr>
          <a:xfrm rot="-3600112">
            <a:off x="10817368" y="794556"/>
            <a:ext cx="349941" cy="317003"/>
            <a:chOff x="1640475" y="1197075"/>
            <a:chExt cx="55475" cy="50250"/>
          </a:xfrm>
        </p:grpSpPr>
        <p:sp>
          <p:nvSpPr>
            <p:cNvPr id="143" name="Google Shape;143;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p:nvPr/>
        </p:nvSpPr>
        <p:spPr>
          <a:xfrm rot="-9900028">
            <a:off x="9069149" y="357644"/>
            <a:ext cx="1384067" cy="32424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p:nvPr/>
        </p:nvSpPr>
        <p:spPr>
          <a:xfrm rot="-9900036">
            <a:off x="11142393" y="5321776"/>
            <a:ext cx="600097" cy="88721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5"/>
          <p:cNvGrpSpPr/>
          <p:nvPr/>
        </p:nvGrpSpPr>
        <p:grpSpPr>
          <a:xfrm rot="6300003">
            <a:off x="10375625" y="6038053"/>
            <a:ext cx="441108" cy="399583"/>
            <a:chOff x="1640475" y="1197075"/>
            <a:chExt cx="55475" cy="50250"/>
          </a:xfrm>
        </p:grpSpPr>
        <p:sp>
          <p:nvSpPr>
            <p:cNvPr id="149" name="Google Shape;14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 name="Google Shape;152;p5"/>
          <p:cNvSpPr txBox="1">
            <a:spLocks noGrp="1"/>
          </p:cNvSpPr>
          <p:nvPr>
            <p:ph type="subTitle" idx="1"/>
          </p:nvPr>
        </p:nvSpPr>
        <p:spPr>
          <a:xfrm>
            <a:off x="1558441" y="3440967"/>
            <a:ext cx="4274800" cy="2072400"/>
          </a:xfrm>
          <a:prstGeom prst="rect">
            <a:avLst/>
          </a:prstGeom>
          <a:noFill/>
          <a:ln>
            <a:noFill/>
          </a:ln>
        </p:spPr>
        <p:txBody>
          <a:bodyPr spcFirstLastPara="1" wrap="square" lIns="91425" tIns="91425" rIns="91425" bIns="91425" anchor="t" anchorCtr="0">
            <a:noAutofit/>
          </a:bodyPr>
          <a:lstStyle>
            <a:lvl1pPr marR="121917" lvl="0"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153" name="Google Shape;153;p5"/>
          <p:cNvSpPr txBox="1">
            <a:spLocks noGrp="1"/>
          </p:cNvSpPr>
          <p:nvPr>
            <p:ph type="subTitle" idx="2"/>
          </p:nvPr>
        </p:nvSpPr>
        <p:spPr>
          <a:xfrm>
            <a:off x="6705327" y="3440967"/>
            <a:ext cx="4274800" cy="207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194155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338"/>
        <p:cNvGrpSpPr/>
        <p:nvPr/>
      </p:nvGrpSpPr>
      <p:grpSpPr>
        <a:xfrm>
          <a:off x="0" y="0"/>
          <a:ext cx="0" cy="0"/>
          <a:chOff x="0" y="0"/>
          <a:chExt cx="0" cy="0"/>
        </a:xfrm>
      </p:grpSpPr>
      <p:sp>
        <p:nvSpPr>
          <p:cNvPr id="339" name="Google Shape;339;p40"/>
          <p:cNvSpPr/>
          <p:nvPr/>
        </p:nvSpPr>
        <p:spPr>
          <a:xfrm>
            <a:off x="-64133" y="-70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0" name="Google Shape;340;p40"/>
          <p:cNvSpPr/>
          <p:nvPr/>
        </p:nvSpPr>
        <p:spPr>
          <a:xfrm>
            <a:off x="-64133" y="3206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41" name="Google Shape;341;p40"/>
          <p:cNvSpPr/>
          <p:nvPr/>
        </p:nvSpPr>
        <p:spPr>
          <a:xfrm>
            <a:off x="4267642" y="-935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42" name="Google Shape;342;p40"/>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40"/>
          <p:cNvSpPr txBox="1">
            <a:spLocks noGrp="1"/>
          </p:cNvSpPr>
          <p:nvPr>
            <p:ph type="ctrTitle"/>
          </p:nvPr>
        </p:nvSpPr>
        <p:spPr>
          <a:xfrm>
            <a:off x="2958367" y="2017151"/>
            <a:ext cx="6275200" cy="201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5200"/>
              <a:buNone/>
              <a:defRPr sz="77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4" name="Google Shape;344;p40"/>
          <p:cNvSpPr txBox="1">
            <a:spLocks noGrp="1"/>
          </p:cNvSpPr>
          <p:nvPr>
            <p:ph type="subTitle" idx="1"/>
          </p:nvPr>
        </p:nvSpPr>
        <p:spPr>
          <a:xfrm>
            <a:off x="3354000" y="4171533"/>
            <a:ext cx="5484000" cy="3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45" name="Google Shape;345;p40"/>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46" name="Google Shape;346;p40"/>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17617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347"/>
        <p:cNvGrpSpPr/>
        <p:nvPr/>
      </p:nvGrpSpPr>
      <p:grpSpPr>
        <a:xfrm>
          <a:off x="0" y="0"/>
          <a:ext cx="0" cy="0"/>
          <a:chOff x="0" y="0"/>
          <a:chExt cx="0" cy="0"/>
        </a:xfrm>
      </p:grpSpPr>
      <p:sp>
        <p:nvSpPr>
          <p:cNvPr id="348" name="Google Shape;348;p41"/>
          <p:cNvSpPr/>
          <p:nvPr/>
        </p:nvSpPr>
        <p:spPr>
          <a:xfrm rot="10800000">
            <a:off x="6558675" y="2743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9" name="Google Shape;349;p41"/>
          <p:cNvSpPr/>
          <p:nvPr/>
        </p:nvSpPr>
        <p:spPr>
          <a:xfrm rot="10800000">
            <a:off x="3296576" y="-93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50" name="Google Shape;350;p41"/>
          <p:cNvSpPr/>
          <p:nvPr/>
        </p:nvSpPr>
        <p:spPr>
          <a:xfrm rot="10800000">
            <a:off x="-64133" y="28727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51" name="Google Shape;351;p4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41"/>
          <p:cNvSpPr txBox="1">
            <a:spLocks noGrp="1"/>
          </p:cNvSpPr>
          <p:nvPr>
            <p:ph type="title"/>
          </p:nvPr>
        </p:nvSpPr>
        <p:spPr>
          <a:xfrm>
            <a:off x="3813600" y="3661589"/>
            <a:ext cx="4564800" cy="83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3" name="Google Shape;353;p41"/>
          <p:cNvSpPr txBox="1">
            <a:spLocks noGrp="1"/>
          </p:cNvSpPr>
          <p:nvPr>
            <p:ph type="title" idx="2" hasCustomPrompt="1"/>
          </p:nvPr>
        </p:nvSpPr>
        <p:spPr>
          <a:xfrm>
            <a:off x="5133833" y="1702503"/>
            <a:ext cx="1924400" cy="18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8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4" name="Google Shape;354;p41"/>
          <p:cNvSpPr txBox="1">
            <a:spLocks noGrp="1"/>
          </p:cNvSpPr>
          <p:nvPr>
            <p:ph type="subTitle" idx="1"/>
          </p:nvPr>
        </p:nvSpPr>
        <p:spPr>
          <a:xfrm>
            <a:off x="3931400" y="4616277"/>
            <a:ext cx="4329200" cy="5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latin typeface="Barlow"/>
                <a:ea typeface="Barlow"/>
                <a:cs typeface="Barlow"/>
                <a:sym typeface="Barlow"/>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55" name="Google Shape;355;p41"/>
          <p:cNvSpPr txBox="1">
            <a:spLocks noGrp="1"/>
          </p:cNvSpPr>
          <p:nvPr>
            <p:ph type="subTitle" idx="3"/>
          </p:nvPr>
        </p:nvSpPr>
        <p:spPr>
          <a:xfrm>
            <a:off x="950967" y="719333"/>
            <a:ext cx="1262000" cy="75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56" name="Google Shape;356;p4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4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980846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92"/>
        <p:cNvGrpSpPr/>
        <p:nvPr/>
      </p:nvGrpSpPr>
      <p:grpSpPr>
        <a:xfrm>
          <a:off x="0" y="0"/>
          <a:ext cx="0" cy="0"/>
          <a:chOff x="0" y="0"/>
          <a:chExt cx="0" cy="0"/>
        </a:xfrm>
      </p:grpSpPr>
      <p:sp>
        <p:nvSpPr>
          <p:cNvPr id="393" name="Google Shape;393;p45"/>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94" name="Google Shape;394;p45"/>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95" name="Google Shape;395;p45"/>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96" name="Google Shape;396;p45"/>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97" name="Google Shape;397;p45"/>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98" name="Google Shape;398;p45"/>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45"/>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2700"/>
              <a:buNone/>
              <a:defRPr sz="3600"/>
            </a:lvl2pPr>
            <a:lvl3pPr lvl="2" rtl="0">
              <a:spcBef>
                <a:spcPts val="0"/>
              </a:spcBef>
              <a:spcAft>
                <a:spcPts val="0"/>
              </a:spcAft>
              <a:buSzPts val="2700"/>
              <a:buNone/>
              <a:defRPr sz="3600"/>
            </a:lvl3pPr>
            <a:lvl4pPr lvl="3" rtl="0">
              <a:spcBef>
                <a:spcPts val="0"/>
              </a:spcBef>
              <a:spcAft>
                <a:spcPts val="0"/>
              </a:spcAft>
              <a:buSzPts val="2700"/>
              <a:buNone/>
              <a:defRPr sz="3600"/>
            </a:lvl4pPr>
            <a:lvl5pPr lvl="4" rtl="0">
              <a:spcBef>
                <a:spcPts val="0"/>
              </a:spcBef>
              <a:spcAft>
                <a:spcPts val="0"/>
              </a:spcAft>
              <a:buSzPts val="2700"/>
              <a:buNone/>
              <a:defRPr sz="3600"/>
            </a:lvl5pPr>
            <a:lvl6pPr lvl="5" rtl="0">
              <a:spcBef>
                <a:spcPts val="0"/>
              </a:spcBef>
              <a:spcAft>
                <a:spcPts val="0"/>
              </a:spcAft>
              <a:buSzPts val="2700"/>
              <a:buNone/>
              <a:defRPr sz="3600"/>
            </a:lvl6pPr>
            <a:lvl7pPr lvl="6" rtl="0">
              <a:spcBef>
                <a:spcPts val="0"/>
              </a:spcBef>
              <a:spcAft>
                <a:spcPts val="0"/>
              </a:spcAft>
              <a:buSzPts val="2700"/>
              <a:buNone/>
              <a:defRPr sz="3600"/>
            </a:lvl7pPr>
            <a:lvl8pPr lvl="7" rtl="0">
              <a:spcBef>
                <a:spcPts val="0"/>
              </a:spcBef>
              <a:spcAft>
                <a:spcPts val="0"/>
              </a:spcAft>
              <a:buSzPts val="2700"/>
              <a:buNone/>
              <a:defRPr sz="3600"/>
            </a:lvl8pPr>
            <a:lvl9pPr lvl="8" rtl="0">
              <a:spcBef>
                <a:spcPts val="0"/>
              </a:spcBef>
              <a:spcAft>
                <a:spcPts val="0"/>
              </a:spcAft>
              <a:buSzPts val="2700"/>
              <a:buNone/>
              <a:defRPr sz="3600"/>
            </a:lvl9pPr>
          </a:lstStyle>
          <a:p>
            <a:endParaRPr/>
          </a:p>
        </p:txBody>
      </p:sp>
      <p:sp>
        <p:nvSpPr>
          <p:cNvPr id="400" name="Google Shape;400;p45"/>
          <p:cNvSpPr txBox="1">
            <a:spLocks noGrp="1"/>
          </p:cNvSpPr>
          <p:nvPr>
            <p:ph type="body" idx="1"/>
          </p:nvPr>
        </p:nvSpPr>
        <p:spPr>
          <a:xfrm>
            <a:off x="1593533" y="2214067"/>
            <a:ext cx="4625200" cy="276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cxnSp>
        <p:nvCxnSpPr>
          <p:cNvPr id="401" name="Google Shape;401;p45"/>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02" name="Google Shape;402;p45"/>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881258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2890663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37"/>
        <p:cNvGrpSpPr/>
        <p:nvPr/>
      </p:nvGrpSpPr>
      <p:grpSpPr>
        <a:xfrm>
          <a:off x="0" y="0"/>
          <a:ext cx="0" cy="0"/>
          <a:chOff x="0" y="0"/>
          <a:chExt cx="0" cy="0"/>
        </a:xfrm>
      </p:grpSpPr>
      <p:sp>
        <p:nvSpPr>
          <p:cNvPr id="438" name="Google Shape;438;p51"/>
          <p:cNvSpPr/>
          <p:nvPr/>
        </p:nvSpPr>
        <p:spPr>
          <a:xfrm rot="10800000" flipH="1">
            <a:off x="-326843" y="-72772"/>
            <a:ext cx="11485467" cy="7124759"/>
          </a:xfrm>
          <a:custGeom>
            <a:avLst/>
            <a:gdLst/>
            <a:ahLst/>
            <a:cxnLst/>
            <a:rect l="l" t="t" r="r" b="b"/>
            <a:pathLst>
              <a:path w="344564" h="221220" extrusionOk="0">
                <a:moveTo>
                  <a:pt x="128837" y="0"/>
                </a:moveTo>
                <a:lnTo>
                  <a:pt x="0" y="0"/>
                </a:lnTo>
                <a:lnTo>
                  <a:pt x="0" y="118350"/>
                </a:lnTo>
                <a:lnTo>
                  <a:pt x="178774" y="112358"/>
                </a:lnTo>
                <a:lnTo>
                  <a:pt x="344564" y="221220"/>
                </a:lnTo>
                <a:lnTo>
                  <a:pt x="243692" y="56428"/>
                </a:lnTo>
                <a:close/>
              </a:path>
            </a:pathLst>
          </a:custGeom>
          <a:solidFill>
            <a:srgbClr val="96B3C1">
              <a:alpha val="38840"/>
            </a:srgbClr>
          </a:solidFill>
          <a:ln>
            <a:noFill/>
          </a:ln>
        </p:spPr>
      </p:sp>
      <p:sp>
        <p:nvSpPr>
          <p:cNvPr id="439" name="Google Shape;439;p51"/>
          <p:cNvSpPr/>
          <p:nvPr/>
        </p:nvSpPr>
        <p:spPr>
          <a:xfrm rot="10800000" flipH="1">
            <a:off x="4011593" y="5222018"/>
            <a:ext cx="5559633" cy="1801287"/>
          </a:xfrm>
          <a:custGeom>
            <a:avLst/>
            <a:gdLst/>
            <a:ahLst/>
            <a:cxnLst/>
            <a:rect l="l" t="t" r="r" b="b"/>
            <a:pathLst>
              <a:path w="166789" h="55929" extrusionOk="0">
                <a:moveTo>
                  <a:pt x="0" y="0"/>
                </a:moveTo>
                <a:lnTo>
                  <a:pt x="166789" y="0"/>
                </a:lnTo>
                <a:lnTo>
                  <a:pt x="114355" y="55929"/>
                </a:lnTo>
                <a:close/>
              </a:path>
            </a:pathLst>
          </a:custGeom>
          <a:solidFill>
            <a:srgbClr val="F7E5B7">
              <a:alpha val="52679"/>
            </a:srgbClr>
          </a:solidFill>
          <a:ln>
            <a:noFill/>
          </a:ln>
        </p:spPr>
      </p:sp>
      <p:sp>
        <p:nvSpPr>
          <p:cNvPr id="440" name="Google Shape;440;p51"/>
          <p:cNvSpPr/>
          <p:nvPr/>
        </p:nvSpPr>
        <p:spPr>
          <a:xfrm rot="10800000" flipH="1">
            <a:off x="7790143" y="-116744"/>
            <a:ext cx="4510967" cy="7157857"/>
          </a:xfrm>
          <a:custGeom>
            <a:avLst/>
            <a:gdLst/>
            <a:ahLst/>
            <a:cxnLst/>
            <a:rect l="l" t="t" r="r" b="b"/>
            <a:pathLst>
              <a:path w="135329" h="223218" extrusionOk="0">
                <a:moveTo>
                  <a:pt x="53433" y="0"/>
                </a:moveTo>
                <a:lnTo>
                  <a:pt x="135329" y="0"/>
                </a:lnTo>
                <a:lnTo>
                  <a:pt x="135329" y="223218"/>
                </a:lnTo>
                <a:lnTo>
                  <a:pt x="101872" y="223218"/>
                </a:lnTo>
                <a:lnTo>
                  <a:pt x="0" y="57927"/>
                </a:lnTo>
                <a:close/>
              </a:path>
            </a:pathLst>
          </a:custGeom>
          <a:solidFill>
            <a:srgbClr val="9EDDEF">
              <a:alpha val="29460"/>
            </a:srgbClr>
          </a:solidFill>
          <a:ln>
            <a:noFill/>
          </a:ln>
        </p:spPr>
      </p:sp>
      <p:sp>
        <p:nvSpPr>
          <p:cNvPr id="441" name="Google Shape;441;p5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51"/>
          <p:cNvSpPr txBox="1">
            <a:spLocks noGrp="1"/>
          </p:cNvSpPr>
          <p:nvPr>
            <p:ph type="title"/>
          </p:nvPr>
        </p:nvSpPr>
        <p:spPr>
          <a:xfrm>
            <a:off x="1979903" y="4455967"/>
            <a:ext cx="30536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3" name="Google Shape;443;p51"/>
          <p:cNvSpPr txBox="1">
            <a:spLocks noGrp="1"/>
          </p:cNvSpPr>
          <p:nvPr>
            <p:ph type="title" idx="2" hasCustomPrompt="1"/>
          </p:nvPr>
        </p:nvSpPr>
        <p:spPr>
          <a:xfrm>
            <a:off x="3078903" y="2229500"/>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Font typeface="Rozha One"/>
              <a:buNone/>
              <a:defRPr sz="2667">
                <a:latin typeface="Rozha One"/>
                <a:ea typeface="Rozha One"/>
                <a:cs typeface="Rozha One"/>
                <a:sym typeface="Rozha One"/>
              </a:defRPr>
            </a:lvl2pPr>
            <a:lvl3pPr lvl="2" algn="ctr" rtl="0">
              <a:spcBef>
                <a:spcPts val="0"/>
              </a:spcBef>
              <a:spcAft>
                <a:spcPts val="0"/>
              </a:spcAft>
              <a:buSzPts val="2000"/>
              <a:buFont typeface="Rozha One"/>
              <a:buNone/>
              <a:defRPr sz="2667">
                <a:latin typeface="Rozha One"/>
                <a:ea typeface="Rozha One"/>
                <a:cs typeface="Rozha One"/>
                <a:sym typeface="Rozha One"/>
              </a:defRPr>
            </a:lvl3pPr>
            <a:lvl4pPr lvl="3" algn="ctr" rtl="0">
              <a:spcBef>
                <a:spcPts val="0"/>
              </a:spcBef>
              <a:spcAft>
                <a:spcPts val="0"/>
              </a:spcAft>
              <a:buSzPts val="2000"/>
              <a:buFont typeface="Rozha One"/>
              <a:buNone/>
              <a:defRPr sz="2667">
                <a:latin typeface="Rozha One"/>
                <a:ea typeface="Rozha One"/>
                <a:cs typeface="Rozha One"/>
                <a:sym typeface="Rozha One"/>
              </a:defRPr>
            </a:lvl4pPr>
            <a:lvl5pPr lvl="4" algn="ctr" rtl="0">
              <a:spcBef>
                <a:spcPts val="0"/>
              </a:spcBef>
              <a:spcAft>
                <a:spcPts val="0"/>
              </a:spcAft>
              <a:buSzPts val="2000"/>
              <a:buFont typeface="Rozha One"/>
              <a:buNone/>
              <a:defRPr sz="2667">
                <a:latin typeface="Rozha One"/>
                <a:ea typeface="Rozha One"/>
                <a:cs typeface="Rozha One"/>
                <a:sym typeface="Rozha One"/>
              </a:defRPr>
            </a:lvl5pPr>
            <a:lvl6pPr lvl="5" algn="ctr" rtl="0">
              <a:spcBef>
                <a:spcPts val="0"/>
              </a:spcBef>
              <a:spcAft>
                <a:spcPts val="0"/>
              </a:spcAft>
              <a:buSzPts val="2000"/>
              <a:buFont typeface="Rozha One"/>
              <a:buNone/>
              <a:defRPr sz="2667">
                <a:latin typeface="Rozha One"/>
                <a:ea typeface="Rozha One"/>
                <a:cs typeface="Rozha One"/>
                <a:sym typeface="Rozha One"/>
              </a:defRPr>
            </a:lvl6pPr>
            <a:lvl7pPr lvl="6" algn="ctr" rtl="0">
              <a:spcBef>
                <a:spcPts val="0"/>
              </a:spcBef>
              <a:spcAft>
                <a:spcPts val="0"/>
              </a:spcAft>
              <a:buSzPts val="2000"/>
              <a:buFont typeface="Rozha One"/>
              <a:buNone/>
              <a:defRPr sz="2667">
                <a:latin typeface="Rozha One"/>
                <a:ea typeface="Rozha One"/>
                <a:cs typeface="Rozha One"/>
                <a:sym typeface="Rozha One"/>
              </a:defRPr>
            </a:lvl7pPr>
            <a:lvl8pPr lvl="7" algn="ctr" rtl="0">
              <a:spcBef>
                <a:spcPts val="0"/>
              </a:spcBef>
              <a:spcAft>
                <a:spcPts val="0"/>
              </a:spcAft>
              <a:buSzPts val="2000"/>
              <a:buFont typeface="Rozha One"/>
              <a:buNone/>
              <a:defRPr sz="2667">
                <a:latin typeface="Rozha One"/>
                <a:ea typeface="Rozha One"/>
                <a:cs typeface="Rozha One"/>
                <a:sym typeface="Rozha One"/>
              </a:defRPr>
            </a:lvl8pPr>
            <a:lvl9pPr lvl="8" algn="ctr" rtl="0">
              <a:spcBef>
                <a:spcPts val="0"/>
              </a:spcBef>
              <a:spcAft>
                <a:spcPts val="0"/>
              </a:spcAft>
              <a:buSzPts val="2000"/>
              <a:buFont typeface="Rozha One"/>
              <a:buNone/>
              <a:defRPr sz="2667">
                <a:latin typeface="Rozha One"/>
                <a:ea typeface="Rozha One"/>
                <a:cs typeface="Rozha One"/>
                <a:sym typeface="Rozha One"/>
              </a:defRPr>
            </a:lvl9pPr>
          </a:lstStyle>
          <a:p>
            <a:r>
              <a:t>xx%</a:t>
            </a:r>
          </a:p>
        </p:txBody>
      </p:sp>
      <p:sp>
        <p:nvSpPr>
          <p:cNvPr id="444" name="Google Shape;444;p51"/>
          <p:cNvSpPr txBox="1">
            <a:spLocks noGrp="1"/>
          </p:cNvSpPr>
          <p:nvPr>
            <p:ph type="title" idx="3" hasCustomPrompt="1"/>
          </p:nvPr>
        </p:nvSpPr>
        <p:spPr>
          <a:xfrm>
            <a:off x="3078903" y="3988601"/>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a:solidFill>
                  <a:schemeClr val="dk1"/>
                </a:solidFill>
              </a:defRPr>
            </a:lvl1pPr>
            <a:lvl2pPr lvl="1"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a:r>
              <a:t>xx%</a:t>
            </a:r>
          </a:p>
        </p:txBody>
      </p:sp>
      <p:sp>
        <p:nvSpPr>
          <p:cNvPr id="445" name="Google Shape;445;p51"/>
          <p:cNvSpPr txBox="1">
            <a:spLocks noGrp="1"/>
          </p:cNvSpPr>
          <p:nvPr>
            <p:ph type="title" idx="4"/>
          </p:nvPr>
        </p:nvSpPr>
        <p:spPr>
          <a:xfrm>
            <a:off x="7206697" y="4455967"/>
            <a:ext cx="29572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6" name="Google Shape;446;p51"/>
          <p:cNvSpPr txBox="1">
            <a:spLocks noGrp="1"/>
          </p:cNvSpPr>
          <p:nvPr>
            <p:ph type="title" idx="5"/>
          </p:nvPr>
        </p:nvSpPr>
        <p:spPr>
          <a:xfrm>
            <a:off x="1979903" y="2696900"/>
            <a:ext cx="30536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7" name="Google Shape;447;p51"/>
          <p:cNvSpPr txBox="1">
            <a:spLocks noGrp="1"/>
          </p:cNvSpPr>
          <p:nvPr>
            <p:ph type="title" idx="6"/>
          </p:nvPr>
        </p:nvSpPr>
        <p:spPr>
          <a:xfrm>
            <a:off x="7206697" y="2696900"/>
            <a:ext cx="29572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8" name="Google Shape;448;p51"/>
          <p:cNvSpPr txBox="1">
            <a:spLocks noGrp="1"/>
          </p:cNvSpPr>
          <p:nvPr>
            <p:ph type="title" idx="7" hasCustomPrompt="1"/>
          </p:nvPr>
        </p:nvSpPr>
        <p:spPr>
          <a:xfrm>
            <a:off x="8257497" y="2229500"/>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Font typeface="Rozha One"/>
              <a:buNone/>
              <a:defRPr sz="2667">
                <a:latin typeface="Rozha One"/>
                <a:ea typeface="Rozha One"/>
                <a:cs typeface="Rozha One"/>
                <a:sym typeface="Rozha One"/>
              </a:defRPr>
            </a:lvl2pPr>
            <a:lvl3pPr lvl="2" algn="ctr" rtl="0">
              <a:spcBef>
                <a:spcPts val="0"/>
              </a:spcBef>
              <a:spcAft>
                <a:spcPts val="0"/>
              </a:spcAft>
              <a:buSzPts val="2000"/>
              <a:buFont typeface="Rozha One"/>
              <a:buNone/>
              <a:defRPr sz="2667">
                <a:latin typeface="Rozha One"/>
                <a:ea typeface="Rozha One"/>
                <a:cs typeface="Rozha One"/>
                <a:sym typeface="Rozha One"/>
              </a:defRPr>
            </a:lvl3pPr>
            <a:lvl4pPr lvl="3" algn="ctr" rtl="0">
              <a:spcBef>
                <a:spcPts val="0"/>
              </a:spcBef>
              <a:spcAft>
                <a:spcPts val="0"/>
              </a:spcAft>
              <a:buSzPts val="2000"/>
              <a:buFont typeface="Rozha One"/>
              <a:buNone/>
              <a:defRPr sz="2667">
                <a:latin typeface="Rozha One"/>
                <a:ea typeface="Rozha One"/>
                <a:cs typeface="Rozha One"/>
                <a:sym typeface="Rozha One"/>
              </a:defRPr>
            </a:lvl4pPr>
            <a:lvl5pPr lvl="4" algn="ctr" rtl="0">
              <a:spcBef>
                <a:spcPts val="0"/>
              </a:spcBef>
              <a:spcAft>
                <a:spcPts val="0"/>
              </a:spcAft>
              <a:buSzPts val="2000"/>
              <a:buFont typeface="Rozha One"/>
              <a:buNone/>
              <a:defRPr sz="2667">
                <a:latin typeface="Rozha One"/>
                <a:ea typeface="Rozha One"/>
                <a:cs typeface="Rozha One"/>
                <a:sym typeface="Rozha One"/>
              </a:defRPr>
            </a:lvl5pPr>
            <a:lvl6pPr lvl="5" algn="ctr" rtl="0">
              <a:spcBef>
                <a:spcPts val="0"/>
              </a:spcBef>
              <a:spcAft>
                <a:spcPts val="0"/>
              </a:spcAft>
              <a:buSzPts val="2000"/>
              <a:buFont typeface="Rozha One"/>
              <a:buNone/>
              <a:defRPr sz="2667">
                <a:latin typeface="Rozha One"/>
                <a:ea typeface="Rozha One"/>
                <a:cs typeface="Rozha One"/>
                <a:sym typeface="Rozha One"/>
              </a:defRPr>
            </a:lvl6pPr>
            <a:lvl7pPr lvl="6" algn="ctr" rtl="0">
              <a:spcBef>
                <a:spcPts val="0"/>
              </a:spcBef>
              <a:spcAft>
                <a:spcPts val="0"/>
              </a:spcAft>
              <a:buSzPts val="2000"/>
              <a:buFont typeface="Rozha One"/>
              <a:buNone/>
              <a:defRPr sz="2667">
                <a:latin typeface="Rozha One"/>
                <a:ea typeface="Rozha One"/>
                <a:cs typeface="Rozha One"/>
                <a:sym typeface="Rozha One"/>
              </a:defRPr>
            </a:lvl7pPr>
            <a:lvl8pPr lvl="7" algn="ctr" rtl="0">
              <a:spcBef>
                <a:spcPts val="0"/>
              </a:spcBef>
              <a:spcAft>
                <a:spcPts val="0"/>
              </a:spcAft>
              <a:buSzPts val="2000"/>
              <a:buFont typeface="Rozha One"/>
              <a:buNone/>
              <a:defRPr sz="2667">
                <a:latin typeface="Rozha One"/>
                <a:ea typeface="Rozha One"/>
                <a:cs typeface="Rozha One"/>
                <a:sym typeface="Rozha One"/>
              </a:defRPr>
            </a:lvl8pPr>
            <a:lvl9pPr lvl="8" algn="ctr" rtl="0">
              <a:spcBef>
                <a:spcPts val="0"/>
              </a:spcBef>
              <a:spcAft>
                <a:spcPts val="0"/>
              </a:spcAft>
              <a:buSzPts val="2000"/>
              <a:buFont typeface="Rozha One"/>
              <a:buNone/>
              <a:defRPr sz="2667">
                <a:latin typeface="Rozha One"/>
                <a:ea typeface="Rozha One"/>
                <a:cs typeface="Rozha One"/>
                <a:sym typeface="Rozha One"/>
              </a:defRPr>
            </a:lvl9pPr>
          </a:lstStyle>
          <a:p>
            <a:r>
              <a:t>xx%</a:t>
            </a:r>
          </a:p>
        </p:txBody>
      </p:sp>
      <p:sp>
        <p:nvSpPr>
          <p:cNvPr id="449" name="Google Shape;449;p51"/>
          <p:cNvSpPr txBox="1">
            <a:spLocks noGrp="1"/>
          </p:cNvSpPr>
          <p:nvPr>
            <p:ph type="title" idx="8" hasCustomPrompt="1"/>
          </p:nvPr>
        </p:nvSpPr>
        <p:spPr>
          <a:xfrm>
            <a:off x="8257497" y="3986229"/>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a:solidFill>
                  <a:schemeClr val="dk1"/>
                </a:solidFill>
              </a:defRPr>
            </a:lvl1pPr>
            <a:lvl2pPr lvl="1"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a:r>
              <a:t>xx%</a:t>
            </a:r>
          </a:p>
        </p:txBody>
      </p:sp>
      <p:sp>
        <p:nvSpPr>
          <p:cNvPr id="450" name="Google Shape;450;p51"/>
          <p:cNvSpPr txBox="1">
            <a:spLocks noGrp="1"/>
          </p:cNvSpPr>
          <p:nvPr>
            <p:ph type="subTitle" idx="1"/>
          </p:nvPr>
        </p:nvSpPr>
        <p:spPr>
          <a:xfrm>
            <a:off x="1870703" y="3158293"/>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1" name="Google Shape;451;p51"/>
          <p:cNvSpPr txBox="1">
            <a:spLocks noGrp="1"/>
          </p:cNvSpPr>
          <p:nvPr>
            <p:ph type="subTitle" idx="9"/>
          </p:nvPr>
        </p:nvSpPr>
        <p:spPr>
          <a:xfrm>
            <a:off x="7049297" y="3158293"/>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2" name="Google Shape;452;p51"/>
          <p:cNvSpPr txBox="1">
            <a:spLocks noGrp="1"/>
          </p:cNvSpPr>
          <p:nvPr>
            <p:ph type="subTitle" idx="13"/>
          </p:nvPr>
        </p:nvSpPr>
        <p:spPr>
          <a:xfrm>
            <a:off x="1870703" y="4917497"/>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3" name="Google Shape;453;p51"/>
          <p:cNvSpPr txBox="1">
            <a:spLocks noGrp="1"/>
          </p:cNvSpPr>
          <p:nvPr>
            <p:ph type="subTitle" idx="14"/>
          </p:nvPr>
        </p:nvSpPr>
        <p:spPr>
          <a:xfrm>
            <a:off x="7049297" y="4917497"/>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4" name="Google Shape;454;p51"/>
          <p:cNvSpPr txBox="1">
            <a:spLocks noGrp="1"/>
          </p:cNvSpPr>
          <p:nvPr>
            <p:ph type="title" idx="15"/>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455" name="Google Shape;455;p5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56" name="Google Shape;456;p5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691092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682"/>
        <p:cNvGrpSpPr/>
        <p:nvPr/>
      </p:nvGrpSpPr>
      <p:grpSpPr>
        <a:xfrm>
          <a:off x="0" y="0"/>
          <a:ext cx="0" cy="0"/>
          <a:chOff x="0" y="0"/>
          <a:chExt cx="0" cy="0"/>
        </a:xfrm>
      </p:grpSpPr>
      <p:sp>
        <p:nvSpPr>
          <p:cNvPr id="683" name="Google Shape;683;p73"/>
          <p:cNvSpPr/>
          <p:nvPr/>
        </p:nvSpPr>
        <p:spPr>
          <a:xfrm>
            <a:off x="-166467" y="-168477"/>
            <a:ext cx="11502133" cy="4577533"/>
          </a:xfrm>
          <a:custGeom>
            <a:avLst/>
            <a:gdLst/>
            <a:ahLst/>
            <a:cxnLst/>
            <a:rect l="l" t="t" r="r" b="b"/>
            <a:pathLst>
              <a:path w="345064" h="137326" extrusionOk="0">
                <a:moveTo>
                  <a:pt x="0" y="0"/>
                </a:moveTo>
                <a:lnTo>
                  <a:pt x="215728" y="137326"/>
                </a:lnTo>
                <a:lnTo>
                  <a:pt x="345064" y="0"/>
                </a:lnTo>
                <a:close/>
              </a:path>
            </a:pathLst>
          </a:custGeom>
          <a:solidFill>
            <a:srgbClr val="9EDDEF">
              <a:alpha val="29460"/>
            </a:srgbClr>
          </a:solidFill>
          <a:ln>
            <a:noFill/>
          </a:ln>
        </p:spPr>
      </p:sp>
      <p:sp>
        <p:nvSpPr>
          <p:cNvPr id="684" name="Google Shape;684;p73"/>
          <p:cNvSpPr/>
          <p:nvPr/>
        </p:nvSpPr>
        <p:spPr>
          <a:xfrm>
            <a:off x="7781609" y="-109987"/>
            <a:ext cx="4594200" cy="6907933"/>
          </a:xfrm>
          <a:custGeom>
            <a:avLst/>
            <a:gdLst/>
            <a:ahLst/>
            <a:cxnLst/>
            <a:rect l="l" t="t" r="r" b="b"/>
            <a:pathLst>
              <a:path w="137826" h="207238" extrusionOk="0">
                <a:moveTo>
                  <a:pt x="104368" y="0"/>
                </a:moveTo>
                <a:lnTo>
                  <a:pt x="137826" y="0"/>
                </a:lnTo>
                <a:lnTo>
                  <a:pt x="137826" y="207238"/>
                </a:lnTo>
                <a:lnTo>
                  <a:pt x="0" y="111859"/>
                </a:lnTo>
                <a:close/>
              </a:path>
            </a:pathLst>
          </a:custGeom>
          <a:solidFill>
            <a:srgbClr val="595959">
              <a:alpha val="16960"/>
            </a:srgbClr>
          </a:solidFill>
          <a:ln>
            <a:noFill/>
          </a:ln>
        </p:spPr>
      </p:sp>
      <p:sp>
        <p:nvSpPr>
          <p:cNvPr id="685" name="Google Shape;685;p73"/>
          <p:cNvSpPr/>
          <p:nvPr/>
        </p:nvSpPr>
        <p:spPr>
          <a:xfrm>
            <a:off x="-183100" y="-166466"/>
            <a:ext cx="5026967" cy="5160167"/>
          </a:xfrm>
          <a:custGeom>
            <a:avLst/>
            <a:gdLst/>
            <a:ahLst/>
            <a:cxnLst/>
            <a:rect l="l" t="t" r="r" b="b"/>
            <a:pathLst>
              <a:path w="150809" h="154805" extrusionOk="0">
                <a:moveTo>
                  <a:pt x="1498" y="0"/>
                </a:moveTo>
                <a:lnTo>
                  <a:pt x="150809" y="95879"/>
                </a:lnTo>
                <a:lnTo>
                  <a:pt x="51435" y="154805"/>
                </a:lnTo>
                <a:lnTo>
                  <a:pt x="0" y="154805"/>
                </a:lnTo>
                <a:close/>
              </a:path>
            </a:pathLst>
          </a:custGeom>
          <a:solidFill>
            <a:srgbClr val="96B3C1">
              <a:alpha val="38840"/>
            </a:srgbClr>
          </a:solidFill>
          <a:ln>
            <a:noFill/>
          </a:ln>
        </p:spPr>
      </p:sp>
      <p:sp>
        <p:nvSpPr>
          <p:cNvPr id="686" name="Google Shape;686;p73"/>
          <p:cNvSpPr/>
          <p:nvPr/>
        </p:nvSpPr>
        <p:spPr>
          <a:xfrm>
            <a:off x="-87733" y="3041500"/>
            <a:ext cx="7135833" cy="3889600"/>
          </a:xfrm>
          <a:custGeom>
            <a:avLst/>
            <a:gdLst/>
            <a:ahLst/>
            <a:cxnLst/>
            <a:rect l="l" t="t" r="r" b="b"/>
            <a:pathLst>
              <a:path w="214075" h="116688" extrusionOk="0">
                <a:moveTo>
                  <a:pt x="211881" y="116688"/>
                </a:moveTo>
                <a:lnTo>
                  <a:pt x="0" y="116688"/>
                </a:lnTo>
                <a:lnTo>
                  <a:pt x="0" y="58783"/>
                </a:lnTo>
                <a:lnTo>
                  <a:pt x="48255" y="58783"/>
                </a:lnTo>
                <a:lnTo>
                  <a:pt x="147396" y="0"/>
                </a:lnTo>
                <a:lnTo>
                  <a:pt x="214075" y="41236"/>
                </a:lnTo>
                <a:close/>
              </a:path>
            </a:pathLst>
          </a:custGeom>
          <a:solidFill>
            <a:srgbClr val="F7E5B7">
              <a:alpha val="52679"/>
            </a:srgbClr>
          </a:solidFill>
          <a:ln>
            <a:noFill/>
          </a:ln>
        </p:spPr>
      </p:sp>
    </p:spTree>
    <p:extLst>
      <p:ext uri="{BB962C8B-B14F-4D97-AF65-F5344CB8AC3E}">
        <p14:creationId xmlns:p14="http://schemas.microsoft.com/office/powerpoint/2010/main" val="2754145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687"/>
        <p:cNvGrpSpPr/>
        <p:nvPr/>
      </p:nvGrpSpPr>
      <p:grpSpPr>
        <a:xfrm>
          <a:off x="0" y="0"/>
          <a:ext cx="0" cy="0"/>
          <a:chOff x="0" y="0"/>
          <a:chExt cx="0" cy="0"/>
        </a:xfrm>
      </p:grpSpPr>
      <p:sp>
        <p:nvSpPr>
          <p:cNvPr id="688" name="Google Shape;688;p74"/>
          <p:cNvSpPr/>
          <p:nvPr/>
        </p:nvSpPr>
        <p:spPr>
          <a:xfrm rot="10800000">
            <a:off x="3578822" y="-183100"/>
            <a:ext cx="8838833" cy="3911733"/>
          </a:xfrm>
          <a:custGeom>
            <a:avLst/>
            <a:gdLst/>
            <a:ahLst/>
            <a:cxnLst/>
            <a:rect l="l" t="t" r="r" b="b"/>
            <a:pathLst>
              <a:path w="265165" h="117352" extrusionOk="0">
                <a:moveTo>
                  <a:pt x="155803" y="0"/>
                </a:moveTo>
                <a:lnTo>
                  <a:pt x="218724" y="40948"/>
                </a:lnTo>
                <a:lnTo>
                  <a:pt x="265165" y="117352"/>
                </a:lnTo>
                <a:lnTo>
                  <a:pt x="0" y="117352"/>
                </a:lnTo>
                <a:lnTo>
                  <a:pt x="0" y="58426"/>
                </a:lnTo>
                <a:lnTo>
                  <a:pt x="57427" y="58426"/>
                </a:lnTo>
                <a:close/>
              </a:path>
            </a:pathLst>
          </a:custGeom>
          <a:solidFill>
            <a:srgbClr val="F7E5B7">
              <a:alpha val="52679"/>
            </a:srgbClr>
          </a:solidFill>
          <a:ln>
            <a:noFill/>
          </a:ln>
        </p:spPr>
      </p:sp>
      <p:sp>
        <p:nvSpPr>
          <p:cNvPr id="689" name="Google Shape;689;p74"/>
          <p:cNvSpPr/>
          <p:nvPr/>
        </p:nvSpPr>
        <p:spPr>
          <a:xfrm>
            <a:off x="3845134" y="4843867"/>
            <a:ext cx="8472633" cy="2130667"/>
          </a:xfrm>
          <a:custGeom>
            <a:avLst/>
            <a:gdLst/>
            <a:ahLst/>
            <a:cxnLst/>
            <a:rect l="l" t="t" r="r" b="b"/>
            <a:pathLst>
              <a:path w="254179" h="63920" extrusionOk="0">
                <a:moveTo>
                  <a:pt x="153806" y="0"/>
                </a:moveTo>
                <a:lnTo>
                  <a:pt x="0" y="63920"/>
                </a:lnTo>
                <a:lnTo>
                  <a:pt x="254179" y="63920"/>
                </a:lnTo>
                <a:close/>
              </a:path>
            </a:pathLst>
          </a:custGeom>
          <a:solidFill>
            <a:srgbClr val="96B3C1">
              <a:alpha val="38840"/>
            </a:srgbClr>
          </a:solidFill>
          <a:ln>
            <a:noFill/>
          </a:ln>
        </p:spPr>
      </p:sp>
      <p:sp>
        <p:nvSpPr>
          <p:cNvPr id="690" name="Google Shape;690;p74"/>
          <p:cNvSpPr/>
          <p:nvPr/>
        </p:nvSpPr>
        <p:spPr>
          <a:xfrm>
            <a:off x="-116533" y="-149799"/>
            <a:ext cx="5243400" cy="7091033"/>
          </a:xfrm>
          <a:custGeom>
            <a:avLst/>
            <a:gdLst/>
            <a:ahLst/>
            <a:cxnLst/>
            <a:rect l="l" t="t" r="r" b="b"/>
            <a:pathLst>
              <a:path w="157302" h="212731" extrusionOk="0">
                <a:moveTo>
                  <a:pt x="157302" y="75904"/>
                </a:moveTo>
                <a:lnTo>
                  <a:pt x="120848" y="212731"/>
                </a:lnTo>
                <a:lnTo>
                  <a:pt x="0" y="212731"/>
                </a:lnTo>
                <a:lnTo>
                  <a:pt x="0" y="0"/>
                </a:lnTo>
                <a:lnTo>
                  <a:pt x="111859" y="0"/>
                </a:lnTo>
                <a:close/>
              </a:path>
            </a:pathLst>
          </a:custGeom>
          <a:solidFill>
            <a:srgbClr val="595959">
              <a:alpha val="16960"/>
            </a:srgbClr>
          </a:solidFill>
          <a:ln>
            <a:noFill/>
          </a:ln>
        </p:spPr>
      </p:sp>
      <p:sp>
        <p:nvSpPr>
          <p:cNvPr id="691" name="Google Shape;691;p74"/>
          <p:cNvSpPr/>
          <p:nvPr/>
        </p:nvSpPr>
        <p:spPr>
          <a:xfrm>
            <a:off x="7233352" y="1794315"/>
            <a:ext cx="5001667" cy="5147467"/>
          </a:xfrm>
          <a:custGeom>
            <a:avLst/>
            <a:gdLst/>
            <a:ahLst/>
            <a:cxnLst/>
            <a:rect l="l" t="t" r="r" b="b"/>
            <a:pathLst>
              <a:path w="150050" h="154424" extrusionOk="0">
                <a:moveTo>
                  <a:pt x="97566" y="0"/>
                </a:moveTo>
                <a:lnTo>
                  <a:pt x="0" y="57867"/>
                </a:lnTo>
                <a:lnTo>
                  <a:pt x="150050" y="154424"/>
                </a:lnTo>
                <a:close/>
              </a:path>
            </a:pathLst>
          </a:custGeom>
          <a:solidFill>
            <a:srgbClr val="9EDDEF">
              <a:alpha val="29460"/>
            </a:srgbClr>
          </a:solidFill>
          <a:ln>
            <a:noFill/>
          </a:ln>
        </p:spPr>
      </p:sp>
    </p:spTree>
    <p:extLst>
      <p:ext uri="{BB962C8B-B14F-4D97-AF65-F5344CB8AC3E}">
        <p14:creationId xmlns:p14="http://schemas.microsoft.com/office/powerpoint/2010/main" val="851454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692"/>
        <p:cNvGrpSpPr/>
        <p:nvPr/>
      </p:nvGrpSpPr>
      <p:grpSpPr>
        <a:xfrm>
          <a:off x="0" y="0"/>
          <a:ext cx="0" cy="0"/>
          <a:chOff x="0" y="0"/>
          <a:chExt cx="0" cy="0"/>
        </a:xfrm>
      </p:grpSpPr>
      <p:sp>
        <p:nvSpPr>
          <p:cNvPr id="693" name="Google Shape;693;p75"/>
          <p:cNvSpPr/>
          <p:nvPr/>
        </p:nvSpPr>
        <p:spPr>
          <a:xfrm>
            <a:off x="-319733" y="-166433"/>
            <a:ext cx="5896473" cy="7157600"/>
          </a:xfrm>
          <a:custGeom>
            <a:avLst/>
            <a:gdLst/>
            <a:ahLst/>
            <a:cxnLst/>
            <a:rect l="l" t="t" r="r" b="b"/>
            <a:pathLst>
              <a:path w="174280" h="214728" extrusionOk="0">
                <a:moveTo>
                  <a:pt x="2997" y="0"/>
                </a:moveTo>
                <a:lnTo>
                  <a:pt x="174280" y="125341"/>
                </a:lnTo>
                <a:lnTo>
                  <a:pt x="174280" y="214728"/>
                </a:lnTo>
                <a:lnTo>
                  <a:pt x="0" y="214728"/>
                </a:lnTo>
                <a:lnTo>
                  <a:pt x="0" y="4993"/>
                </a:lnTo>
                <a:close/>
              </a:path>
            </a:pathLst>
          </a:custGeom>
          <a:solidFill>
            <a:srgbClr val="F7E5B7">
              <a:alpha val="52679"/>
            </a:srgbClr>
          </a:solidFill>
          <a:ln>
            <a:noFill/>
          </a:ln>
        </p:spPr>
      </p:sp>
      <p:sp>
        <p:nvSpPr>
          <p:cNvPr id="694" name="Google Shape;694;p75"/>
          <p:cNvSpPr/>
          <p:nvPr/>
        </p:nvSpPr>
        <p:spPr>
          <a:xfrm>
            <a:off x="5576670" y="2613374"/>
            <a:ext cx="5626111" cy="4394433"/>
          </a:xfrm>
          <a:custGeom>
            <a:avLst/>
            <a:gdLst/>
            <a:ahLst/>
            <a:cxnLst/>
            <a:rect l="l" t="t" r="r" b="b"/>
            <a:pathLst>
              <a:path w="166289" h="131833" extrusionOk="0">
                <a:moveTo>
                  <a:pt x="0" y="131833"/>
                </a:moveTo>
                <a:lnTo>
                  <a:pt x="12484" y="131334"/>
                </a:lnTo>
                <a:lnTo>
                  <a:pt x="166289" y="131334"/>
                </a:lnTo>
                <a:lnTo>
                  <a:pt x="95878" y="0"/>
                </a:lnTo>
                <a:lnTo>
                  <a:pt x="0" y="42946"/>
                </a:lnTo>
                <a:close/>
              </a:path>
            </a:pathLst>
          </a:custGeom>
          <a:solidFill>
            <a:srgbClr val="9EDDEF">
              <a:alpha val="29460"/>
            </a:srgbClr>
          </a:solidFill>
          <a:ln>
            <a:noFill/>
          </a:ln>
        </p:spPr>
      </p:sp>
      <p:sp>
        <p:nvSpPr>
          <p:cNvPr id="695" name="Google Shape;695;p75"/>
          <p:cNvSpPr/>
          <p:nvPr/>
        </p:nvSpPr>
        <p:spPr>
          <a:xfrm>
            <a:off x="-201453" y="-133151"/>
            <a:ext cx="9224828" cy="4161400"/>
          </a:xfrm>
          <a:custGeom>
            <a:avLst/>
            <a:gdLst/>
            <a:ahLst/>
            <a:cxnLst/>
            <a:rect l="l" t="t" r="r" b="b"/>
            <a:pathLst>
              <a:path w="272655" h="124842" extrusionOk="0">
                <a:moveTo>
                  <a:pt x="0" y="0"/>
                </a:moveTo>
                <a:lnTo>
                  <a:pt x="272655" y="0"/>
                </a:lnTo>
                <a:lnTo>
                  <a:pt x="266164" y="82895"/>
                </a:lnTo>
                <a:lnTo>
                  <a:pt x="171284" y="124842"/>
                </a:lnTo>
                <a:close/>
              </a:path>
            </a:pathLst>
          </a:custGeom>
          <a:solidFill>
            <a:srgbClr val="96B3C1">
              <a:alpha val="38840"/>
            </a:srgbClr>
          </a:solidFill>
          <a:ln>
            <a:noFill/>
          </a:ln>
        </p:spPr>
      </p:sp>
      <p:sp>
        <p:nvSpPr>
          <p:cNvPr id="696" name="Google Shape;696;p75"/>
          <p:cNvSpPr/>
          <p:nvPr/>
        </p:nvSpPr>
        <p:spPr>
          <a:xfrm>
            <a:off x="8835736" y="2606503"/>
            <a:ext cx="3714133" cy="4430667"/>
          </a:xfrm>
          <a:custGeom>
            <a:avLst/>
            <a:gdLst/>
            <a:ahLst/>
            <a:cxnLst/>
            <a:rect l="l" t="t" r="r" b="b"/>
            <a:pathLst>
              <a:path w="111424" h="132920" extrusionOk="0">
                <a:moveTo>
                  <a:pt x="0" y="878"/>
                </a:moveTo>
                <a:lnTo>
                  <a:pt x="71505" y="132920"/>
                </a:lnTo>
                <a:lnTo>
                  <a:pt x="111424" y="132920"/>
                </a:lnTo>
                <a:lnTo>
                  <a:pt x="107038" y="0"/>
                </a:lnTo>
                <a:close/>
              </a:path>
            </a:pathLst>
          </a:custGeom>
          <a:solidFill>
            <a:srgbClr val="595959">
              <a:alpha val="16960"/>
            </a:srgbClr>
          </a:solidFill>
          <a:ln>
            <a:noFill/>
          </a:ln>
        </p:spPr>
      </p:sp>
    </p:spTree>
    <p:extLst>
      <p:ext uri="{BB962C8B-B14F-4D97-AF65-F5344CB8AC3E}">
        <p14:creationId xmlns:p14="http://schemas.microsoft.com/office/powerpoint/2010/main" val="985609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4">
  <p:cSld name="Background 4">
    <p:bg>
      <p:bgPr>
        <a:blipFill>
          <a:blip r:embed="rId2">
            <a:alphaModFix/>
          </a:blip>
          <a:stretch>
            <a:fillRect/>
          </a:stretch>
        </a:blipFill>
        <a:effectLst/>
      </p:bgPr>
    </p:bg>
    <p:spTree>
      <p:nvGrpSpPr>
        <p:cNvPr id="1" name="Shape 697"/>
        <p:cNvGrpSpPr/>
        <p:nvPr/>
      </p:nvGrpSpPr>
      <p:grpSpPr>
        <a:xfrm>
          <a:off x="0" y="0"/>
          <a:ext cx="0" cy="0"/>
          <a:chOff x="0" y="0"/>
          <a:chExt cx="0" cy="0"/>
        </a:xfrm>
      </p:grpSpPr>
    </p:spTree>
    <p:extLst>
      <p:ext uri="{BB962C8B-B14F-4D97-AF65-F5344CB8AC3E}">
        <p14:creationId xmlns:p14="http://schemas.microsoft.com/office/powerpoint/2010/main" val="2426509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59CDE-FAFD-9148-99FA-F9989062DE90}"/>
              </a:ext>
            </a:extLst>
          </p:cNvPr>
          <p:cNvSpPr>
            <a:spLocks noGrp="1"/>
          </p:cNvSpPr>
          <p:nvPr>
            <p:ph type="dt" sz="half" idx="10"/>
          </p:nvPr>
        </p:nvSpPr>
        <p:spPr/>
        <p:txBody>
          <a:bodyPr/>
          <a:lstStyle>
            <a:lvl1pPr>
              <a:defRPr/>
            </a:lvl1pPr>
          </a:lstStyle>
          <a:p>
            <a:pPr>
              <a:defRPr/>
            </a:pPr>
            <a:fld id="{AD9EDA7D-7F0E-B14E-84BB-1B24B570A22C}" type="datetimeFigureOut">
              <a:rPr lang="en-US"/>
              <a:pPr>
                <a:defRPr/>
              </a:pPr>
              <a:t>1/16/2024</a:t>
            </a:fld>
            <a:endParaRPr lang="en-US"/>
          </a:p>
        </p:txBody>
      </p:sp>
      <p:sp>
        <p:nvSpPr>
          <p:cNvPr id="5" name="Footer Placeholder 4">
            <a:extLst>
              <a:ext uri="{FF2B5EF4-FFF2-40B4-BE49-F238E27FC236}">
                <a16:creationId xmlns:a16="http://schemas.microsoft.com/office/drawing/2014/main" id="{2393D34B-0229-9648-B5D4-90122702CA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3B9C55-4889-3D44-A00A-ACEFFFC70575}"/>
              </a:ext>
            </a:extLst>
          </p:cNvPr>
          <p:cNvSpPr>
            <a:spLocks noGrp="1"/>
          </p:cNvSpPr>
          <p:nvPr>
            <p:ph type="sldNum" sz="quarter" idx="12"/>
          </p:nvPr>
        </p:nvSpPr>
        <p:spPr/>
        <p:txBody>
          <a:bodyPr/>
          <a:lstStyle>
            <a:lvl1pPr>
              <a:defRPr/>
            </a:lvl1pPr>
          </a:lstStyle>
          <a:p>
            <a:pPr>
              <a:defRPr/>
            </a:pPr>
            <a:fld id="{52201877-C8A4-6D4F-8C34-41B545AF83DE}" type="slidenum">
              <a:rPr lang="en-US"/>
              <a:pPr>
                <a:defRPr/>
              </a:pPr>
              <a:t>‹#›</a:t>
            </a:fld>
            <a:endParaRPr lang="en-US"/>
          </a:p>
        </p:txBody>
      </p:sp>
    </p:spTree>
    <p:extLst>
      <p:ext uri="{BB962C8B-B14F-4D97-AF65-F5344CB8AC3E}">
        <p14:creationId xmlns:p14="http://schemas.microsoft.com/office/powerpoint/2010/main" val="1835153796"/>
      </p:ext>
    </p:extLst>
  </p:cSld>
  <p:clrMapOvr>
    <a:masterClrMapping/>
  </p:clrMapOvr>
  <p:transition spd="slow"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sp>
        <p:nvSpPr>
          <p:cNvPr id="155" name="Google Shape;155;p6"/>
          <p:cNvSpPr/>
          <p:nvPr/>
        </p:nvSpPr>
        <p:spPr>
          <a:xfrm rot="10800000" flipH="1">
            <a:off x="9233561" y="-546113"/>
            <a:ext cx="3480049" cy="3626744"/>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6"/>
          <p:cNvSpPr/>
          <p:nvPr/>
        </p:nvSpPr>
        <p:spPr>
          <a:xfrm rot="10800000" flipH="1">
            <a:off x="-548166" y="-234449"/>
            <a:ext cx="3943943" cy="162596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6"/>
          <p:cNvSpPr/>
          <p:nvPr/>
        </p:nvSpPr>
        <p:spPr>
          <a:xfrm rot="10800000" flipH="1">
            <a:off x="7046119" y="5518530"/>
            <a:ext cx="5456804" cy="1471829"/>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6"/>
          <p:cNvSpPr/>
          <p:nvPr/>
        </p:nvSpPr>
        <p:spPr>
          <a:xfrm flipH="1">
            <a:off x="-522654" y="3425696"/>
            <a:ext cx="4567711" cy="3808304"/>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6"/>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60" name="Google Shape;160;p6"/>
          <p:cNvGrpSpPr/>
          <p:nvPr/>
        </p:nvGrpSpPr>
        <p:grpSpPr>
          <a:xfrm rot="-9900030">
            <a:off x="361879" y="1126937"/>
            <a:ext cx="287909" cy="260807"/>
            <a:chOff x="1640475" y="1197075"/>
            <a:chExt cx="55475" cy="50250"/>
          </a:xfrm>
        </p:grpSpPr>
        <p:sp>
          <p:nvSpPr>
            <p:cNvPr id="161" name="Google Shape;16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6"/>
          <p:cNvGrpSpPr/>
          <p:nvPr/>
        </p:nvGrpSpPr>
        <p:grpSpPr>
          <a:xfrm rot="6524430">
            <a:off x="466505" y="3171502"/>
            <a:ext cx="372824" cy="337725"/>
            <a:chOff x="1640475" y="1197075"/>
            <a:chExt cx="55475" cy="50250"/>
          </a:xfrm>
        </p:grpSpPr>
        <p:sp>
          <p:nvSpPr>
            <p:cNvPr id="165" name="Google Shape;165;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6"/>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6"/>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 name="Google Shape;170;p6"/>
          <p:cNvGrpSpPr/>
          <p:nvPr/>
        </p:nvGrpSpPr>
        <p:grpSpPr>
          <a:xfrm rot="6300012">
            <a:off x="11436127" y="5233933"/>
            <a:ext cx="387720" cy="351216"/>
            <a:chOff x="1640475" y="1197075"/>
            <a:chExt cx="55475" cy="50250"/>
          </a:xfrm>
        </p:grpSpPr>
        <p:sp>
          <p:nvSpPr>
            <p:cNvPr id="171" name="Google Shape;17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93772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B4526-EC46-8D40-B7E2-9D6144D65528}"/>
              </a:ext>
            </a:extLst>
          </p:cNvPr>
          <p:cNvSpPr>
            <a:spLocks noGrp="1"/>
          </p:cNvSpPr>
          <p:nvPr>
            <p:ph type="dt" sz="half" idx="10"/>
          </p:nvPr>
        </p:nvSpPr>
        <p:spPr/>
        <p:txBody>
          <a:bodyPr/>
          <a:lstStyle>
            <a:lvl1pPr>
              <a:defRPr/>
            </a:lvl1pPr>
          </a:lstStyle>
          <a:p>
            <a:pPr>
              <a:defRPr/>
            </a:pPr>
            <a:fld id="{60E70125-964C-A94B-9836-B58C101D397B}" type="datetimeFigureOut">
              <a:rPr lang="en-US"/>
              <a:pPr>
                <a:defRPr/>
              </a:pPr>
              <a:t>1/16/2024</a:t>
            </a:fld>
            <a:endParaRPr lang="en-US"/>
          </a:p>
        </p:txBody>
      </p:sp>
      <p:sp>
        <p:nvSpPr>
          <p:cNvPr id="5" name="Footer Placeholder 4">
            <a:extLst>
              <a:ext uri="{FF2B5EF4-FFF2-40B4-BE49-F238E27FC236}">
                <a16:creationId xmlns:a16="http://schemas.microsoft.com/office/drawing/2014/main" id="{CC778260-F15B-DE4B-BA9F-5CBC5CA22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DF895E-E2C9-A949-B502-1591E7DDFB98}"/>
              </a:ext>
            </a:extLst>
          </p:cNvPr>
          <p:cNvSpPr>
            <a:spLocks noGrp="1"/>
          </p:cNvSpPr>
          <p:nvPr>
            <p:ph type="sldNum" sz="quarter" idx="12"/>
          </p:nvPr>
        </p:nvSpPr>
        <p:spPr/>
        <p:txBody>
          <a:bodyPr/>
          <a:lstStyle>
            <a:lvl1pPr>
              <a:defRPr/>
            </a:lvl1pPr>
          </a:lstStyle>
          <a:p>
            <a:pPr>
              <a:defRPr/>
            </a:pPr>
            <a:fld id="{26927311-6557-074D-B0D9-477C12101893}" type="slidenum">
              <a:rPr lang="en-US"/>
              <a:pPr>
                <a:defRPr/>
              </a:pPr>
              <a:t>‹#›</a:t>
            </a:fld>
            <a:endParaRPr lang="en-US"/>
          </a:p>
        </p:txBody>
      </p:sp>
    </p:spTree>
    <p:extLst>
      <p:ext uri="{BB962C8B-B14F-4D97-AF65-F5344CB8AC3E}">
        <p14:creationId xmlns:p14="http://schemas.microsoft.com/office/powerpoint/2010/main" val="3840229110"/>
      </p:ext>
    </p:extLst>
  </p:cSld>
  <p:clrMapOvr>
    <a:masterClrMapping/>
  </p:clrMapOvr>
  <p:transition spd="slow" advClick="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67AA1E-8D31-EB4D-B34F-CD05B7D76147}"/>
              </a:ext>
            </a:extLst>
          </p:cNvPr>
          <p:cNvSpPr>
            <a:spLocks noGrp="1"/>
          </p:cNvSpPr>
          <p:nvPr>
            <p:ph type="dt" sz="half" idx="10"/>
          </p:nvPr>
        </p:nvSpPr>
        <p:spPr/>
        <p:txBody>
          <a:bodyPr/>
          <a:lstStyle>
            <a:lvl1pPr>
              <a:defRPr/>
            </a:lvl1pPr>
          </a:lstStyle>
          <a:p>
            <a:pPr>
              <a:defRPr/>
            </a:pPr>
            <a:fld id="{B8F6D3B5-1A09-CA46-81E6-018A9F51F86A}" type="datetimeFigureOut">
              <a:rPr lang="en-US"/>
              <a:pPr>
                <a:defRPr/>
              </a:pPr>
              <a:t>1/16/2024</a:t>
            </a:fld>
            <a:endParaRPr lang="en-US"/>
          </a:p>
        </p:txBody>
      </p:sp>
      <p:sp>
        <p:nvSpPr>
          <p:cNvPr id="5" name="Footer Placeholder 4">
            <a:extLst>
              <a:ext uri="{FF2B5EF4-FFF2-40B4-BE49-F238E27FC236}">
                <a16:creationId xmlns:a16="http://schemas.microsoft.com/office/drawing/2014/main" id="{EC51E7B9-D7E9-BE4F-B565-5FA129099F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B95B22-4C44-F24E-AC24-3214613251FD}"/>
              </a:ext>
            </a:extLst>
          </p:cNvPr>
          <p:cNvSpPr>
            <a:spLocks noGrp="1"/>
          </p:cNvSpPr>
          <p:nvPr>
            <p:ph type="sldNum" sz="quarter" idx="12"/>
          </p:nvPr>
        </p:nvSpPr>
        <p:spPr/>
        <p:txBody>
          <a:bodyPr/>
          <a:lstStyle>
            <a:lvl1pPr>
              <a:defRPr/>
            </a:lvl1pPr>
          </a:lstStyle>
          <a:p>
            <a:pPr>
              <a:defRPr/>
            </a:pPr>
            <a:fld id="{45186CD7-4C74-8C44-9FF9-82253A0FE60C}" type="slidenum">
              <a:rPr lang="en-US"/>
              <a:pPr>
                <a:defRPr/>
              </a:pPr>
              <a:t>‹#›</a:t>
            </a:fld>
            <a:endParaRPr lang="en-US"/>
          </a:p>
        </p:txBody>
      </p:sp>
    </p:spTree>
    <p:extLst>
      <p:ext uri="{BB962C8B-B14F-4D97-AF65-F5344CB8AC3E}">
        <p14:creationId xmlns:p14="http://schemas.microsoft.com/office/powerpoint/2010/main" val="147642919"/>
      </p:ext>
    </p:extLst>
  </p:cSld>
  <p:clrMapOvr>
    <a:masterClrMapping/>
  </p:clrMapOvr>
  <p:transition spd="slow" advClick="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7997F28-B67C-3F48-9EBF-BB23ACE0CE3C}"/>
              </a:ext>
            </a:extLst>
          </p:cNvPr>
          <p:cNvSpPr>
            <a:spLocks noGrp="1"/>
          </p:cNvSpPr>
          <p:nvPr>
            <p:ph type="dt" sz="half" idx="10"/>
          </p:nvPr>
        </p:nvSpPr>
        <p:spPr/>
        <p:txBody>
          <a:bodyPr/>
          <a:lstStyle>
            <a:lvl1pPr>
              <a:defRPr/>
            </a:lvl1pPr>
          </a:lstStyle>
          <a:p>
            <a:pPr>
              <a:defRPr/>
            </a:pPr>
            <a:fld id="{852C7348-0FEC-374F-ACA2-5AF742953B32}" type="datetimeFigureOut">
              <a:rPr lang="en-US"/>
              <a:pPr>
                <a:defRPr/>
              </a:pPr>
              <a:t>1/16/2024</a:t>
            </a:fld>
            <a:endParaRPr lang="en-US"/>
          </a:p>
        </p:txBody>
      </p:sp>
      <p:sp>
        <p:nvSpPr>
          <p:cNvPr id="6" name="Footer Placeholder 4">
            <a:extLst>
              <a:ext uri="{FF2B5EF4-FFF2-40B4-BE49-F238E27FC236}">
                <a16:creationId xmlns:a16="http://schemas.microsoft.com/office/drawing/2014/main" id="{5EDF89BF-FF57-7646-BC34-3A55A02DFD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7AD86D1-0ACC-7146-9695-FDB96EE5CF39}"/>
              </a:ext>
            </a:extLst>
          </p:cNvPr>
          <p:cNvSpPr>
            <a:spLocks noGrp="1"/>
          </p:cNvSpPr>
          <p:nvPr>
            <p:ph type="sldNum" sz="quarter" idx="12"/>
          </p:nvPr>
        </p:nvSpPr>
        <p:spPr/>
        <p:txBody>
          <a:bodyPr/>
          <a:lstStyle>
            <a:lvl1pPr>
              <a:defRPr/>
            </a:lvl1pPr>
          </a:lstStyle>
          <a:p>
            <a:pPr>
              <a:defRPr/>
            </a:pPr>
            <a:fld id="{2D173233-1321-784D-83E1-2172BA3564A8}" type="slidenum">
              <a:rPr lang="en-US"/>
              <a:pPr>
                <a:defRPr/>
              </a:pPr>
              <a:t>‹#›</a:t>
            </a:fld>
            <a:endParaRPr lang="en-US"/>
          </a:p>
        </p:txBody>
      </p:sp>
    </p:spTree>
    <p:extLst>
      <p:ext uri="{BB962C8B-B14F-4D97-AF65-F5344CB8AC3E}">
        <p14:creationId xmlns:p14="http://schemas.microsoft.com/office/powerpoint/2010/main" val="2633325779"/>
      </p:ext>
    </p:extLst>
  </p:cSld>
  <p:clrMapOvr>
    <a:masterClrMapping/>
  </p:clrMapOvr>
  <p:transition spd="slow" advClick="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5E01F72-0148-5E41-9954-79BA3DBD6E74}"/>
              </a:ext>
            </a:extLst>
          </p:cNvPr>
          <p:cNvSpPr>
            <a:spLocks noGrp="1"/>
          </p:cNvSpPr>
          <p:nvPr>
            <p:ph type="dt" sz="half" idx="10"/>
          </p:nvPr>
        </p:nvSpPr>
        <p:spPr/>
        <p:txBody>
          <a:bodyPr/>
          <a:lstStyle>
            <a:lvl1pPr>
              <a:defRPr/>
            </a:lvl1pPr>
          </a:lstStyle>
          <a:p>
            <a:pPr>
              <a:defRPr/>
            </a:pPr>
            <a:fld id="{E3B04073-34B4-CD46-BB11-3632B9510197}" type="datetimeFigureOut">
              <a:rPr lang="en-US"/>
              <a:pPr>
                <a:defRPr/>
              </a:pPr>
              <a:t>1/16/2024</a:t>
            </a:fld>
            <a:endParaRPr lang="en-US"/>
          </a:p>
        </p:txBody>
      </p:sp>
      <p:sp>
        <p:nvSpPr>
          <p:cNvPr id="8" name="Footer Placeholder 4">
            <a:extLst>
              <a:ext uri="{FF2B5EF4-FFF2-40B4-BE49-F238E27FC236}">
                <a16:creationId xmlns:a16="http://schemas.microsoft.com/office/drawing/2014/main" id="{5BCF1BDD-60ED-724F-9D79-0AA8AE7870A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A52D58D-99BB-C54A-B10E-530BEED6E3E6}"/>
              </a:ext>
            </a:extLst>
          </p:cNvPr>
          <p:cNvSpPr>
            <a:spLocks noGrp="1"/>
          </p:cNvSpPr>
          <p:nvPr>
            <p:ph type="sldNum" sz="quarter" idx="12"/>
          </p:nvPr>
        </p:nvSpPr>
        <p:spPr/>
        <p:txBody>
          <a:bodyPr/>
          <a:lstStyle>
            <a:lvl1pPr>
              <a:defRPr/>
            </a:lvl1pPr>
          </a:lstStyle>
          <a:p>
            <a:pPr>
              <a:defRPr/>
            </a:pPr>
            <a:fld id="{4A46A4AA-E067-B44C-A563-E3F32A66E6C7}" type="slidenum">
              <a:rPr lang="en-US"/>
              <a:pPr>
                <a:defRPr/>
              </a:pPr>
              <a:t>‹#›</a:t>
            </a:fld>
            <a:endParaRPr lang="en-US"/>
          </a:p>
        </p:txBody>
      </p:sp>
    </p:spTree>
    <p:extLst>
      <p:ext uri="{BB962C8B-B14F-4D97-AF65-F5344CB8AC3E}">
        <p14:creationId xmlns:p14="http://schemas.microsoft.com/office/powerpoint/2010/main" val="1492412334"/>
      </p:ext>
    </p:extLst>
  </p:cSld>
  <p:clrMapOvr>
    <a:masterClrMapping/>
  </p:clrMapOvr>
  <p:transition spd="slow" advClick="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3CCB1A1-4FC3-DC42-AAC7-78E87F3DDD73}"/>
              </a:ext>
            </a:extLst>
          </p:cNvPr>
          <p:cNvSpPr>
            <a:spLocks noGrp="1"/>
          </p:cNvSpPr>
          <p:nvPr>
            <p:ph type="dt" sz="half" idx="10"/>
          </p:nvPr>
        </p:nvSpPr>
        <p:spPr/>
        <p:txBody>
          <a:bodyPr/>
          <a:lstStyle>
            <a:lvl1pPr>
              <a:defRPr/>
            </a:lvl1pPr>
          </a:lstStyle>
          <a:p>
            <a:pPr>
              <a:defRPr/>
            </a:pPr>
            <a:fld id="{51DD92D9-26FD-8D44-A6C7-EE92B146D5E8}" type="datetimeFigureOut">
              <a:rPr lang="en-US"/>
              <a:pPr>
                <a:defRPr/>
              </a:pPr>
              <a:t>1/16/2024</a:t>
            </a:fld>
            <a:endParaRPr lang="en-US"/>
          </a:p>
        </p:txBody>
      </p:sp>
      <p:sp>
        <p:nvSpPr>
          <p:cNvPr id="4" name="Footer Placeholder 4">
            <a:extLst>
              <a:ext uri="{FF2B5EF4-FFF2-40B4-BE49-F238E27FC236}">
                <a16:creationId xmlns:a16="http://schemas.microsoft.com/office/drawing/2014/main" id="{56455815-230B-9644-ACD5-4DE6F746673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BFA4AED-7857-ED49-980D-4DF94D82AB02}"/>
              </a:ext>
            </a:extLst>
          </p:cNvPr>
          <p:cNvSpPr>
            <a:spLocks noGrp="1"/>
          </p:cNvSpPr>
          <p:nvPr>
            <p:ph type="sldNum" sz="quarter" idx="12"/>
          </p:nvPr>
        </p:nvSpPr>
        <p:spPr/>
        <p:txBody>
          <a:bodyPr/>
          <a:lstStyle>
            <a:lvl1pPr>
              <a:defRPr/>
            </a:lvl1pPr>
          </a:lstStyle>
          <a:p>
            <a:pPr>
              <a:defRPr/>
            </a:pPr>
            <a:fld id="{2B82C8EA-D4C1-C740-AB15-387474604F41}" type="slidenum">
              <a:rPr lang="en-US"/>
              <a:pPr>
                <a:defRPr/>
              </a:pPr>
              <a:t>‹#›</a:t>
            </a:fld>
            <a:endParaRPr lang="en-US"/>
          </a:p>
        </p:txBody>
      </p:sp>
    </p:spTree>
    <p:extLst>
      <p:ext uri="{BB962C8B-B14F-4D97-AF65-F5344CB8AC3E}">
        <p14:creationId xmlns:p14="http://schemas.microsoft.com/office/powerpoint/2010/main" val="3027270283"/>
      </p:ext>
    </p:extLst>
  </p:cSld>
  <p:clrMapOvr>
    <a:masterClrMapping/>
  </p:clrMapOvr>
  <p:transition spd="slow" advClick="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B47737-BD57-3E44-A070-7F090C053476}"/>
              </a:ext>
            </a:extLst>
          </p:cNvPr>
          <p:cNvSpPr>
            <a:spLocks noGrp="1"/>
          </p:cNvSpPr>
          <p:nvPr>
            <p:ph type="dt" sz="half" idx="10"/>
          </p:nvPr>
        </p:nvSpPr>
        <p:spPr/>
        <p:txBody>
          <a:bodyPr/>
          <a:lstStyle>
            <a:lvl1pPr>
              <a:defRPr/>
            </a:lvl1pPr>
          </a:lstStyle>
          <a:p>
            <a:pPr>
              <a:defRPr/>
            </a:pPr>
            <a:fld id="{A1859593-9A9D-2345-B68A-D8540A522AE3}" type="datetimeFigureOut">
              <a:rPr lang="en-US"/>
              <a:pPr>
                <a:defRPr/>
              </a:pPr>
              <a:t>1/16/2024</a:t>
            </a:fld>
            <a:endParaRPr lang="en-US"/>
          </a:p>
        </p:txBody>
      </p:sp>
      <p:sp>
        <p:nvSpPr>
          <p:cNvPr id="3" name="Footer Placeholder 4">
            <a:extLst>
              <a:ext uri="{FF2B5EF4-FFF2-40B4-BE49-F238E27FC236}">
                <a16:creationId xmlns:a16="http://schemas.microsoft.com/office/drawing/2014/main" id="{C9E46E4E-9EBB-9841-A4A0-D631FC18E7F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32ED332-F983-C94F-80B9-911100C8F699}"/>
              </a:ext>
            </a:extLst>
          </p:cNvPr>
          <p:cNvSpPr>
            <a:spLocks noGrp="1"/>
          </p:cNvSpPr>
          <p:nvPr>
            <p:ph type="sldNum" sz="quarter" idx="12"/>
          </p:nvPr>
        </p:nvSpPr>
        <p:spPr/>
        <p:txBody>
          <a:bodyPr/>
          <a:lstStyle>
            <a:lvl1pPr>
              <a:defRPr/>
            </a:lvl1pPr>
          </a:lstStyle>
          <a:p>
            <a:pPr>
              <a:defRPr/>
            </a:pPr>
            <a:fld id="{520931A3-9AFA-2545-B01D-FE3F69694DF8}" type="slidenum">
              <a:rPr lang="en-US"/>
              <a:pPr>
                <a:defRPr/>
              </a:pPr>
              <a:t>‹#›</a:t>
            </a:fld>
            <a:endParaRPr lang="en-US"/>
          </a:p>
        </p:txBody>
      </p:sp>
    </p:spTree>
    <p:extLst>
      <p:ext uri="{BB962C8B-B14F-4D97-AF65-F5344CB8AC3E}">
        <p14:creationId xmlns:p14="http://schemas.microsoft.com/office/powerpoint/2010/main" val="118268365"/>
      </p:ext>
    </p:extLst>
  </p:cSld>
  <p:clrMapOvr>
    <a:masterClrMapping/>
  </p:clrMapOvr>
  <p:transition spd="slow" advClick="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F455964-A35A-EB4B-9CC4-3A54E9D15F56}"/>
              </a:ext>
            </a:extLst>
          </p:cNvPr>
          <p:cNvSpPr>
            <a:spLocks noGrp="1"/>
          </p:cNvSpPr>
          <p:nvPr>
            <p:ph type="dt" sz="half" idx="10"/>
          </p:nvPr>
        </p:nvSpPr>
        <p:spPr/>
        <p:txBody>
          <a:bodyPr/>
          <a:lstStyle>
            <a:lvl1pPr>
              <a:defRPr/>
            </a:lvl1pPr>
          </a:lstStyle>
          <a:p>
            <a:pPr>
              <a:defRPr/>
            </a:pPr>
            <a:fld id="{44F2C900-8B89-4445-80F1-62D54E160E23}" type="datetimeFigureOut">
              <a:rPr lang="en-US"/>
              <a:pPr>
                <a:defRPr/>
              </a:pPr>
              <a:t>1/16/2024</a:t>
            </a:fld>
            <a:endParaRPr lang="en-US"/>
          </a:p>
        </p:txBody>
      </p:sp>
      <p:sp>
        <p:nvSpPr>
          <p:cNvPr id="6" name="Footer Placeholder 4">
            <a:extLst>
              <a:ext uri="{FF2B5EF4-FFF2-40B4-BE49-F238E27FC236}">
                <a16:creationId xmlns:a16="http://schemas.microsoft.com/office/drawing/2014/main" id="{4149707C-EB16-1645-AA23-8184336F82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B344B0-39BC-4544-974F-8C8441730EF4}"/>
              </a:ext>
            </a:extLst>
          </p:cNvPr>
          <p:cNvSpPr>
            <a:spLocks noGrp="1"/>
          </p:cNvSpPr>
          <p:nvPr>
            <p:ph type="sldNum" sz="quarter" idx="12"/>
          </p:nvPr>
        </p:nvSpPr>
        <p:spPr/>
        <p:txBody>
          <a:bodyPr/>
          <a:lstStyle>
            <a:lvl1pPr>
              <a:defRPr/>
            </a:lvl1pPr>
          </a:lstStyle>
          <a:p>
            <a:pPr>
              <a:defRPr/>
            </a:pPr>
            <a:fld id="{0A087735-D482-F142-92F4-1380D727B5B1}" type="slidenum">
              <a:rPr lang="en-US"/>
              <a:pPr>
                <a:defRPr/>
              </a:pPr>
              <a:t>‹#›</a:t>
            </a:fld>
            <a:endParaRPr lang="en-US"/>
          </a:p>
        </p:txBody>
      </p:sp>
    </p:spTree>
    <p:extLst>
      <p:ext uri="{BB962C8B-B14F-4D97-AF65-F5344CB8AC3E}">
        <p14:creationId xmlns:p14="http://schemas.microsoft.com/office/powerpoint/2010/main" val="1837258998"/>
      </p:ext>
    </p:extLst>
  </p:cSld>
  <p:clrMapOvr>
    <a:masterClrMapping/>
  </p:clrMapOvr>
  <p:transition spd="slow" advClick="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B073D21-6B7F-E543-AA3D-9F46C323F7CF}"/>
              </a:ext>
            </a:extLst>
          </p:cNvPr>
          <p:cNvSpPr>
            <a:spLocks noGrp="1"/>
          </p:cNvSpPr>
          <p:nvPr>
            <p:ph type="dt" sz="half" idx="10"/>
          </p:nvPr>
        </p:nvSpPr>
        <p:spPr/>
        <p:txBody>
          <a:bodyPr/>
          <a:lstStyle>
            <a:lvl1pPr>
              <a:defRPr/>
            </a:lvl1pPr>
          </a:lstStyle>
          <a:p>
            <a:pPr>
              <a:defRPr/>
            </a:pPr>
            <a:fld id="{301F4A6D-58DA-2E48-AD64-1A28F192CF95}" type="datetimeFigureOut">
              <a:rPr lang="en-US"/>
              <a:pPr>
                <a:defRPr/>
              </a:pPr>
              <a:t>1/16/2024</a:t>
            </a:fld>
            <a:endParaRPr lang="en-US"/>
          </a:p>
        </p:txBody>
      </p:sp>
      <p:sp>
        <p:nvSpPr>
          <p:cNvPr id="6" name="Footer Placeholder 4">
            <a:extLst>
              <a:ext uri="{FF2B5EF4-FFF2-40B4-BE49-F238E27FC236}">
                <a16:creationId xmlns:a16="http://schemas.microsoft.com/office/drawing/2014/main" id="{F9BA0A36-F084-D24D-A174-1B8E69705AC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91FEB7C-2B34-6E43-95FB-450C337CD466}"/>
              </a:ext>
            </a:extLst>
          </p:cNvPr>
          <p:cNvSpPr>
            <a:spLocks noGrp="1"/>
          </p:cNvSpPr>
          <p:nvPr>
            <p:ph type="sldNum" sz="quarter" idx="12"/>
          </p:nvPr>
        </p:nvSpPr>
        <p:spPr/>
        <p:txBody>
          <a:bodyPr/>
          <a:lstStyle>
            <a:lvl1pPr>
              <a:defRPr/>
            </a:lvl1pPr>
          </a:lstStyle>
          <a:p>
            <a:pPr>
              <a:defRPr/>
            </a:pPr>
            <a:fld id="{C7E65FA6-5B9D-484B-89AD-4684407818BE}" type="slidenum">
              <a:rPr lang="en-US"/>
              <a:pPr>
                <a:defRPr/>
              </a:pPr>
              <a:t>‹#›</a:t>
            </a:fld>
            <a:endParaRPr lang="en-US"/>
          </a:p>
        </p:txBody>
      </p:sp>
    </p:spTree>
    <p:extLst>
      <p:ext uri="{BB962C8B-B14F-4D97-AF65-F5344CB8AC3E}">
        <p14:creationId xmlns:p14="http://schemas.microsoft.com/office/powerpoint/2010/main" val="356846896"/>
      </p:ext>
    </p:extLst>
  </p:cSld>
  <p:clrMapOvr>
    <a:masterClrMapping/>
  </p:clrMapOvr>
  <p:transition spd="slow" advClick="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E3DAF-EE9C-2442-A7ED-1BC3C9081D68}"/>
              </a:ext>
            </a:extLst>
          </p:cNvPr>
          <p:cNvSpPr>
            <a:spLocks noGrp="1"/>
          </p:cNvSpPr>
          <p:nvPr>
            <p:ph type="dt" sz="half" idx="10"/>
          </p:nvPr>
        </p:nvSpPr>
        <p:spPr/>
        <p:txBody>
          <a:bodyPr/>
          <a:lstStyle>
            <a:lvl1pPr>
              <a:defRPr/>
            </a:lvl1pPr>
          </a:lstStyle>
          <a:p>
            <a:pPr>
              <a:defRPr/>
            </a:pPr>
            <a:fld id="{36C77582-236F-D148-973A-D31A9921EF64}" type="datetimeFigureOut">
              <a:rPr lang="en-US"/>
              <a:pPr>
                <a:defRPr/>
              </a:pPr>
              <a:t>1/16/2024</a:t>
            </a:fld>
            <a:endParaRPr lang="en-US"/>
          </a:p>
        </p:txBody>
      </p:sp>
      <p:sp>
        <p:nvSpPr>
          <p:cNvPr id="5" name="Footer Placeholder 4">
            <a:extLst>
              <a:ext uri="{FF2B5EF4-FFF2-40B4-BE49-F238E27FC236}">
                <a16:creationId xmlns:a16="http://schemas.microsoft.com/office/drawing/2014/main" id="{FE81DA06-683B-144A-BCB2-F8AF1B24086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70FECC-B0E2-AC48-806C-5A70F40C3AD8}"/>
              </a:ext>
            </a:extLst>
          </p:cNvPr>
          <p:cNvSpPr>
            <a:spLocks noGrp="1"/>
          </p:cNvSpPr>
          <p:nvPr>
            <p:ph type="sldNum" sz="quarter" idx="12"/>
          </p:nvPr>
        </p:nvSpPr>
        <p:spPr/>
        <p:txBody>
          <a:bodyPr/>
          <a:lstStyle>
            <a:lvl1pPr>
              <a:defRPr/>
            </a:lvl1pPr>
          </a:lstStyle>
          <a:p>
            <a:pPr>
              <a:defRPr/>
            </a:pPr>
            <a:fld id="{9C9B103D-3D1D-B140-BF0D-6C6F5FAC2513}" type="slidenum">
              <a:rPr lang="en-US"/>
              <a:pPr>
                <a:defRPr/>
              </a:pPr>
              <a:t>‹#›</a:t>
            </a:fld>
            <a:endParaRPr lang="en-US"/>
          </a:p>
        </p:txBody>
      </p:sp>
    </p:spTree>
    <p:extLst>
      <p:ext uri="{BB962C8B-B14F-4D97-AF65-F5344CB8AC3E}">
        <p14:creationId xmlns:p14="http://schemas.microsoft.com/office/powerpoint/2010/main" val="1006683205"/>
      </p:ext>
    </p:extLst>
  </p:cSld>
  <p:clrMapOvr>
    <a:masterClrMapping/>
  </p:clrMapOvr>
  <p:transition spd="slow" advClick="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8B1D8-793D-2D4E-A058-6EB3673166AC}"/>
              </a:ext>
            </a:extLst>
          </p:cNvPr>
          <p:cNvSpPr>
            <a:spLocks noGrp="1"/>
          </p:cNvSpPr>
          <p:nvPr>
            <p:ph type="dt" sz="half" idx="10"/>
          </p:nvPr>
        </p:nvSpPr>
        <p:spPr/>
        <p:txBody>
          <a:bodyPr/>
          <a:lstStyle>
            <a:lvl1pPr>
              <a:defRPr/>
            </a:lvl1pPr>
          </a:lstStyle>
          <a:p>
            <a:pPr>
              <a:defRPr/>
            </a:pPr>
            <a:fld id="{DB85F0B2-7934-7C41-AC23-15567014A650}" type="datetimeFigureOut">
              <a:rPr lang="en-US"/>
              <a:pPr>
                <a:defRPr/>
              </a:pPr>
              <a:t>1/16/2024</a:t>
            </a:fld>
            <a:endParaRPr lang="en-US"/>
          </a:p>
        </p:txBody>
      </p:sp>
      <p:sp>
        <p:nvSpPr>
          <p:cNvPr id="5" name="Footer Placeholder 4">
            <a:extLst>
              <a:ext uri="{FF2B5EF4-FFF2-40B4-BE49-F238E27FC236}">
                <a16:creationId xmlns:a16="http://schemas.microsoft.com/office/drawing/2014/main" id="{9DAEFA0B-DB54-234C-BD99-FD6D2DAC9F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5E7462-D3FD-FE45-B614-F32645C97591}"/>
              </a:ext>
            </a:extLst>
          </p:cNvPr>
          <p:cNvSpPr>
            <a:spLocks noGrp="1"/>
          </p:cNvSpPr>
          <p:nvPr>
            <p:ph type="sldNum" sz="quarter" idx="12"/>
          </p:nvPr>
        </p:nvSpPr>
        <p:spPr/>
        <p:txBody>
          <a:bodyPr/>
          <a:lstStyle>
            <a:lvl1pPr>
              <a:defRPr/>
            </a:lvl1pPr>
          </a:lstStyle>
          <a:p>
            <a:pPr>
              <a:defRPr/>
            </a:pPr>
            <a:fld id="{F85F23EB-3E22-AB44-83E4-F803839CBDB5}" type="slidenum">
              <a:rPr lang="en-US"/>
              <a:pPr>
                <a:defRPr/>
              </a:pPr>
              <a:t>‹#›</a:t>
            </a:fld>
            <a:endParaRPr lang="en-US"/>
          </a:p>
        </p:txBody>
      </p:sp>
    </p:spTree>
    <p:extLst>
      <p:ext uri="{BB962C8B-B14F-4D97-AF65-F5344CB8AC3E}">
        <p14:creationId xmlns:p14="http://schemas.microsoft.com/office/powerpoint/2010/main" val="1518414402"/>
      </p:ext>
    </p:extLst>
  </p:cSld>
  <p:clrMapOvr>
    <a:masterClrMapping/>
  </p:clrMapOvr>
  <p:transition spd="slow"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6"/>
        <p:cNvGrpSpPr/>
        <p:nvPr/>
      </p:nvGrpSpPr>
      <p:grpSpPr>
        <a:xfrm>
          <a:off x="0" y="0"/>
          <a:ext cx="0" cy="0"/>
          <a:chOff x="0" y="0"/>
          <a:chExt cx="0" cy="0"/>
        </a:xfrm>
      </p:grpSpPr>
      <p:sp>
        <p:nvSpPr>
          <p:cNvPr id="177" name="Google Shape;177;p7"/>
          <p:cNvSpPr/>
          <p:nvPr/>
        </p:nvSpPr>
        <p:spPr>
          <a:xfrm>
            <a:off x="-282936" y="3705161"/>
            <a:ext cx="3336384" cy="347687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7"/>
          <p:cNvSpPr/>
          <p:nvPr/>
        </p:nvSpPr>
        <p:spPr>
          <a:xfrm>
            <a:off x="8773834" y="5523235"/>
            <a:ext cx="3904453" cy="166240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7"/>
          <p:cNvSpPr/>
          <p:nvPr/>
        </p:nvSpPr>
        <p:spPr>
          <a:xfrm>
            <a:off x="-80946" y="-42975"/>
            <a:ext cx="5231737" cy="1410684"/>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7"/>
          <p:cNvSpPr/>
          <p:nvPr/>
        </p:nvSpPr>
        <p:spPr>
          <a:xfrm>
            <a:off x="7942996" y="-324049"/>
            <a:ext cx="4520597" cy="3606509"/>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7"/>
          <p:cNvSpPr txBox="1">
            <a:spLocks noGrp="1"/>
          </p:cNvSpPr>
          <p:nvPr>
            <p:ph type="body" idx="1"/>
          </p:nvPr>
        </p:nvSpPr>
        <p:spPr>
          <a:xfrm>
            <a:off x="6892467" y="2530551"/>
            <a:ext cx="3996000" cy="302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Raleway SemiBold"/>
              <a:buChar char="●"/>
              <a:defRPr sz="1867">
                <a:solidFill>
                  <a:schemeClr val="dk1"/>
                </a:solidFill>
                <a:latin typeface="Raleway SemiBold"/>
                <a:ea typeface="Raleway SemiBold"/>
                <a:cs typeface="Raleway SemiBold"/>
                <a:sym typeface="Raleway SemiBold"/>
              </a:defRPr>
            </a:lvl1pPr>
            <a:lvl2pPr marL="1219170" lvl="1"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2pPr>
            <a:lvl3pPr marL="1828754" lvl="2"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3pPr>
            <a:lvl4pPr marL="2438339" lvl="3"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4pPr>
            <a:lvl5pPr marL="3047924" lvl="4"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5pPr>
            <a:lvl6pPr marL="3657509" lvl="5"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6pPr>
            <a:lvl7pPr marL="4267093" lvl="6"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7pPr>
            <a:lvl8pPr marL="4876678" lvl="7"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8pPr>
            <a:lvl9pPr marL="5486263" lvl="8"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9pPr>
          </a:lstStyle>
          <a:p>
            <a:endParaRPr/>
          </a:p>
        </p:txBody>
      </p:sp>
      <p:grpSp>
        <p:nvGrpSpPr>
          <p:cNvPr id="182" name="Google Shape;182;p7"/>
          <p:cNvGrpSpPr/>
          <p:nvPr/>
        </p:nvGrpSpPr>
        <p:grpSpPr>
          <a:xfrm rot="1800041">
            <a:off x="11554664" y="5475682"/>
            <a:ext cx="295697" cy="267847"/>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7"/>
          <p:cNvGrpSpPr/>
          <p:nvPr/>
        </p:nvGrpSpPr>
        <p:grpSpPr>
          <a:xfrm rot="-9900030">
            <a:off x="890046" y="6167670"/>
            <a:ext cx="287909" cy="260807"/>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 name="Google Shape;190;p7"/>
          <p:cNvGrpSpPr/>
          <p:nvPr/>
        </p:nvGrpSpPr>
        <p:grpSpPr>
          <a:xfrm rot="-5400000">
            <a:off x="11352740" y="3398646"/>
            <a:ext cx="326429" cy="295697"/>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4" name="Google Shape;194;p7"/>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7"/>
          <p:cNvGrpSpPr/>
          <p:nvPr/>
        </p:nvGrpSpPr>
        <p:grpSpPr>
          <a:xfrm rot="-5400000">
            <a:off x="418632" y="1310096"/>
            <a:ext cx="295696" cy="267845"/>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7"/>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7"/>
          <p:cNvSpPr/>
          <p:nvPr/>
        </p:nvSpPr>
        <p:spPr>
          <a:xfrm rot="-807259">
            <a:off x="1921256" y="6383176"/>
            <a:ext cx="1414312" cy="33132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7"/>
          <p:cNvSpPr txBox="1">
            <a:spLocks noGrp="1"/>
          </p:cNvSpPr>
          <p:nvPr>
            <p:ph type="title"/>
          </p:nvPr>
        </p:nvSpPr>
        <p:spPr>
          <a:xfrm>
            <a:off x="4378667" y="1012531"/>
            <a:ext cx="343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31447656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BF26435-A501-A44A-9BA5-187F6910DF03}"/>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5" name="Footer Placeholder 4">
            <a:extLst>
              <a:ext uri="{FF2B5EF4-FFF2-40B4-BE49-F238E27FC236}">
                <a16:creationId xmlns:a16="http://schemas.microsoft.com/office/drawing/2014/main" id="{E9B5F0BB-1DB6-3841-946D-7C137495D0A6}"/>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FE2D8CBB-E6C9-284B-AA13-AA7D9A931CFA}"/>
              </a:ext>
            </a:extLst>
          </p:cNvPr>
          <p:cNvSpPr>
            <a:spLocks noGrp="1"/>
          </p:cNvSpPr>
          <p:nvPr>
            <p:ph type="sldNum" sz="quarter" idx="12"/>
          </p:nvPr>
        </p:nvSpPr>
        <p:spPr/>
        <p:txBody>
          <a:bodyPr/>
          <a:lstStyle>
            <a:lvl1pPr>
              <a:defRPr>
                <a:latin typeface="Times New Roman" panose="02020603050405020304" pitchFamily="18" charset="0"/>
              </a:defRPr>
            </a:lvl1pPr>
          </a:lstStyle>
          <a:p>
            <a:fld id="{06239461-3C64-B840-BB8A-D993A855F2DF}" type="slidenum">
              <a:rPr lang="en-US" altLang="en-VN"/>
              <a:pPr/>
              <a:t>‹#›</a:t>
            </a:fld>
            <a:endParaRPr lang="en-US" altLang="en-VN"/>
          </a:p>
        </p:txBody>
      </p:sp>
    </p:spTree>
    <p:extLst>
      <p:ext uri="{BB962C8B-B14F-4D97-AF65-F5344CB8AC3E}">
        <p14:creationId xmlns:p14="http://schemas.microsoft.com/office/powerpoint/2010/main" val="31246311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BEEC5-F314-7C4C-AE37-CEBB1B1C10F0}"/>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5" name="Footer Placeholder 4">
            <a:extLst>
              <a:ext uri="{FF2B5EF4-FFF2-40B4-BE49-F238E27FC236}">
                <a16:creationId xmlns:a16="http://schemas.microsoft.com/office/drawing/2014/main" id="{59C66DB3-D148-1C46-963A-2F5F04926FC3}"/>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5E16981B-F1E0-184C-AE28-C3694F655027}"/>
              </a:ext>
            </a:extLst>
          </p:cNvPr>
          <p:cNvSpPr>
            <a:spLocks noGrp="1"/>
          </p:cNvSpPr>
          <p:nvPr>
            <p:ph type="sldNum" sz="quarter" idx="12"/>
          </p:nvPr>
        </p:nvSpPr>
        <p:spPr/>
        <p:txBody>
          <a:bodyPr/>
          <a:lstStyle>
            <a:lvl1pPr>
              <a:defRPr>
                <a:latin typeface="Times New Roman" panose="02020603050405020304" pitchFamily="18" charset="0"/>
              </a:defRPr>
            </a:lvl1pPr>
          </a:lstStyle>
          <a:p>
            <a:fld id="{2EFE2C19-2B90-A64A-9A3B-9E3036DDFFAB}" type="slidenum">
              <a:rPr lang="en-US" altLang="en-VN"/>
              <a:pPr/>
              <a:t>‹#›</a:t>
            </a:fld>
            <a:endParaRPr lang="en-US" altLang="en-VN"/>
          </a:p>
        </p:txBody>
      </p:sp>
    </p:spTree>
    <p:extLst>
      <p:ext uri="{BB962C8B-B14F-4D97-AF65-F5344CB8AC3E}">
        <p14:creationId xmlns:p14="http://schemas.microsoft.com/office/powerpoint/2010/main" val="794912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C6A39D-0DE4-1147-B360-85056713300E}"/>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5" name="Footer Placeholder 4">
            <a:extLst>
              <a:ext uri="{FF2B5EF4-FFF2-40B4-BE49-F238E27FC236}">
                <a16:creationId xmlns:a16="http://schemas.microsoft.com/office/drawing/2014/main" id="{1D810F79-AD11-C646-BC0A-2622858EAB87}"/>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69B237B8-DB27-144D-A0AD-A426571759D4}"/>
              </a:ext>
            </a:extLst>
          </p:cNvPr>
          <p:cNvSpPr>
            <a:spLocks noGrp="1"/>
          </p:cNvSpPr>
          <p:nvPr>
            <p:ph type="sldNum" sz="quarter" idx="12"/>
          </p:nvPr>
        </p:nvSpPr>
        <p:spPr/>
        <p:txBody>
          <a:bodyPr/>
          <a:lstStyle>
            <a:lvl1pPr>
              <a:defRPr>
                <a:latin typeface="Times New Roman" panose="02020603050405020304" pitchFamily="18" charset="0"/>
              </a:defRPr>
            </a:lvl1pPr>
          </a:lstStyle>
          <a:p>
            <a:fld id="{6B3A0F60-A768-084C-B5FD-27F63F4FAF79}" type="slidenum">
              <a:rPr lang="en-US" altLang="en-VN"/>
              <a:pPr/>
              <a:t>‹#›</a:t>
            </a:fld>
            <a:endParaRPr lang="en-US" altLang="en-VN"/>
          </a:p>
        </p:txBody>
      </p:sp>
    </p:spTree>
    <p:extLst>
      <p:ext uri="{BB962C8B-B14F-4D97-AF65-F5344CB8AC3E}">
        <p14:creationId xmlns:p14="http://schemas.microsoft.com/office/powerpoint/2010/main" val="23493511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96671A-8DBA-0C44-89C9-F744EDE44C21}"/>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Footer Placeholder 5">
            <a:extLst>
              <a:ext uri="{FF2B5EF4-FFF2-40B4-BE49-F238E27FC236}">
                <a16:creationId xmlns:a16="http://schemas.microsoft.com/office/drawing/2014/main" id="{B5CA97DA-5CE1-1046-B90A-181E40E18E08}"/>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593E6A33-3C5C-BA4F-AC9D-96C6A56EB30B}"/>
              </a:ext>
            </a:extLst>
          </p:cNvPr>
          <p:cNvSpPr>
            <a:spLocks noGrp="1"/>
          </p:cNvSpPr>
          <p:nvPr>
            <p:ph type="sldNum" sz="quarter" idx="12"/>
          </p:nvPr>
        </p:nvSpPr>
        <p:spPr/>
        <p:txBody>
          <a:bodyPr/>
          <a:lstStyle>
            <a:lvl1pPr>
              <a:defRPr>
                <a:latin typeface="Times New Roman" panose="02020603050405020304" pitchFamily="18" charset="0"/>
              </a:defRPr>
            </a:lvl1pPr>
          </a:lstStyle>
          <a:p>
            <a:fld id="{AA90E2F7-D261-3E44-AA2D-7D8A196CE66B}" type="slidenum">
              <a:rPr lang="en-US" altLang="en-VN"/>
              <a:pPr/>
              <a:t>‹#›</a:t>
            </a:fld>
            <a:endParaRPr lang="en-US" altLang="en-VN"/>
          </a:p>
        </p:txBody>
      </p:sp>
    </p:spTree>
    <p:extLst>
      <p:ext uri="{BB962C8B-B14F-4D97-AF65-F5344CB8AC3E}">
        <p14:creationId xmlns:p14="http://schemas.microsoft.com/office/powerpoint/2010/main" val="1679942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5B91FC-1821-EF43-9810-F5FD22393888}"/>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8" name="Footer Placeholder 7">
            <a:extLst>
              <a:ext uri="{FF2B5EF4-FFF2-40B4-BE49-F238E27FC236}">
                <a16:creationId xmlns:a16="http://schemas.microsoft.com/office/drawing/2014/main" id="{E0373D94-C308-1E47-A8A2-8077FF50D702}"/>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9" name="Slide Number Placeholder 8">
            <a:extLst>
              <a:ext uri="{FF2B5EF4-FFF2-40B4-BE49-F238E27FC236}">
                <a16:creationId xmlns:a16="http://schemas.microsoft.com/office/drawing/2014/main" id="{434F232A-DFD5-5347-A295-583D3CD5BE6A}"/>
              </a:ext>
            </a:extLst>
          </p:cNvPr>
          <p:cNvSpPr>
            <a:spLocks noGrp="1"/>
          </p:cNvSpPr>
          <p:nvPr>
            <p:ph type="sldNum" sz="quarter" idx="12"/>
          </p:nvPr>
        </p:nvSpPr>
        <p:spPr/>
        <p:txBody>
          <a:bodyPr/>
          <a:lstStyle>
            <a:lvl1pPr>
              <a:defRPr>
                <a:latin typeface="Times New Roman" panose="02020603050405020304" pitchFamily="18" charset="0"/>
              </a:defRPr>
            </a:lvl1pPr>
          </a:lstStyle>
          <a:p>
            <a:fld id="{8F9683A8-125D-2740-99B9-B1BB90349F60}" type="slidenum">
              <a:rPr lang="en-US" altLang="en-VN"/>
              <a:pPr/>
              <a:t>‹#›</a:t>
            </a:fld>
            <a:endParaRPr lang="en-US" altLang="en-VN"/>
          </a:p>
        </p:txBody>
      </p:sp>
    </p:spTree>
    <p:extLst>
      <p:ext uri="{BB962C8B-B14F-4D97-AF65-F5344CB8AC3E}">
        <p14:creationId xmlns:p14="http://schemas.microsoft.com/office/powerpoint/2010/main" val="1319507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9EA9E2-F86F-D04E-B05B-DAB8125BCCF5}"/>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4" name="Footer Placeholder 3">
            <a:extLst>
              <a:ext uri="{FF2B5EF4-FFF2-40B4-BE49-F238E27FC236}">
                <a16:creationId xmlns:a16="http://schemas.microsoft.com/office/drawing/2014/main" id="{C13AA0E4-6760-6C42-8090-706290DC254E}"/>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7EBEAF7C-DEFE-B742-B4A3-9911D915CE1A}"/>
              </a:ext>
            </a:extLst>
          </p:cNvPr>
          <p:cNvSpPr>
            <a:spLocks noGrp="1"/>
          </p:cNvSpPr>
          <p:nvPr>
            <p:ph type="sldNum" sz="quarter" idx="12"/>
          </p:nvPr>
        </p:nvSpPr>
        <p:spPr/>
        <p:txBody>
          <a:bodyPr/>
          <a:lstStyle>
            <a:lvl1pPr>
              <a:defRPr>
                <a:latin typeface="Times New Roman" panose="02020603050405020304" pitchFamily="18" charset="0"/>
              </a:defRPr>
            </a:lvl1pPr>
          </a:lstStyle>
          <a:p>
            <a:fld id="{1B62A84D-829D-0040-972F-0B34647C88E5}" type="slidenum">
              <a:rPr lang="en-US" altLang="en-VN"/>
              <a:pPr/>
              <a:t>‹#›</a:t>
            </a:fld>
            <a:endParaRPr lang="en-US" altLang="en-VN"/>
          </a:p>
        </p:txBody>
      </p:sp>
    </p:spTree>
    <p:extLst>
      <p:ext uri="{BB962C8B-B14F-4D97-AF65-F5344CB8AC3E}">
        <p14:creationId xmlns:p14="http://schemas.microsoft.com/office/powerpoint/2010/main" val="1970928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14651-EB6B-E545-9908-F44BB2D249A6}"/>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3" name="Footer Placeholder 2">
            <a:extLst>
              <a:ext uri="{FF2B5EF4-FFF2-40B4-BE49-F238E27FC236}">
                <a16:creationId xmlns:a16="http://schemas.microsoft.com/office/drawing/2014/main" id="{5415A30B-45BB-6846-ACD6-6A0F81F4ED13}"/>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4" name="Slide Number Placeholder 3">
            <a:extLst>
              <a:ext uri="{FF2B5EF4-FFF2-40B4-BE49-F238E27FC236}">
                <a16:creationId xmlns:a16="http://schemas.microsoft.com/office/drawing/2014/main" id="{7BB86A75-B470-164C-A4BC-7DFDA02B08DB}"/>
              </a:ext>
            </a:extLst>
          </p:cNvPr>
          <p:cNvSpPr>
            <a:spLocks noGrp="1"/>
          </p:cNvSpPr>
          <p:nvPr>
            <p:ph type="sldNum" sz="quarter" idx="12"/>
          </p:nvPr>
        </p:nvSpPr>
        <p:spPr/>
        <p:txBody>
          <a:bodyPr/>
          <a:lstStyle>
            <a:lvl1pPr>
              <a:defRPr>
                <a:latin typeface="Times New Roman" panose="02020603050405020304" pitchFamily="18" charset="0"/>
              </a:defRPr>
            </a:lvl1pPr>
          </a:lstStyle>
          <a:p>
            <a:fld id="{C1337159-7EC2-6846-9406-272220F4A6E9}" type="slidenum">
              <a:rPr lang="en-US" altLang="en-VN"/>
              <a:pPr/>
              <a:t>‹#›</a:t>
            </a:fld>
            <a:endParaRPr lang="en-US" altLang="en-VN"/>
          </a:p>
        </p:txBody>
      </p:sp>
    </p:spTree>
    <p:extLst>
      <p:ext uri="{BB962C8B-B14F-4D97-AF65-F5344CB8AC3E}">
        <p14:creationId xmlns:p14="http://schemas.microsoft.com/office/powerpoint/2010/main" val="2280093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E774864-E822-2D47-B49C-E652B1143EB2}"/>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Footer Placeholder 5">
            <a:extLst>
              <a:ext uri="{FF2B5EF4-FFF2-40B4-BE49-F238E27FC236}">
                <a16:creationId xmlns:a16="http://schemas.microsoft.com/office/drawing/2014/main" id="{780BDC7E-D061-5541-A475-B40DFB2803CB}"/>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32DBE4D4-22F2-B241-B2E9-877D422081B1}"/>
              </a:ext>
            </a:extLst>
          </p:cNvPr>
          <p:cNvSpPr>
            <a:spLocks noGrp="1"/>
          </p:cNvSpPr>
          <p:nvPr>
            <p:ph type="sldNum" sz="quarter" idx="12"/>
          </p:nvPr>
        </p:nvSpPr>
        <p:spPr/>
        <p:txBody>
          <a:bodyPr/>
          <a:lstStyle>
            <a:lvl1pPr>
              <a:defRPr>
                <a:latin typeface="Times New Roman" panose="02020603050405020304" pitchFamily="18" charset="0"/>
              </a:defRPr>
            </a:lvl1pPr>
          </a:lstStyle>
          <a:p>
            <a:fld id="{326AA8BF-9B80-054E-9174-3028DE4D2E56}" type="slidenum">
              <a:rPr lang="en-US" altLang="en-VN"/>
              <a:pPr/>
              <a:t>‹#›</a:t>
            </a:fld>
            <a:endParaRPr lang="en-US" altLang="en-VN"/>
          </a:p>
        </p:txBody>
      </p:sp>
    </p:spTree>
    <p:extLst>
      <p:ext uri="{BB962C8B-B14F-4D97-AF65-F5344CB8AC3E}">
        <p14:creationId xmlns:p14="http://schemas.microsoft.com/office/powerpoint/2010/main" val="1234853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85D1ECA-06A0-8B45-9387-5D603A97F0C5}"/>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Footer Placeholder 5">
            <a:extLst>
              <a:ext uri="{FF2B5EF4-FFF2-40B4-BE49-F238E27FC236}">
                <a16:creationId xmlns:a16="http://schemas.microsoft.com/office/drawing/2014/main" id="{684D08F9-8AEB-8B4E-9C15-08E7F9A86EEA}"/>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4454EC32-0725-3D48-86E5-5AB44D0BD4B1}"/>
              </a:ext>
            </a:extLst>
          </p:cNvPr>
          <p:cNvSpPr>
            <a:spLocks noGrp="1"/>
          </p:cNvSpPr>
          <p:nvPr>
            <p:ph type="sldNum" sz="quarter" idx="12"/>
          </p:nvPr>
        </p:nvSpPr>
        <p:spPr/>
        <p:txBody>
          <a:bodyPr/>
          <a:lstStyle>
            <a:lvl1pPr>
              <a:defRPr>
                <a:latin typeface="Times New Roman" panose="02020603050405020304" pitchFamily="18" charset="0"/>
              </a:defRPr>
            </a:lvl1pPr>
          </a:lstStyle>
          <a:p>
            <a:fld id="{7DF147D7-C470-6E42-A2AC-BEB07931C490}" type="slidenum">
              <a:rPr lang="en-US" altLang="en-VN"/>
              <a:pPr/>
              <a:t>‹#›</a:t>
            </a:fld>
            <a:endParaRPr lang="en-US" altLang="en-VN"/>
          </a:p>
        </p:txBody>
      </p:sp>
    </p:spTree>
    <p:extLst>
      <p:ext uri="{BB962C8B-B14F-4D97-AF65-F5344CB8AC3E}">
        <p14:creationId xmlns:p14="http://schemas.microsoft.com/office/powerpoint/2010/main" val="1286378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1E8EA-C78E-994E-86D2-0306839CBA2C}"/>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5" name="Footer Placeholder 4">
            <a:extLst>
              <a:ext uri="{FF2B5EF4-FFF2-40B4-BE49-F238E27FC236}">
                <a16:creationId xmlns:a16="http://schemas.microsoft.com/office/drawing/2014/main" id="{F0A5D202-86BD-4041-BE3B-B80F5E1A4919}"/>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1312510A-66A1-2545-AEDC-FCD7529CD872}"/>
              </a:ext>
            </a:extLst>
          </p:cNvPr>
          <p:cNvSpPr>
            <a:spLocks noGrp="1"/>
          </p:cNvSpPr>
          <p:nvPr>
            <p:ph type="sldNum" sz="quarter" idx="12"/>
          </p:nvPr>
        </p:nvSpPr>
        <p:spPr/>
        <p:txBody>
          <a:bodyPr/>
          <a:lstStyle>
            <a:lvl1pPr>
              <a:defRPr>
                <a:latin typeface="Times New Roman" panose="02020603050405020304" pitchFamily="18" charset="0"/>
              </a:defRPr>
            </a:lvl1pPr>
          </a:lstStyle>
          <a:p>
            <a:fld id="{57F89D7D-EE7E-FE46-A1AF-8D3E7E8DC9B9}" type="slidenum">
              <a:rPr lang="en-US" altLang="en-VN"/>
              <a:pPr/>
              <a:t>‹#›</a:t>
            </a:fld>
            <a:endParaRPr lang="en-US" altLang="en-VN"/>
          </a:p>
        </p:txBody>
      </p:sp>
    </p:spTree>
    <p:extLst>
      <p:ext uri="{BB962C8B-B14F-4D97-AF65-F5344CB8AC3E}">
        <p14:creationId xmlns:p14="http://schemas.microsoft.com/office/powerpoint/2010/main" val="2112817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03" name="Google Shape;203;p8"/>
          <p:cNvSpPr/>
          <p:nvPr/>
        </p:nvSpPr>
        <p:spPr>
          <a:xfrm>
            <a:off x="-56306" y="4623351"/>
            <a:ext cx="4846039"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384400" y="-513083"/>
            <a:ext cx="4177999"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9739021" y="-513075"/>
            <a:ext cx="264753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7424926" y="5650251"/>
            <a:ext cx="4961653"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8"/>
          <p:cNvSpPr txBox="1">
            <a:spLocks noGrp="1"/>
          </p:cNvSpPr>
          <p:nvPr>
            <p:ph type="title"/>
          </p:nvPr>
        </p:nvSpPr>
        <p:spPr>
          <a:xfrm>
            <a:off x="3674933" y="2623300"/>
            <a:ext cx="4842000"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08" name="Google Shape;208;p8"/>
          <p:cNvGrpSpPr/>
          <p:nvPr/>
        </p:nvGrpSpPr>
        <p:grpSpPr>
          <a:xfrm rot="4517592">
            <a:off x="11400977" y="5254553"/>
            <a:ext cx="295695" cy="267844"/>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8"/>
          <p:cNvGrpSpPr/>
          <p:nvPr/>
        </p:nvGrpSpPr>
        <p:grpSpPr>
          <a:xfrm rot="7199963">
            <a:off x="1287892" y="6044028"/>
            <a:ext cx="287913" cy="260805"/>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8"/>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7" name="Google Shape;217;p8"/>
          <p:cNvGrpSpPr/>
          <p:nvPr/>
        </p:nvGrpSpPr>
        <p:grpSpPr>
          <a:xfrm rot="-9900000">
            <a:off x="1986687" y="247300"/>
            <a:ext cx="462887"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8"/>
          <p:cNvGrpSpPr/>
          <p:nvPr/>
        </p:nvGrpSpPr>
        <p:grpSpPr>
          <a:xfrm rot="-9900030">
            <a:off x="10420846" y="703803"/>
            <a:ext cx="287909"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8"/>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8"/>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5259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9B71B-F17C-634D-9D98-D5818068588F}"/>
              </a:ext>
            </a:extLst>
          </p:cNvPr>
          <p:cNvSpPr>
            <a:spLocks noGrp="1"/>
          </p:cNvSpPr>
          <p:nvPr>
            <p:ph type="dt" sz="half" idx="10"/>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5" name="Footer Placeholder 4">
            <a:extLst>
              <a:ext uri="{FF2B5EF4-FFF2-40B4-BE49-F238E27FC236}">
                <a16:creationId xmlns:a16="http://schemas.microsoft.com/office/drawing/2014/main" id="{63D200C6-E2A4-644C-B410-9041E2F006FF}"/>
              </a:ext>
            </a:extLst>
          </p:cNvPr>
          <p:cNvSpPr>
            <a:spLocks noGrp="1"/>
          </p:cNvSpPr>
          <p:nvPr>
            <p:ph type="ftr" sz="quarter" idx="11"/>
          </p:nvPr>
        </p:nvSpPr>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EDAEEF0E-22A1-6E40-8D90-7C1211DE254B}"/>
              </a:ext>
            </a:extLst>
          </p:cNvPr>
          <p:cNvSpPr>
            <a:spLocks noGrp="1"/>
          </p:cNvSpPr>
          <p:nvPr>
            <p:ph type="sldNum" sz="quarter" idx="12"/>
          </p:nvPr>
        </p:nvSpPr>
        <p:spPr/>
        <p:txBody>
          <a:bodyPr/>
          <a:lstStyle>
            <a:lvl1pPr>
              <a:defRPr>
                <a:latin typeface="Times New Roman" panose="02020603050405020304" pitchFamily="18" charset="0"/>
              </a:defRPr>
            </a:lvl1pPr>
          </a:lstStyle>
          <a:p>
            <a:fld id="{660C4534-2609-094C-A984-7FA28C63D6EA}" type="slidenum">
              <a:rPr lang="en-US" altLang="en-VN"/>
              <a:pPr/>
              <a:t>‹#›</a:t>
            </a:fld>
            <a:endParaRPr lang="en-US" altLang="en-VN"/>
          </a:p>
        </p:txBody>
      </p:sp>
    </p:spTree>
    <p:extLst>
      <p:ext uri="{BB962C8B-B14F-4D97-AF65-F5344CB8AC3E}">
        <p14:creationId xmlns:p14="http://schemas.microsoft.com/office/powerpoint/2010/main" val="24657316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30725"/>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AE62DBF3-561A-5049-AE3B-D7627EE19CC6}"/>
              </a:ext>
            </a:extLst>
          </p:cNvPr>
          <p:cNvSpPr>
            <a:spLocks noGrp="1"/>
          </p:cNvSpPr>
          <p:nvPr>
            <p:ph type="dt" sz="half" idx="10"/>
          </p:nvPr>
        </p:nvSpPr>
        <p:spPr>
          <a:xfrm>
            <a:off x="609600" y="6243638"/>
            <a:ext cx="2844800" cy="457200"/>
          </a:xfr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ltLang="en-US"/>
          </a:p>
        </p:txBody>
      </p:sp>
      <p:sp>
        <p:nvSpPr>
          <p:cNvPr id="5" name="Footer Placeholder 4">
            <a:extLst>
              <a:ext uri="{FF2B5EF4-FFF2-40B4-BE49-F238E27FC236}">
                <a16:creationId xmlns:a16="http://schemas.microsoft.com/office/drawing/2014/main" id="{7574F710-70A3-4B49-8EB8-52FE871BAF7A}"/>
              </a:ext>
            </a:extLst>
          </p:cNvPr>
          <p:cNvSpPr>
            <a:spLocks noGrp="1"/>
          </p:cNvSpPr>
          <p:nvPr>
            <p:ph type="ftr" sz="quarter" idx="11"/>
          </p:nvPr>
        </p:nvSpPr>
        <p:spPr>
          <a:xfrm>
            <a:off x="4165600" y="6248400"/>
            <a:ext cx="3860800" cy="457200"/>
          </a:xfrm>
        </p:spPr>
        <p:txBody>
          <a:bodyPr/>
          <a:lstStyle>
            <a:lvl1pPr fontAlgn="base">
              <a:spcBef>
                <a:spcPct val="0"/>
              </a:spcBef>
              <a:spcAft>
                <a:spcPct val="0"/>
              </a:spcAft>
              <a:defRPr>
                <a:solidFill>
                  <a:schemeClr val="tx1">
                    <a:tint val="75000"/>
                  </a:schemeClr>
                </a:solidFill>
                <a:latin typeface="Times New Roman" pitchFamily="18" charset="0"/>
              </a:defRPr>
            </a:lvl1pPr>
          </a:lstStyle>
          <a:p>
            <a:pPr>
              <a:defRPr/>
            </a:pPr>
            <a:endParaRPr lang="en-US" altLang="en-US"/>
          </a:p>
        </p:txBody>
      </p:sp>
      <p:sp>
        <p:nvSpPr>
          <p:cNvPr id="6" name="Slide Number Placeholder 5">
            <a:extLst>
              <a:ext uri="{FF2B5EF4-FFF2-40B4-BE49-F238E27FC236}">
                <a16:creationId xmlns:a16="http://schemas.microsoft.com/office/drawing/2014/main" id="{753D11C2-1652-AE4D-AEE3-E99BFEA56DBA}"/>
              </a:ext>
            </a:extLst>
          </p:cNvPr>
          <p:cNvSpPr>
            <a:spLocks noGrp="1"/>
          </p:cNvSpPr>
          <p:nvPr>
            <p:ph type="sldNum" sz="quarter" idx="12"/>
          </p:nvPr>
        </p:nvSpPr>
        <p:spPr>
          <a:xfrm>
            <a:off x="8737600" y="6243638"/>
            <a:ext cx="2844800" cy="457200"/>
          </a:xfrm>
        </p:spPr>
        <p:txBody>
          <a:bodyPr/>
          <a:lstStyle>
            <a:lvl1pPr>
              <a:defRPr>
                <a:latin typeface="Times New Roman" panose="02020603050405020304" pitchFamily="18" charset="0"/>
              </a:defRPr>
            </a:lvl1pPr>
          </a:lstStyle>
          <a:p>
            <a:fld id="{98F0F963-5F71-4845-96D9-3E7427735AF1}" type="slidenum">
              <a:rPr lang="en-US" altLang="en-US"/>
              <a:pPr/>
              <a:t>‹#›</a:t>
            </a:fld>
            <a:endParaRPr lang="en-US" altLang="en-US"/>
          </a:p>
        </p:txBody>
      </p:sp>
    </p:spTree>
    <p:extLst>
      <p:ext uri="{BB962C8B-B14F-4D97-AF65-F5344CB8AC3E}">
        <p14:creationId xmlns:p14="http://schemas.microsoft.com/office/powerpoint/2010/main" val="70744141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3347564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341867" y="3225333"/>
            <a:ext cx="5393600" cy="1122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8000">
                <a:solidFill>
                  <a:schemeClr val="accent4"/>
                </a:solidFill>
              </a:defRPr>
            </a:lvl1pPr>
            <a:lvl2pPr lvl="1">
              <a:spcBef>
                <a:spcPts val="0"/>
              </a:spcBef>
              <a:spcAft>
                <a:spcPts val="0"/>
              </a:spcAft>
              <a:buClr>
                <a:schemeClr val="accent4"/>
              </a:buClr>
              <a:buSzPts val="6000"/>
              <a:buNone/>
              <a:defRPr sz="8000">
                <a:solidFill>
                  <a:schemeClr val="accent4"/>
                </a:solidFill>
              </a:defRPr>
            </a:lvl2pPr>
            <a:lvl3pPr lvl="2">
              <a:spcBef>
                <a:spcPts val="0"/>
              </a:spcBef>
              <a:spcAft>
                <a:spcPts val="0"/>
              </a:spcAft>
              <a:buClr>
                <a:schemeClr val="accent4"/>
              </a:buClr>
              <a:buSzPts val="6000"/>
              <a:buNone/>
              <a:defRPr sz="8000">
                <a:solidFill>
                  <a:schemeClr val="accent4"/>
                </a:solidFill>
              </a:defRPr>
            </a:lvl3pPr>
            <a:lvl4pPr lvl="3">
              <a:spcBef>
                <a:spcPts val="0"/>
              </a:spcBef>
              <a:spcAft>
                <a:spcPts val="0"/>
              </a:spcAft>
              <a:buClr>
                <a:schemeClr val="accent4"/>
              </a:buClr>
              <a:buSzPts val="6000"/>
              <a:buNone/>
              <a:defRPr sz="8000">
                <a:solidFill>
                  <a:schemeClr val="accent4"/>
                </a:solidFill>
              </a:defRPr>
            </a:lvl4pPr>
            <a:lvl5pPr lvl="4">
              <a:spcBef>
                <a:spcPts val="0"/>
              </a:spcBef>
              <a:spcAft>
                <a:spcPts val="0"/>
              </a:spcAft>
              <a:buClr>
                <a:schemeClr val="accent4"/>
              </a:buClr>
              <a:buSzPts val="6000"/>
              <a:buNone/>
              <a:defRPr sz="8000">
                <a:solidFill>
                  <a:schemeClr val="accent4"/>
                </a:solidFill>
              </a:defRPr>
            </a:lvl5pPr>
            <a:lvl6pPr lvl="5">
              <a:spcBef>
                <a:spcPts val="0"/>
              </a:spcBef>
              <a:spcAft>
                <a:spcPts val="0"/>
              </a:spcAft>
              <a:buClr>
                <a:schemeClr val="accent4"/>
              </a:buClr>
              <a:buSzPts val="6000"/>
              <a:buNone/>
              <a:defRPr sz="8000">
                <a:solidFill>
                  <a:schemeClr val="accent4"/>
                </a:solidFill>
              </a:defRPr>
            </a:lvl6pPr>
            <a:lvl7pPr lvl="6">
              <a:spcBef>
                <a:spcPts val="0"/>
              </a:spcBef>
              <a:spcAft>
                <a:spcPts val="0"/>
              </a:spcAft>
              <a:buClr>
                <a:schemeClr val="accent4"/>
              </a:buClr>
              <a:buSzPts val="6000"/>
              <a:buNone/>
              <a:defRPr sz="8000">
                <a:solidFill>
                  <a:schemeClr val="accent4"/>
                </a:solidFill>
              </a:defRPr>
            </a:lvl7pPr>
            <a:lvl8pPr lvl="7">
              <a:spcBef>
                <a:spcPts val="0"/>
              </a:spcBef>
              <a:spcAft>
                <a:spcPts val="0"/>
              </a:spcAft>
              <a:buClr>
                <a:schemeClr val="accent4"/>
              </a:buClr>
              <a:buSzPts val="6000"/>
              <a:buNone/>
              <a:defRPr sz="8000">
                <a:solidFill>
                  <a:schemeClr val="accent4"/>
                </a:solidFill>
              </a:defRPr>
            </a:lvl8pPr>
            <a:lvl9pPr lvl="8">
              <a:spcBef>
                <a:spcPts val="0"/>
              </a:spcBef>
              <a:spcAft>
                <a:spcPts val="0"/>
              </a:spcAft>
              <a:buClr>
                <a:schemeClr val="accent4"/>
              </a:buClr>
              <a:buSzPts val="6000"/>
              <a:buNone/>
              <a:defRPr sz="8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22" name="Google Shape;22;p3"/>
          <p:cNvSpPr txBox="1">
            <a:spLocks noGrp="1"/>
          </p:cNvSpPr>
          <p:nvPr>
            <p:ph type="title" idx="2" hasCustomPrompt="1"/>
          </p:nvPr>
        </p:nvSpPr>
        <p:spPr>
          <a:xfrm>
            <a:off x="63418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23" name="Google Shape;23;p3"/>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79560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3005133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32092901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70358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a:endParaRPr/>
          </a:p>
        </p:txBody>
      </p:sp>
      <p:sp>
        <p:nvSpPr>
          <p:cNvPr id="44" name="Google Shape;44;p8"/>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59693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32152693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77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p:nvPr/>
        </p:nvSpPr>
        <p:spPr>
          <a:xfrm>
            <a:off x="8851649" y="-127167"/>
            <a:ext cx="3439936" cy="168652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9905847" y="2113432"/>
            <a:ext cx="2940544" cy="5358923"/>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53816" y="5316462"/>
            <a:ext cx="3332631" cy="2562409"/>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339455" y="-289733"/>
            <a:ext cx="2551331" cy="4961501"/>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9"/>
          <p:cNvSpPr txBox="1">
            <a:spLocks noGrp="1"/>
          </p:cNvSpPr>
          <p:nvPr>
            <p:ph type="title"/>
          </p:nvPr>
        </p:nvSpPr>
        <p:spPr>
          <a:xfrm>
            <a:off x="1441179" y="2909684"/>
            <a:ext cx="3978800" cy="885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33" name="Google Shape;233;p9"/>
          <p:cNvSpPr txBox="1">
            <a:spLocks noGrp="1"/>
          </p:cNvSpPr>
          <p:nvPr>
            <p:ph type="body" idx="1"/>
          </p:nvPr>
        </p:nvSpPr>
        <p:spPr>
          <a:xfrm>
            <a:off x="6319615" y="2361000"/>
            <a:ext cx="4720400" cy="2136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2400">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234" name="Google Shape;234;p9"/>
          <p:cNvSpPr txBox="1">
            <a:spLocks noGrp="1"/>
          </p:cNvSpPr>
          <p:nvPr>
            <p:ph type="title" idx="2"/>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11105356" y="5210209"/>
            <a:ext cx="295699" cy="267848"/>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9"/>
          <p:cNvGrpSpPr/>
          <p:nvPr/>
        </p:nvGrpSpPr>
        <p:grpSpPr>
          <a:xfrm rot="-5936682">
            <a:off x="11508319" y="514959"/>
            <a:ext cx="287911" cy="260807"/>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9"/>
          <p:cNvSpPr/>
          <p:nvPr/>
        </p:nvSpPr>
        <p:spPr>
          <a:xfrm rot="-597351">
            <a:off x="9023210" y="6387641"/>
            <a:ext cx="706375" cy="1654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9"/>
          <p:cNvGrpSpPr/>
          <p:nvPr/>
        </p:nvGrpSpPr>
        <p:grpSpPr>
          <a:xfrm rot="-4966591">
            <a:off x="1620752" y="571606"/>
            <a:ext cx="326185" cy="295469"/>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9"/>
          <p:cNvGrpSpPr/>
          <p:nvPr/>
        </p:nvGrpSpPr>
        <p:grpSpPr>
          <a:xfrm rot="-5400136">
            <a:off x="1915292" y="5841911"/>
            <a:ext cx="560904" cy="508068"/>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9"/>
          <p:cNvSpPr/>
          <p:nvPr/>
        </p:nvSpPr>
        <p:spPr>
          <a:xfrm rot="1865663" flipH="1">
            <a:off x="-132286" y="4558907"/>
            <a:ext cx="812804" cy="127352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9"/>
          <p:cNvSpPr/>
          <p:nvPr/>
        </p:nvSpPr>
        <p:spPr>
          <a:xfrm rot="-3264252">
            <a:off x="341142" y="1076625"/>
            <a:ext cx="706367"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370792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67900" y="2280100"/>
            <a:ext cx="7126800" cy="1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57189" algn="ctr">
              <a:spcBef>
                <a:spcPts val="2133"/>
              </a:spcBef>
              <a:spcAft>
                <a:spcPts val="0"/>
              </a:spcAft>
              <a:buSzPts val="1800"/>
              <a:buChar char="○"/>
              <a:defRPr sz="2400"/>
            </a:lvl2pPr>
            <a:lvl3pPr marL="1828754" lvl="2" indent="-457189" algn="ctr">
              <a:spcBef>
                <a:spcPts val="2133"/>
              </a:spcBef>
              <a:spcAft>
                <a:spcPts val="0"/>
              </a:spcAft>
              <a:buSzPts val="1800"/>
              <a:buChar char="■"/>
              <a:defRPr sz="2400"/>
            </a:lvl3pPr>
            <a:lvl4pPr marL="2438339" lvl="3" indent="-457189" algn="ctr">
              <a:spcBef>
                <a:spcPts val="2133"/>
              </a:spcBef>
              <a:spcAft>
                <a:spcPts val="0"/>
              </a:spcAft>
              <a:buSzPts val="1800"/>
              <a:buChar char="●"/>
              <a:defRPr sz="2400"/>
            </a:lvl4pPr>
            <a:lvl5pPr marL="3047924" lvl="4" indent="-457189" algn="ctr">
              <a:spcBef>
                <a:spcPts val="2133"/>
              </a:spcBef>
              <a:spcAft>
                <a:spcPts val="0"/>
              </a:spcAft>
              <a:buSzPts val="1800"/>
              <a:buChar char="○"/>
              <a:defRPr sz="2400"/>
            </a:lvl5pPr>
            <a:lvl6pPr marL="3657509" lvl="5" indent="-457189" algn="ctr">
              <a:spcBef>
                <a:spcPts val="2133"/>
              </a:spcBef>
              <a:spcAft>
                <a:spcPts val="0"/>
              </a:spcAft>
              <a:buSzPts val="1800"/>
              <a:buChar char="■"/>
              <a:defRPr sz="2400"/>
            </a:lvl6pPr>
            <a:lvl7pPr marL="4267093" lvl="6" indent="-457189" algn="ctr">
              <a:spcBef>
                <a:spcPts val="2133"/>
              </a:spcBef>
              <a:spcAft>
                <a:spcPts val="0"/>
              </a:spcAft>
              <a:buSzPts val="1800"/>
              <a:buChar char="●"/>
              <a:defRPr sz="2400"/>
            </a:lvl7pPr>
            <a:lvl8pPr marL="4876678" lvl="7" indent="-457189" algn="ctr">
              <a:spcBef>
                <a:spcPts val="2133"/>
              </a:spcBef>
              <a:spcAft>
                <a:spcPts val="0"/>
              </a:spcAft>
              <a:buSzPts val="1800"/>
              <a:buChar char="○"/>
              <a:defRPr sz="2400"/>
            </a:lvl8pPr>
            <a:lvl9pPr marL="5486263" lvl="8" indent="-457189" algn="ctr">
              <a:spcBef>
                <a:spcPts val="2133"/>
              </a:spcBef>
              <a:spcAft>
                <a:spcPts val="2133"/>
              </a:spcAft>
              <a:buSzPts val="1800"/>
              <a:buChar char="■"/>
              <a:defRPr sz="2400"/>
            </a:lvl9pPr>
          </a:lstStyle>
          <a:p>
            <a:endParaRPr/>
          </a:p>
        </p:txBody>
      </p:sp>
      <p:sp>
        <p:nvSpPr>
          <p:cNvPr id="58" name="Google Shape;58;p11"/>
          <p:cNvSpPr/>
          <p:nvPr/>
        </p:nvSpPr>
        <p:spPr>
          <a:xfrm flipH="1">
            <a:off x="6667722" y="1385647"/>
            <a:ext cx="6183847" cy="626766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p:nvPr/>
        </p:nvSpPr>
        <p:spPr>
          <a:xfrm rot="-5581727">
            <a:off x="7050728" y="-864771"/>
            <a:ext cx="5187009" cy="568686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1094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3972349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29651815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5054954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902631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78590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28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419428" y="2078746"/>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0" name="Google Shape;110;p19"/>
          <p:cNvSpPr txBox="1">
            <a:spLocks noGrp="1"/>
          </p:cNvSpPr>
          <p:nvPr>
            <p:ph type="title" idx="2" hasCustomPrompt="1"/>
          </p:nvPr>
        </p:nvSpPr>
        <p:spPr>
          <a:xfrm>
            <a:off x="1689733"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2" name="Google Shape;112;p19"/>
          <p:cNvSpPr txBox="1">
            <a:spLocks noGrp="1"/>
          </p:cNvSpPr>
          <p:nvPr>
            <p:ph type="title" idx="4" hasCustomPrompt="1"/>
          </p:nvPr>
        </p:nvSpPr>
        <p:spPr>
          <a:xfrm>
            <a:off x="5062400"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4" name="Google Shape;114;p19"/>
          <p:cNvSpPr txBox="1">
            <a:spLocks noGrp="1"/>
          </p:cNvSpPr>
          <p:nvPr>
            <p:ph type="title" idx="6" hasCustomPrompt="1"/>
          </p:nvPr>
        </p:nvSpPr>
        <p:spPr>
          <a:xfrm>
            <a:off x="8563467"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Tree>
    <p:extLst>
      <p:ext uri="{BB962C8B-B14F-4D97-AF65-F5344CB8AC3E}">
        <p14:creationId xmlns:p14="http://schemas.microsoft.com/office/powerpoint/2010/main" val="3006097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9181923" y="-124839"/>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41880342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42937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1095567" y="4943967"/>
            <a:ext cx="3841600" cy="96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7703398" y="-1264641"/>
            <a:ext cx="5483636" cy="3741264"/>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23998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95366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06986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074667" y="3225333"/>
            <a:ext cx="48280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8000">
                <a:solidFill>
                  <a:schemeClr val="accent4"/>
                </a:solidFill>
              </a:defRPr>
            </a:lvl1pPr>
            <a:lvl2pPr lvl="1" rtl="0">
              <a:spcBef>
                <a:spcPts val="0"/>
              </a:spcBef>
              <a:spcAft>
                <a:spcPts val="0"/>
              </a:spcAft>
              <a:buClr>
                <a:schemeClr val="accent4"/>
              </a:buClr>
              <a:buSzPts val="6000"/>
              <a:buNone/>
              <a:defRPr sz="8000">
                <a:solidFill>
                  <a:schemeClr val="accent4"/>
                </a:solidFill>
              </a:defRPr>
            </a:lvl2pPr>
            <a:lvl3pPr lvl="2" rtl="0">
              <a:spcBef>
                <a:spcPts val="0"/>
              </a:spcBef>
              <a:spcAft>
                <a:spcPts val="0"/>
              </a:spcAft>
              <a:buClr>
                <a:schemeClr val="accent4"/>
              </a:buClr>
              <a:buSzPts val="6000"/>
              <a:buNone/>
              <a:defRPr sz="8000">
                <a:solidFill>
                  <a:schemeClr val="accent4"/>
                </a:solidFill>
              </a:defRPr>
            </a:lvl3pPr>
            <a:lvl4pPr lvl="3" rtl="0">
              <a:spcBef>
                <a:spcPts val="0"/>
              </a:spcBef>
              <a:spcAft>
                <a:spcPts val="0"/>
              </a:spcAft>
              <a:buClr>
                <a:schemeClr val="accent4"/>
              </a:buClr>
              <a:buSzPts val="6000"/>
              <a:buNone/>
              <a:defRPr sz="8000">
                <a:solidFill>
                  <a:schemeClr val="accent4"/>
                </a:solidFill>
              </a:defRPr>
            </a:lvl4pPr>
            <a:lvl5pPr lvl="4" rtl="0">
              <a:spcBef>
                <a:spcPts val="0"/>
              </a:spcBef>
              <a:spcAft>
                <a:spcPts val="0"/>
              </a:spcAft>
              <a:buClr>
                <a:schemeClr val="accent4"/>
              </a:buClr>
              <a:buSzPts val="6000"/>
              <a:buNone/>
              <a:defRPr sz="8000">
                <a:solidFill>
                  <a:schemeClr val="accent4"/>
                </a:solidFill>
              </a:defRPr>
            </a:lvl5pPr>
            <a:lvl6pPr lvl="5" rtl="0">
              <a:spcBef>
                <a:spcPts val="0"/>
              </a:spcBef>
              <a:spcAft>
                <a:spcPts val="0"/>
              </a:spcAft>
              <a:buClr>
                <a:schemeClr val="accent4"/>
              </a:buClr>
              <a:buSzPts val="6000"/>
              <a:buNone/>
              <a:defRPr sz="8000">
                <a:solidFill>
                  <a:schemeClr val="accent4"/>
                </a:solidFill>
              </a:defRPr>
            </a:lvl6pPr>
            <a:lvl7pPr lvl="6" rtl="0">
              <a:spcBef>
                <a:spcPts val="0"/>
              </a:spcBef>
              <a:spcAft>
                <a:spcPts val="0"/>
              </a:spcAft>
              <a:buClr>
                <a:schemeClr val="accent4"/>
              </a:buClr>
              <a:buSzPts val="6000"/>
              <a:buNone/>
              <a:defRPr sz="8000">
                <a:solidFill>
                  <a:schemeClr val="accent4"/>
                </a:solidFill>
              </a:defRPr>
            </a:lvl7pPr>
            <a:lvl8pPr lvl="7" rtl="0">
              <a:spcBef>
                <a:spcPts val="0"/>
              </a:spcBef>
              <a:spcAft>
                <a:spcPts val="0"/>
              </a:spcAft>
              <a:buClr>
                <a:schemeClr val="accent4"/>
              </a:buClr>
              <a:buSzPts val="6000"/>
              <a:buNone/>
              <a:defRPr sz="8000">
                <a:solidFill>
                  <a:schemeClr val="accent4"/>
                </a:solidFill>
              </a:defRPr>
            </a:lvl8pPr>
            <a:lvl9pPr lvl="8" rtl="0">
              <a:spcBef>
                <a:spcPts val="0"/>
              </a:spcBef>
              <a:spcAft>
                <a:spcPts val="0"/>
              </a:spcAft>
              <a:buClr>
                <a:schemeClr val="accent4"/>
              </a:buClr>
              <a:buSzPts val="6000"/>
              <a:buNone/>
              <a:defRPr sz="8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131" name="Google Shape;131;p24"/>
          <p:cNvSpPr txBox="1">
            <a:spLocks noGrp="1"/>
          </p:cNvSpPr>
          <p:nvPr>
            <p:ph type="title" idx="2" hasCustomPrompt="1"/>
          </p:nvPr>
        </p:nvSpPr>
        <p:spPr>
          <a:xfrm>
            <a:off x="20746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132" name="Google Shape;132;p24"/>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4"/>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217858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3814795" y="34184"/>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5"/>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24988909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0" name="Google Shape;150;p26"/>
          <p:cNvSpPr txBox="1">
            <a:spLocks noGrp="1"/>
          </p:cNvSpPr>
          <p:nvPr>
            <p:ph type="title" hasCustomPrompt="1"/>
          </p:nvPr>
        </p:nvSpPr>
        <p:spPr>
          <a:xfrm>
            <a:off x="1360117"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2" name="Google Shape;152;p26"/>
          <p:cNvSpPr txBox="1">
            <a:spLocks noGrp="1"/>
          </p:cNvSpPr>
          <p:nvPr>
            <p:ph type="title" idx="3" hasCustomPrompt="1"/>
          </p:nvPr>
        </p:nvSpPr>
        <p:spPr>
          <a:xfrm>
            <a:off x="4680404"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4" name="Google Shape;154;p26"/>
          <p:cNvSpPr txBox="1">
            <a:spLocks noGrp="1"/>
          </p:cNvSpPr>
          <p:nvPr>
            <p:ph type="title" idx="5" hasCustomPrompt="1"/>
          </p:nvPr>
        </p:nvSpPr>
        <p:spPr>
          <a:xfrm>
            <a:off x="8000692"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5" name="Google Shape;155;p26"/>
          <p:cNvSpPr/>
          <p:nvPr/>
        </p:nvSpPr>
        <p:spPr>
          <a:xfrm rot="-5057437">
            <a:off x="1497347" y="-6233226"/>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03605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2008165" y="2051721"/>
            <a:ext cx="5369436" cy="544221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7"/>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36057201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8738897" y="-346392"/>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8"/>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7816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79" name="Google Shape;179;p29"/>
          <p:cNvSpPr/>
          <p:nvPr/>
        </p:nvSpPr>
        <p:spPr>
          <a:xfrm rot="-9430979">
            <a:off x="9320785" y="-560512"/>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31026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501502" y="-505099"/>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39552754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7">
                <a:solidFill>
                  <a:schemeClr val="dk2"/>
                </a:solidFill>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193" name="Google Shape;193;p32"/>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361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7"/>
        <p:cNvGrpSpPr/>
        <p:nvPr/>
      </p:nvGrpSpPr>
      <p:grpSpPr>
        <a:xfrm>
          <a:off x="0" y="0"/>
          <a:ext cx="0" cy="0"/>
          <a:chOff x="0" y="0"/>
          <a:chExt cx="0" cy="0"/>
        </a:xfrm>
      </p:grpSpPr>
      <p:sp>
        <p:nvSpPr>
          <p:cNvPr id="258" name="Google Shape;258;p11"/>
          <p:cNvSpPr/>
          <p:nvPr/>
        </p:nvSpPr>
        <p:spPr>
          <a:xfrm rot="10800000">
            <a:off x="-210471" y="5519621"/>
            <a:ext cx="3564955" cy="1747847"/>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1"/>
          <p:cNvSpPr/>
          <p:nvPr/>
        </p:nvSpPr>
        <p:spPr>
          <a:xfrm rot="10800000">
            <a:off x="-912684" y="-609162"/>
            <a:ext cx="3047413" cy="555377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1"/>
          <p:cNvSpPr/>
          <p:nvPr/>
        </p:nvSpPr>
        <p:spPr>
          <a:xfrm rot="10800000">
            <a:off x="9055986" y="-1271413"/>
            <a:ext cx="3453749" cy="2655577"/>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1"/>
          <p:cNvSpPr/>
          <p:nvPr/>
        </p:nvSpPr>
        <p:spPr>
          <a:xfrm rot="10800000">
            <a:off x="9850797" y="2125567"/>
            <a:ext cx="2644055" cy="5141899"/>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1"/>
          <p:cNvSpPr txBox="1">
            <a:spLocks noGrp="1"/>
          </p:cNvSpPr>
          <p:nvPr>
            <p:ph type="title" hasCustomPrompt="1"/>
          </p:nvPr>
        </p:nvSpPr>
        <p:spPr>
          <a:xfrm>
            <a:off x="4261467" y="1474833"/>
            <a:ext cx="3669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63" name="Google Shape;263;p11"/>
          <p:cNvSpPr txBox="1">
            <a:spLocks noGrp="1"/>
          </p:cNvSpPr>
          <p:nvPr>
            <p:ph type="title" idx="2"/>
          </p:nvPr>
        </p:nvSpPr>
        <p:spPr>
          <a:xfrm>
            <a:off x="3780133" y="4711600"/>
            <a:ext cx="4632000" cy="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264" name="Google Shape;264;p11"/>
          <p:cNvGrpSpPr/>
          <p:nvPr/>
        </p:nvGrpSpPr>
        <p:grpSpPr>
          <a:xfrm rot="4499945">
            <a:off x="318368" y="6007365"/>
            <a:ext cx="287912" cy="260807"/>
            <a:chOff x="1640475" y="1197075"/>
            <a:chExt cx="55475" cy="50250"/>
          </a:xfrm>
        </p:grpSpPr>
        <p:sp>
          <p:nvSpPr>
            <p:cNvPr id="265" name="Google Shape;26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 name="Google Shape;268;p11"/>
          <p:cNvGrpSpPr/>
          <p:nvPr/>
        </p:nvGrpSpPr>
        <p:grpSpPr>
          <a:xfrm rot="5627155">
            <a:off x="744761" y="1396539"/>
            <a:ext cx="356343" cy="322780"/>
            <a:chOff x="1640475" y="1197075"/>
            <a:chExt cx="55475" cy="50250"/>
          </a:xfrm>
        </p:grpSpPr>
        <p:sp>
          <p:nvSpPr>
            <p:cNvPr id="269" name="Google Shape;269;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1"/>
          <p:cNvSpPr/>
          <p:nvPr/>
        </p:nvSpPr>
        <p:spPr>
          <a:xfrm rot="9000107" flipH="1">
            <a:off x="2394475" y="428972"/>
            <a:ext cx="820323" cy="1921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1"/>
          <p:cNvSpPr/>
          <p:nvPr/>
        </p:nvSpPr>
        <p:spPr>
          <a:xfrm rot="5400117" flipH="1">
            <a:off x="11084579" y="59205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4" name="Google Shape;274;p11"/>
          <p:cNvGrpSpPr/>
          <p:nvPr/>
        </p:nvGrpSpPr>
        <p:grpSpPr>
          <a:xfrm rot="6300044">
            <a:off x="10098769" y="5974496"/>
            <a:ext cx="304804" cy="276115"/>
            <a:chOff x="1640475" y="1197075"/>
            <a:chExt cx="55475" cy="50250"/>
          </a:xfrm>
        </p:grpSpPr>
        <p:sp>
          <p:nvSpPr>
            <p:cNvPr id="275" name="Google Shape;27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11"/>
          <p:cNvSpPr/>
          <p:nvPr/>
        </p:nvSpPr>
        <p:spPr>
          <a:xfrm rot="-1919016">
            <a:off x="11462362" y="61792"/>
            <a:ext cx="1079361" cy="169123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381642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accent6"/>
        </a:solidFill>
        <a:effectLst/>
      </p:bgPr>
    </p:bg>
    <p:spTree>
      <p:nvGrpSpPr>
        <p:cNvPr id="1" name="Shape 194"/>
        <p:cNvGrpSpPr/>
        <p:nvPr/>
      </p:nvGrpSpPr>
      <p:grpSpPr>
        <a:xfrm>
          <a:off x="0" y="0"/>
          <a:ext cx="0" cy="0"/>
          <a:chOff x="0" y="0"/>
          <a:chExt cx="0" cy="0"/>
        </a:xfrm>
      </p:grpSpPr>
      <p:sp>
        <p:nvSpPr>
          <p:cNvPr id="195" name="Google Shape;195;p33"/>
          <p:cNvSpPr/>
          <p:nvPr/>
        </p:nvSpPr>
        <p:spPr>
          <a:xfrm rot="1083411">
            <a:off x="6940964"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3"/>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3"/>
          <p:cNvSpPr txBox="1">
            <a:spLocks noGrp="1"/>
          </p:cNvSpPr>
          <p:nvPr>
            <p:ph type="title"/>
          </p:nvPr>
        </p:nvSpPr>
        <p:spPr>
          <a:xfrm>
            <a:off x="52400" y="1019933"/>
            <a:ext cx="120872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8" name="Google Shape;198;p33"/>
          <p:cNvSpPr txBox="1">
            <a:spLocks noGrp="1"/>
          </p:cNvSpPr>
          <p:nvPr>
            <p:ph type="subTitle" idx="1"/>
          </p:nvPr>
        </p:nvSpPr>
        <p:spPr>
          <a:xfrm>
            <a:off x="3090800" y="2055333"/>
            <a:ext cx="6010400" cy="1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99" name="Google Shape;199;p33"/>
          <p:cNvSpPr/>
          <p:nvPr/>
        </p:nvSpPr>
        <p:spPr>
          <a:xfrm rot="-3684712">
            <a:off x="352783" y="503189"/>
            <a:ext cx="7779445" cy="1290034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3"/>
          <p:cNvSpPr txBox="1"/>
          <p:nvPr/>
        </p:nvSpPr>
        <p:spPr>
          <a:xfrm>
            <a:off x="3996800" y="3818933"/>
            <a:ext cx="4198400" cy="13588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lt2"/>
                </a:solidFill>
                <a:latin typeface="Advent Pro"/>
                <a:ea typeface="Advent Pro"/>
                <a:cs typeface="Advent Pro"/>
                <a:sym typeface="Advent Pro"/>
              </a:rPr>
              <a:t>CREDITS: This presentation template was created by </a:t>
            </a:r>
            <a:r>
              <a:rPr lang="en" sz="1600" b="1">
                <a:solidFill>
                  <a:schemeClr val="lt2"/>
                </a:solidFill>
                <a:uFill>
                  <a:noFill/>
                </a:uFill>
                <a:latin typeface="Advent Pro"/>
                <a:ea typeface="Advent Pro"/>
                <a:cs typeface="Advent Pro"/>
                <a:sym typeface="Advent Pro"/>
                <a:hlinkClick r:id="rId2">
                  <a:extLst>
                    <a:ext uri="{A12FA001-AC4F-418D-AE19-62706E023703}">
                      <ahyp:hlinkClr xmlns:ahyp="http://schemas.microsoft.com/office/drawing/2018/hyperlinkcolor" xmlns="" val="tx"/>
                    </a:ext>
                  </a:extLst>
                </a:hlinkClick>
              </a:rPr>
              <a:t>Slidesgo</a:t>
            </a:r>
            <a:r>
              <a:rPr lang="en" sz="1600">
                <a:solidFill>
                  <a:schemeClr val="lt2"/>
                </a:solidFill>
                <a:latin typeface="Advent Pro"/>
                <a:ea typeface="Advent Pro"/>
                <a:cs typeface="Advent Pro"/>
                <a:sym typeface="Advent Pro"/>
              </a:rPr>
              <a:t>, including icons by </a:t>
            </a:r>
            <a:r>
              <a:rPr lang="en" sz="1600" b="1">
                <a:solidFill>
                  <a:schemeClr val="lt2"/>
                </a:solidFill>
                <a:uFill>
                  <a:noFill/>
                </a:uFill>
                <a:latin typeface="Advent Pro"/>
                <a:ea typeface="Advent Pro"/>
                <a:cs typeface="Advent Pro"/>
                <a:sym typeface="Advent Pro"/>
                <a:hlinkClick r:id="rId3">
                  <a:extLst>
                    <a:ext uri="{A12FA001-AC4F-418D-AE19-62706E023703}">
                      <ahyp:hlinkClr xmlns:ahyp="http://schemas.microsoft.com/office/drawing/2018/hyperlinkcolor" xmlns="" val="tx"/>
                    </a:ext>
                  </a:extLst>
                </a:hlinkClick>
              </a:rPr>
              <a:t>Flaticon</a:t>
            </a:r>
            <a:r>
              <a:rPr lang="en" sz="1600">
                <a:solidFill>
                  <a:schemeClr val="lt2"/>
                </a:solidFill>
                <a:latin typeface="Advent Pro"/>
                <a:ea typeface="Advent Pro"/>
                <a:cs typeface="Advent Pro"/>
                <a:sym typeface="Advent Pro"/>
              </a:rPr>
              <a:t>, and infographics &amp; images by </a:t>
            </a:r>
            <a:r>
              <a:rPr lang="en" sz="1600" b="1">
                <a:solidFill>
                  <a:schemeClr val="lt2"/>
                </a:solidFill>
                <a:uFill>
                  <a:noFill/>
                </a:uFill>
                <a:latin typeface="Advent Pro"/>
                <a:ea typeface="Advent Pro"/>
                <a:cs typeface="Advent Pro"/>
                <a:sym typeface="Advent Pro"/>
                <a:hlinkClick r:id="rId4">
                  <a:extLst>
                    <a:ext uri="{A12FA001-AC4F-418D-AE19-62706E023703}">
                      <ahyp:hlinkClr xmlns:ahyp="http://schemas.microsoft.com/office/drawing/2018/hyperlinkcolor" xmlns="" val="tx"/>
                    </a:ext>
                  </a:extLst>
                </a:hlinkClick>
              </a:rPr>
              <a:t>Freepik</a:t>
            </a:r>
            <a:r>
              <a:rPr lang="en" sz="1600">
                <a:solidFill>
                  <a:schemeClr val="lt2"/>
                </a:solidFill>
                <a:latin typeface="Advent Pro"/>
                <a:ea typeface="Advent Pro"/>
                <a:cs typeface="Advent Pro"/>
                <a:sym typeface="Advent Pro"/>
              </a:rPr>
              <a:t>. </a:t>
            </a:r>
            <a:endParaRPr sz="1600">
              <a:solidFill>
                <a:schemeClr val="lt2"/>
              </a:solidFill>
              <a:latin typeface="Advent Pro"/>
              <a:ea typeface="Advent Pro"/>
              <a:cs typeface="Advent Pro"/>
              <a:sym typeface="Advent Pro"/>
            </a:endParaRPr>
          </a:p>
          <a:p>
            <a:pPr marL="0" lvl="0" indent="0" algn="ctr" rtl="0">
              <a:spcBef>
                <a:spcPts val="400"/>
              </a:spcBef>
              <a:spcAft>
                <a:spcPts val="0"/>
              </a:spcAft>
              <a:buNone/>
            </a:pPr>
            <a:endParaRPr sz="1600" b="1">
              <a:solidFill>
                <a:schemeClr val="lt2"/>
              </a:solidFill>
              <a:latin typeface="Advent Pro"/>
              <a:ea typeface="Advent Pro"/>
              <a:cs typeface="Advent Pro"/>
              <a:sym typeface="Advent Pro"/>
            </a:endParaRPr>
          </a:p>
        </p:txBody>
      </p:sp>
    </p:spTree>
    <p:extLst>
      <p:ext uri="{BB962C8B-B14F-4D97-AF65-F5344CB8AC3E}">
        <p14:creationId xmlns:p14="http://schemas.microsoft.com/office/powerpoint/2010/main" val="23636935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2738003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anchor="b">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680681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grpSp>
        <p:nvGrpSpPr>
          <p:cNvPr id="5" name="Google Shape;15;p3">
            <a:extLst>
              <a:ext uri="{FF2B5EF4-FFF2-40B4-BE49-F238E27FC236}">
                <a16:creationId xmlns:a16="http://schemas.microsoft.com/office/drawing/2014/main" id="{71F2E49C-EF5A-6B45-A140-982C79FC3534}"/>
              </a:ext>
            </a:extLst>
          </p:cNvPr>
          <p:cNvGrpSpPr>
            <a:grpSpLocks/>
          </p:cNvGrpSpPr>
          <p:nvPr/>
        </p:nvGrpSpPr>
        <p:grpSpPr bwMode="auto">
          <a:xfrm>
            <a:off x="-184150" y="3532188"/>
            <a:ext cx="7748588" cy="2195512"/>
            <a:chOff x="664583" y="2178018"/>
            <a:chExt cx="7577664" cy="2147253"/>
          </a:xfrm>
        </p:grpSpPr>
        <p:sp>
          <p:nvSpPr>
            <p:cNvPr id="6" name="Google Shape;16;p3">
              <a:extLst>
                <a:ext uri="{FF2B5EF4-FFF2-40B4-BE49-F238E27FC236}">
                  <a16:creationId xmlns:a16="http://schemas.microsoft.com/office/drawing/2014/main" id="{159A7E66-56AC-8D42-B241-3451A6110F60}"/>
                </a:ext>
              </a:extLst>
            </p:cNvPr>
            <p:cNvSpPr>
              <a:spLocks/>
            </p:cNvSpPr>
            <p:nvPr/>
          </p:nvSpPr>
          <p:spPr bwMode="auto">
            <a:xfrm>
              <a:off x="5273338" y="2815889"/>
              <a:ext cx="2968910" cy="150277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7;p3">
              <a:extLst>
                <a:ext uri="{FF2B5EF4-FFF2-40B4-BE49-F238E27FC236}">
                  <a16:creationId xmlns:a16="http://schemas.microsoft.com/office/drawing/2014/main" id="{318E0E04-D31A-2B4F-93EA-0DBC1C258FFF}"/>
                </a:ext>
              </a:extLst>
            </p:cNvPr>
            <p:cNvSpPr>
              <a:spLocks/>
            </p:cNvSpPr>
            <p:nvPr/>
          </p:nvSpPr>
          <p:spPr bwMode="auto">
            <a:xfrm>
              <a:off x="664583" y="2178018"/>
              <a:ext cx="4227389" cy="214725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 name="Google Shape;18;p3">
              <a:extLst>
                <a:ext uri="{FF2B5EF4-FFF2-40B4-BE49-F238E27FC236}">
                  <a16:creationId xmlns:a16="http://schemas.microsoft.com/office/drawing/2014/main" id="{296C1FB3-3E89-0345-9448-C19EB4D455AF}"/>
                </a:ext>
              </a:extLst>
            </p:cNvPr>
            <p:cNvSpPr>
              <a:spLocks/>
            </p:cNvSpPr>
            <p:nvPr/>
          </p:nvSpPr>
          <p:spPr bwMode="auto">
            <a:xfrm>
              <a:off x="4432316" y="3407105"/>
              <a:ext cx="1802963" cy="911578"/>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 name="Google Shape;19;p3">
            <a:extLst>
              <a:ext uri="{FF2B5EF4-FFF2-40B4-BE49-F238E27FC236}">
                <a16:creationId xmlns:a16="http://schemas.microsoft.com/office/drawing/2014/main" id="{6ACA3563-8AB5-354E-A967-CAA93F274A31}"/>
              </a:ext>
            </a:extLst>
          </p:cNvPr>
          <p:cNvSpPr/>
          <p:nvPr/>
        </p:nvSpPr>
        <p:spPr>
          <a:xfrm>
            <a:off x="465138" y="822325"/>
            <a:ext cx="3236912"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0" name="Google Shape;20;p3">
            <a:extLst>
              <a:ext uri="{FF2B5EF4-FFF2-40B4-BE49-F238E27FC236}">
                <a16:creationId xmlns:a16="http://schemas.microsoft.com/office/drawing/2014/main" id="{C0BEB75E-D5BE-6B46-A2B5-38B7A44E6EB7}"/>
              </a:ext>
            </a:extLst>
          </p:cNvPr>
          <p:cNvSpPr/>
          <p:nvPr/>
        </p:nvSpPr>
        <p:spPr>
          <a:xfrm>
            <a:off x="10055225" y="2222500"/>
            <a:ext cx="1995488" cy="5508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1" name="Google Shape;21;p3">
            <a:extLst>
              <a:ext uri="{FF2B5EF4-FFF2-40B4-BE49-F238E27FC236}">
                <a16:creationId xmlns:a16="http://schemas.microsoft.com/office/drawing/2014/main" id="{3C811D9C-DC2D-374C-8310-DF781CD8D937}"/>
              </a:ext>
            </a:extLst>
          </p:cNvPr>
          <p:cNvGrpSpPr>
            <a:grpSpLocks/>
          </p:cNvGrpSpPr>
          <p:nvPr/>
        </p:nvGrpSpPr>
        <p:grpSpPr bwMode="auto">
          <a:xfrm>
            <a:off x="-331788" y="5576888"/>
            <a:ext cx="12855576" cy="1281112"/>
            <a:chOff x="-248700" y="4182223"/>
            <a:chExt cx="9641100" cy="961287"/>
          </a:xfrm>
        </p:grpSpPr>
        <p:grpSp>
          <p:nvGrpSpPr>
            <p:cNvPr id="15" name="Google Shape;22;p3">
              <a:extLst>
                <a:ext uri="{FF2B5EF4-FFF2-40B4-BE49-F238E27FC236}">
                  <a16:creationId xmlns:a16="http://schemas.microsoft.com/office/drawing/2014/main" id="{BED28DA9-562D-DE47-A2F0-40326B08DCA8}"/>
                </a:ext>
              </a:extLst>
            </p:cNvPr>
            <p:cNvGrpSpPr>
              <a:grpSpLocks/>
            </p:cNvGrpSpPr>
            <p:nvPr/>
          </p:nvGrpSpPr>
          <p:grpSpPr bwMode="auto">
            <a:xfrm>
              <a:off x="-248629" y="4462202"/>
              <a:ext cx="9640980" cy="681308"/>
              <a:chOff x="131200" y="4480088"/>
              <a:chExt cx="8881603" cy="627644"/>
            </a:xfrm>
          </p:grpSpPr>
          <p:sp>
            <p:nvSpPr>
              <p:cNvPr id="17" name="Google Shape;23;p3">
                <a:extLst>
                  <a:ext uri="{FF2B5EF4-FFF2-40B4-BE49-F238E27FC236}">
                    <a16:creationId xmlns:a16="http://schemas.microsoft.com/office/drawing/2014/main" id="{956158FD-E875-9343-9C97-92314906E9B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24;p3">
                <a:extLst>
                  <a:ext uri="{FF2B5EF4-FFF2-40B4-BE49-F238E27FC236}">
                    <a16:creationId xmlns:a16="http://schemas.microsoft.com/office/drawing/2014/main" id="{CF0F8C91-E820-724C-BC68-3909D52CAE8E}"/>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25;p3">
                <a:extLst>
                  <a:ext uri="{FF2B5EF4-FFF2-40B4-BE49-F238E27FC236}">
                    <a16:creationId xmlns:a16="http://schemas.microsoft.com/office/drawing/2014/main" id="{8BBF6BCF-8126-E84A-9712-0F74B72E13C6}"/>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6" name="Google Shape;26;p3">
              <a:extLst>
                <a:ext uri="{FF2B5EF4-FFF2-40B4-BE49-F238E27FC236}">
                  <a16:creationId xmlns:a16="http://schemas.microsoft.com/office/drawing/2014/main" id="{8A7D6EEF-863A-B542-B2A7-C7A5FE04A219}"/>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2" name="Google Shape;12;p3"/>
          <p:cNvSpPr txBox="1">
            <a:spLocks noGrp="1"/>
          </p:cNvSpPr>
          <p:nvPr>
            <p:ph type="title"/>
          </p:nvPr>
        </p:nvSpPr>
        <p:spPr>
          <a:xfrm>
            <a:off x="2571900" y="2500025"/>
            <a:ext cx="7048000" cy="1122400"/>
          </a:xfrm>
          <a:prstGeom prst="rect">
            <a:avLst/>
          </a:prstGeom>
        </p:spPr>
        <p:txBody>
          <a:bodyPr spcFirstLastPara="1" anchor="ctr">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p:nvPr>
        </p:nvSpPr>
        <p:spPr>
          <a:xfrm>
            <a:off x="3934600" y="725459"/>
            <a:ext cx="4322800" cy="1774400"/>
          </a:xfrm>
          <a:prstGeom prst="rect">
            <a:avLst/>
          </a:prstGeom>
        </p:spPr>
        <p:txBody>
          <a:bodyPr spcFirstLastPara="1" anchor="ctr">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anchor="b">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4477715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4" name="Google Shape;30;p4">
            <a:extLst>
              <a:ext uri="{FF2B5EF4-FFF2-40B4-BE49-F238E27FC236}">
                <a16:creationId xmlns:a16="http://schemas.microsoft.com/office/drawing/2014/main" id="{EC6FCF81-9FE8-1E4B-B7F2-F131CF750C1C}"/>
              </a:ext>
            </a:extLst>
          </p:cNvPr>
          <p:cNvSpPr/>
          <p:nvPr/>
        </p:nvSpPr>
        <p:spPr>
          <a:xfrm flipH="1">
            <a:off x="-542925" y="4476750"/>
            <a:ext cx="1751013" cy="4826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5" name="Google Shape;31;p4">
            <a:extLst>
              <a:ext uri="{FF2B5EF4-FFF2-40B4-BE49-F238E27FC236}">
                <a16:creationId xmlns:a16="http://schemas.microsoft.com/office/drawing/2014/main" id="{3738EEC6-8615-5942-AB2C-DD01B00D2933}"/>
              </a:ext>
            </a:extLst>
          </p:cNvPr>
          <p:cNvSpPr/>
          <p:nvPr/>
        </p:nvSpPr>
        <p:spPr>
          <a:xfrm flipH="1">
            <a:off x="9417050" y="381000"/>
            <a:ext cx="3238500" cy="89376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8" name="Google Shape;28;p4"/>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3821859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7" name="Google Shape;38;p5">
            <a:extLst>
              <a:ext uri="{FF2B5EF4-FFF2-40B4-BE49-F238E27FC236}">
                <a16:creationId xmlns:a16="http://schemas.microsoft.com/office/drawing/2014/main" id="{01BD7B97-6729-364B-905B-1DE1181C1B93}"/>
              </a:ext>
            </a:extLst>
          </p:cNvPr>
          <p:cNvSpPr>
            <a:spLocks/>
          </p:cNvSpPr>
          <p:nvPr/>
        </p:nvSpPr>
        <p:spPr bwMode="auto">
          <a:xfrm>
            <a:off x="-176213" y="4464050"/>
            <a:ext cx="2790826" cy="1417638"/>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grpSp>
        <p:nvGrpSpPr>
          <p:cNvPr id="8" name="Google Shape;39;p5">
            <a:extLst>
              <a:ext uri="{FF2B5EF4-FFF2-40B4-BE49-F238E27FC236}">
                <a16:creationId xmlns:a16="http://schemas.microsoft.com/office/drawing/2014/main" id="{3464D18F-B84F-FF4B-ADF3-3425F9ADD83E}"/>
              </a:ext>
            </a:extLst>
          </p:cNvPr>
          <p:cNvGrpSpPr>
            <a:grpSpLocks/>
          </p:cNvGrpSpPr>
          <p:nvPr/>
        </p:nvGrpSpPr>
        <p:grpSpPr bwMode="auto">
          <a:xfrm>
            <a:off x="-331788" y="5576888"/>
            <a:ext cx="12855576" cy="1281112"/>
            <a:chOff x="-248700" y="4182223"/>
            <a:chExt cx="9641100" cy="961287"/>
          </a:xfrm>
        </p:grpSpPr>
        <p:grpSp>
          <p:nvGrpSpPr>
            <p:cNvPr id="9" name="Google Shape;40;p5">
              <a:extLst>
                <a:ext uri="{FF2B5EF4-FFF2-40B4-BE49-F238E27FC236}">
                  <a16:creationId xmlns:a16="http://schemas.microsoft.com/office/drawing/2014/main" id="{E1F8E97B-DEEA-9E4D-B3DC-88C8705E2B65}"/>
                </a:ext>
              </a:extLst>
            </p:cNvPr>
            <p:cNvGrpSpPr>
              <a:grpSpLocks/>
            </p:cNvGrpSpPr>
            <p:nvPr/>
          </p:nvGrpSpPr>
          <p:grpSpPr bwMode="auto">
            <a:xfrm>
              <a:off x="-248629" y="4462202"/>
              <a:ext cx="9640980" cy="681308"/>
              <a:chOff x="131200" y="4480088"/>
              <a:chExt cx="8881603" cy="627644"/>
            </a:xfrm>
          </p:grpSpPr>
          <p:sp>
            <p:nvSpPr>
              <p:cNvPr id="11" name="Google Shape;41;p5">
                <a:extLst>
                  <a:ext uri="{FF2B5EF4-FFF2-40B4-BE49-F238E27FC236}">
                    <a16:creationId xmlns:a16="http://schemas.microsoft.com/office/drawing/2014/main" id="{5B6B3B25-271A-B64B-A614-C508B2C09577}"/>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42;p5">
                <a:extLst>
                  <a:ext uri="{FF2B5EF4-FFF2-40B4-BE49-F238E27FC236}">
                    <a16:creationId xmlns:a16="http://schemas.microsoft.com/office/drawing/2014/main" id="{9BCDA569-6729-EC46-A8CA-91DD3C3507FF}"/>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43;p5">
                <a:extLst>
                  <a:ext uri="{FF2B5EF4-FFF2-40B4-BE49-F238E27FC236}">
                    <a16:creationId xmlns:a16="http://schemas.microsoft.com/office/drawing/2014/main" id="{FDACE721-B8E6-934C-A297-684EAEA2BBDE}"/>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44;p5">
              <a:extLst>
                <a:ext uri="{FF2B5EF4-FFF2-40B4-BE49-F238E27FC236}">
                  <a16:creationId xmlns:a16="http://schemas.microsoft.com/office/drawing/2014/main" id="{848356DA-D07F-6946-AD42-BDFF7934F9A8}"/>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grpSp>
        <p:nvGrpSpPr>
          <p:cNvPr id="14" name="Google Shape;45;p5">
            <a:extLst>
              <a:ext uri="{FF2B5EF4-FFF2-40B4-BE49-F238E27FC236}">
                <a16:creationId xmlns:a16="http://schemas.microsoft.com/office/drawing/2014/main" id="{18B3C8A6-B905-4349-8BB1-77B90B4EA711}"/>
              </a:ext>
            </a:extLst>
          </p:cNvPr>
          <p:cNvGrpSpPr>
            <a:grpSpLocks/>
          </p:cNvGrpSpPr>
          <p:nvPr/>
        </p:nvGrpSpPr>
        <p:grpSpPr bwMode="auto">
          <a:xfrm>
            <a:off x="963613" y="4625975"/>
            <a:ext cx="2679700" cy="1382713"/>
            <a:chOff x="170200" y="992400"/>
            <a:chExt cx="7153234" cy="3691066"/>
          </a:xfrm>
        </p:grpSpPr>
        <p:sp>
          <p:nvSpPr>
            <p:cNvPr id="15" name="Google Shape;46;p5">
              <a:extLst>
                <a:ext uri="{FF2B5EF4-FFF2-40B4-BE49-F238E27FC236}">
                  <a16:creationId xmlns:a16="http://schemas.microsoft.com/office/drawing/2014/main" id="{BBF2E373-985F-0345-AF3E-D280FABB3E88}"/>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47;p5">
              <a:extLst>
                <a:ext uri="{FF2B5EF4-FFF2-40B4-BE49-F238E27FC236}">
                  <a16:creationId xmlns:a16="http://schemas.microsoft.com/office/drawing/2014/main" id="{08C1781B-9A6C-8F45-A49F-5B8D56B6DE31}"/>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48;p5">
              <a:extLst>
                <a:ext uri="{FF2B5EF4-FFF2-40B4-BE49-F238E27FC236}">
                  <a16:creationId xmlns:a16="http://schemas.microsoft.com/office/drawing/2014/main" id="{A33DCED0-E766-2E48-BFBB-E2E30EB27651}"/>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49;p5">
              <a:extLst>
                <a:ext uri="{FF2B5EF4-FFF2-40B4-BE49-F238E27FC236}">
                  <a16:creationId xmlns:a16="http://schemas.microsoft.com/office/drawing/2014/main" id="{3EA28239-10E4-B24C-BE2C-603606E5ED35}"/>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9" name="Google Shape;50;p5">
              <a:extLst>
                <a:ext uri="{FF2B5EF4-FFF2-40B4-BE49-F238E27FC236}">
                  <a16:creationId xmlns:a16="http://schemas.microsoft.com/office/drawing/2014/main" id="{D5E4FF8B-B695-BA46-8EA9-8D2A22062D46}"/>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 name="Google Shape;51;p5">
              <a:extLst>
                <a:ext uri="{FF2B5EF4-FFF2-40B4-BE49-F238E27FC236}">
                  <a16:creationId xmlns:a16="http://schemas.microsoft.com/office/drawing/2014/main" id="{01593685-5B96-7547-B43D-52D3937A1AD7}"/>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52;p5">
              <a:extLst>
                <a:ext uri="{FF2B5EF4-FFF2-40B4-BE49-F238E27FC236}">
                  <a16:creationId xmlns:a16="http://schemas.microsoft.com/office/drawing/2014/main" id="{7F3F94AD-B8F9-8D48-8078-8EDAB1C335FF}"/>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53;p5">
              <a:extLst>
                <a:ext uri="{FF2B5EF4-FFF2-40B4-BE49-F238E27FC236}">
                  <a16:creationId xmlns:a16="http://schemas.microsoft.com/office/drawing/2014/main" id="{4D5D4F6F-83AB-4843-8BF6-B6243E0677E0}"/>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54;p5">
              <a:extLst>
                <a:ext uri="{FF2B5EF4-FFF2-40B4-BE49-F238E27FC236}">
                  <a16:creationId xmlns:a16="http://schemas.microsoft.com/office/drawing/2014/main" id="{7A4DC24E-0A6A-2D4A-8F9B-AAC512F1EA8A}"/>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55;p5">
              <a:extLst>
                <a:ext uri="{FF2B5EF4-FFF2-40B4-BE49-F238E27FC236}">
                  <a16:creationId xmlns:a16="http://schemas.microsoft.com/office/drawing/2014/main" id="{04273B25-561E-D840-B984-E1AAFF0F021C}"/>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56;p5">
              <a:extLst>
                <a:ext uri="{FF2B5EF4-FFF2-40B4-BE49-F238E27FC236}">
                  <a16:creationId xmlns:a16="http://schemas.microsoft.com/office/drawing/2014/main" id="{48AB539A-8DEE-6B43-8E65-AEA996149443}"/>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57;p5">
              <a:extLst>
                <a:ext uri="{FF2B5EF4-FFF2-40B4-BE49-F238E27FC236}">
                  <a16:creationId xmlns:a16="http://schemas.microsoft.com/office/drawing/2014/main" id="{6A3E89A1-7A0E-8F44-A209-C1F006AE3C2F}"/>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58;p5">
              <a:extLst>
                <a:ext uri="{FF2B5EF4-FFF2-40B4-BE49-F238E27FC236}">
                  <a16:creationId xmlns:a16="http://schemas.microsoft.com/office/drawing/2014/main" id="{EE28149E-41CC-E548-A95B-E2DC7409DED6}"/>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59;p5">
              <a:extLst>
                <a:ext uri="{FF2B5EF4-FFF2-40B4-BE49-F238E27FC236}">
                  <a16:creationId xmlns:a16="http://schemas.microsoft.com/office/drawing/2014/main" id="{7C61DB0E-53EB-3B49-881C-175CDABE1771}"/>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0;p5">
              <a:extLst>
                <a:ext uri="{FF2B5EF4-FFF2-40B4-BE49-F238E27FC236}">
                  <a16:creationId xmlns:a16="http://schemas.microsoft.com/office/drawing/2014/main" id="{CDA94A6B-7AC3-E741-B2D7-B0C21EDEAA7E}"/>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61;p5">
              <a:extLst>
                <a:ext uri="{FF2B5EF4-FFF2-40B4-BE49-F238E27FC236}">
                  <a16:creationId xmlns:a16="http://schemas.microsoft.com/office/drawing/2014/main" id="{DD22E9FE-1666-FB46-BACB-4B9C7FAF7AA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2;p5">
              <a:extLst>
                <a:ext uri="{FF2B5EF4-FFF2-40B4-BE49-F238E27FC236}">
                  <a16:creationId xmlns:a16="http://schemas.microsoft.com/office/drawing/2014/main" id="{40A0676B-F6E7-CA43-9841-0AF9E6535C23}"/>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32" name="Google Shape;63;p5">
            <a:extLst>
              <a:ext uri="{FF2B5EF4-FFF2-40B4-BE49-F238E27FC236}">
                <a16:creationId xmlns:a16="http://schemas.microsoft.com/office/drawing/2014/main" id="{23FCA668-582E-F24D-ACA7-FCC39761EDCF}"/>
              </a:ext>
            </a:extLst>
          </p:cNvPr>
          <p:cNvGrpSpPr>
            <a:grpSpLocks/>
          </p:cNvGrpSpPr>
          <p:nvPr/>
        </p:nvGrpSpPr>
        <p:grpSpPr bwMode="auto">
          <a:xfrm>
            <a:off x="3495675" y="4625975"/>
            <a:ext cx="2679700" cy="1382713"/>
            <a:chOff x="170200" y="992400"/>
            <a:chExt cx="7153234" cy="3691066"/>
          </a:xfrm>
        </p:grpSpPr>
        <p:sp>
          <p:nvSpPr>
            <p:cNvPr id="38" name="Google Shape;64;p5">
              <a:extLst>
                <a:ext uri="{FF2B5EF4-FFF2-40B4-BE49-F238E27FC236}">
                  <a16:creationId xmlns:a16="http://schemas.microsoft.com/office/drawing/2014/main" id="{5A517830-E116-284C-AB52-BF24DBF0A69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65;p5">
              <a:extLst>
                <a:ext uri="{FF2B5EF4-FFF2-40B4-BE49-F238E27FC236}">
                  <a16:creationId xmlns:a16="http://schemas.microsoft.com/office/drawing/2014/main" id="{796DDC02-F689-CE4D-B914-6CFE814F578C}"/>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66;p5">
              <a:extLst>
                <a:ext uri="{FF2B5EF4-FFF2-40B4-BE49-F238E27FC236}">
                  <a16:creationId xmlns:a16="http://schemas.microsoft.com/office/drawing/2014/main" id="{BB24BED9-A622-2842-AE7B-284EE8484C58}"/>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67;p5">
              <a:extLst>
                <a:ext uri="{FF2B5EF4-FFF2-40B4-BE49-F238E27FC236}">
                  <a16:creationId xmlns:a16="http://schemas.microsoft.com/office/drawing/2014/main" id="{3B46229E-FFDE-DD44-81E4-47B7087C4645}"/>
                </a:ext>
              </a:extLst>
            </p:cNvPr>
            <p:cNvSpPr/>
            <p:nvPr/>
          </p:nvSpPr>
          <p:spPr>
            <a:xfrm>
              <a:off x="979602"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68;p5">
              <a:extLst>
                <a:ext uri="{FF2B5EF4-FFF2-40B4-BE49-F238E27FC236}">
                  <a16:creationId xmlns:a16="http://schemas.microsoft.com/office/drawing/2014/main" id="{520247EC-1A13-1B4E-9980-E55FC593395F}"/>
                </a:ext>
              </a:extLst>
            </p:cNvPr>
            <p:cNvSpPr/>
            <p:nvPr/>
          </p:nvSpPr>
          <p:spPr>
            <a:xfrm>
              <a:off x="979602"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69;p5">
              <a:extLst>
                <a:ext uri="{FF2B5EF4-FFF2-40B4-BE49-F238E27FC236}">
                  <a16:creationId xmlns:a16="http://schemas.microsoft.com/office/drawing/2014/main" id="{E4B79838-4D5C-D949-9CE1-AA13BCB7D345}"/>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70;p5">
              <a:extLst>
                <a:ext uri="{FF2B5EF4-FFF2-40B4-BE49-F238E27FC236}">
                  <a16:creationId xmlns:a16="http://schemas.microsoft.com/office/drawing/2014/main" id="{15408F37-0B6C-2440-AB22-775EF3D809C4}"/>
                </a:ext>
              </a:extLst>
            </p:cNvPr>
            <p:cNvSpPr/>
            <p:nvPr/>
          </p:nvSpPr>
          <p:spPr>
            <a:xfrm>
              <a:off x="2318714"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5" name="Google Shape;71;p5">
              <a:extLst>
                <a:ext uri="{FF2B5EF4-FFF2-40B4-BE49-F238E27FC236}">
                  <a16:creationId xmlns:a16="http://schemas.microsoft.com/office/drawing/2014/main" id="{90EF4EF4-C29B-6D44-A054-0295AAE8E164}"/>
                </a:ext>
              </a:extLst>
            </p:cNvPr>
            <p:cNvSpPr/>
            <p:nvPr/>
          </p:nvSpPr>
          <p:spPr>
            <a:xfrm>
              <a:off x="2318714"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72;p5">
              <a:extLst>
                <a:ext uri="{FF2B5EF4-FFF2-40B4-BE49-F238E27FC236}">
                  <a16:creationId xmlns:a16="http://schemas.microsoft.com/office/drawing/2014/main" id="{C9C9D3B9-970C-AD4A-BCFF-6C2968AE870D}"/>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73;p5">
              <a:extLst>
                <a:ext uri="{FF2B5EF4-FFF2-40B4-BE49-F238E27FC236}">
                  <a16:creationId xmlns:a16="http://schemas.microsoft.com/office/drawing/2014/main" id="{784CB480-EB59-BF47-AFBE-95BF849E82C9}"/>
                </a:ext>
              </a:extLst>
            </p:cNvPr>
            <p:cNvSpPr/>
            <p:nvPr/>
          </p:nvSpPr>
          <p:spPr>
            <a:xfrm>
              <a:off x="3657827" y="3679122"/>
              <a:ext cx="182220"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74;p5">
              <a:extLst>
                <a:ext uri="{FF2B5EF4-FFF2-40B4-BE49-F238E27FC236}">
                  <a16:creationId xmlns:a16="http://schemas.microsoft.com/office/drawing/2014/main" id="{5A41C3E7-4B56-264D-9CD6-01D0463AAD6E}"/>
                </a:ext>
              </a:extLst>
            </p:cNvPr>
            <p:cNvSpPr/>
            <p:nvPr/>
          </p:nvSpPr>
          <p:spPr>
            <a:xfrm>
              <a:off x="3657827" y="2136588"/>
              <a:ext cx="182220"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75;p5">
              <a:extLst>
                <a:ext uri="{FF2B5EF4-FFF2-40B4-BE49-F238E27FC236}">
                  <a16:creationId xmlns:a16="http://schemas.microsoft.com/office/drawing/2014/main" id="{1A9B54D8-B10A-F448-852C-AD75948DB61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0" name="Google Shape;76;p5">
              <a:extLst>
                <a:ext uri="{FF2B5EF4-FFF2-40B4-BE49-F238E27FC236}">
                  <a16:creationId xmlns:a16="http://schemas.microsoft.com/office/drawing/2014/main" id="{D5A4CEAF-53BE-0C42-804A-7415BFFF4768}"/>
                </a:ext>
              </a:extLst>
            </p:cNvPr>
            <p:cNvSpPr/>
            <p:nvPr/>
          </p:nvSpPr>
          <p:spPr>
            <a:xfrm>
              <a:off x="4996939" y="3679122"/>
              <a:ext cx="182220"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1" name="Google Shape;77;p5">
              <a:extLst>
                <a:ext uri="{FF2B5EF4-FFF2-40B4-BE49-F238E27FC236}">
                  <a16:creationId xmlns:a16="http://schemas.microsoft.com/office/drawing/2014/main" id="{FF1C65FB-FB72-584E-84A0-2DA809A8805D}"/>
                </a:ext>
              </a:extLst>
            </p:cNvPr>
            <p:cNvSpPr/>
            <p:nvPr/>
          </p:nvSpPr>
          <p:spPr>
            <a:xfrm>
              <a:off x="4996939" y="2136588"/>
              <a:ext cx="182220"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2" name="Google Shape;78;p5">
              <a:extLst>
                <a:ext uri="{FF2B5EF4-FFF2-40B4-BE49-F238E27FC236}">
                  <a16:creationId xmlns:a16="http://schemas.microsoft.com/office/drawing/2014/main" id="{7D0778A4-764E-BE4D-BC67-A790D58AA060}"/>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79;p5">
              <a:extLst>
                <a:ext uri="{FF2B5EF4-FFF2-40B4-BE49-F238E27FC236}">
                  <a16:creationId xmlns:a16="http://schemas.microsoft.com/office/drawing/2014/main" id="{A16C8C6A-F427-8441-8FAF-4A9CF9B239B2}"/>
                </a:ext>
              </a:extLst>
            </p:cNvPr>
            <p:cNvSpPr/>
            <p:nvPr/>
          </p:nvSpPr>
          <p:spPr>
            <a:xfrm>
              <a:off x="6336052" y="3679122"/>
              <a:ext cx="182220"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4" name="Google Shape;80;p5">
              <a:extLst>
                <a:ext uri="{FF2B5EF4-FFF2-40B4-BE49-F238E27FC236}">
                  <a16:creationId xmlns:a16="http://schemas.microsoft.com/office/drawing/2014/main" id="{46A3434A-FF4C-7E4B-9010-7D0B9813A77E}"/>
                </a:ext>
              </a:extLst>
            </p:cNvPr>
            <p:cNvSpPr/>
            <p:nvPr/>
          </p:nvSpPr>
          <p:spPr>
            <a:xfrm>
              <a:off x="6336052" y="2136588"/>
              <a:ext cx="182220"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55" name="Google Shape;81;p5">
            <a:extLst>
              <a:ext uri="{FF2B5EF4-FFF2-40B4-BE49-F238E27FC236}">
                <a16:creationId xmlns:a16="http://schemas.microsoft.com/office/drawing/2014/main" id="{382065FE-4ACE-F040-8406-5C4436CD71E4}"/>
              </a:ext>
            </a:extLst>
          </p:cNvPr>
          <p:cNvGrpSpPr>
            <a:grpSpLocks/>
          </p:cNvGrpSpPr>
          <p:nvPr/>
        </p:nvGrpSpPr>
        <p:grpSpPr bwMode="auto">
          <a:xfrm>
            <a:off x="6027738" y="4625975"/>
            <a:ext cx="2679700" cy="1382713"/>
            <a:chOff x="170200" y="992400"/>
            <a:chExt cx="7153234" cy="3691066"/>
          </a:xfrm>
        </p:grpSpPr>
        <p:sp>
          <p:nvSpPr>
            <p:cNvPr id="56" name="Google Shape;82;p5">
              <a:extLst>
                <a:ext uri="{FF2B5EF4-FFF2-40B4-BE49-F238E27FC236}">
                  <a16:creationId xmlns:a16="http://schemas.microsoft.com/office/drawing/2014/main" id="{9BC6341D-9E7C-A04F-9CA3-6401D655B992}"/>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83;p5">
              <a:extLst>
                <a:ext uri="{FF2B5EF4-FFF2-40B4-BE49-F238E27FC236}">
                  <a16:creationId xmlns:a16="http://schemas.microsoft.com/office/drawing/2014/main" id="{89FA2248-CD76-4347-A8E9-06F127DA6F20}"/>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84;p5">
              <a:extLst>
                <a:ext uri="{FF2B5EF4-FFF2-40B4-BE49-F238E27FC236}">
                  <a16:creationId xmlns:a16="http://schemas.microsoft.com/office/drawing/2014/main" id="{3F381F9E-B989-F945-BF19-ECECE9D56834}"/>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85;p5">
              <a:extLst>
                <a:ext uri="{FF2B5EF4-FFF2-40B4-BE49-F238E27FC236}">
                  <a16:creationId xmlns:a16="http://schemas.microsoft.com/office/drawing/2014/main" id="{C77502A2-E644-0C4E-8AA2-1FBF9EE792F2}"/>
                </a:ext>
              </a:extLst>
            </p:cNvPr>
            <p:cNvSpPr/>
            <p:nvPr/>
          </p:nvSpPr>
          <p:spPr>
            <a:xfrm>
              <a:off x="979599"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0" name="Google Shape;86;p5">
              <a:extLst>
                <a:ext uri="{FF2B5EF4-FFF2-40B4-BE49-F238E27FC236}">
                  <a16:creationId xmlns:a16="http://schemas.microsoft.com/office/drawing/2014/main" id="{6271F5A6-9278-AB4E-A0C4-B83078CC018A}"/>
                </a:ext>
              </a:extLst>
            </p:cNvPr>
            <p:cNvSpPr/>
            <p:nvPr/>
          </p:nvSpPr>
          <p:spPr>
            <a:xfrm>
              <a:off x="979599"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1" name="Google Shape;87;p5">
              <a:extLst>
                <a:ext uri="{FF2B5EF4-FFF2-40B4-BE49-F238E27FC236}">
                  <a16:creationId xmlns:a16="http://schemas.microsoft.com/office/drawing/2014/main" id="{5E955B0D-1858-D34D-A993-AE62FAD27336}"/>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88;p5">
              <a:extLst>
                <a:ext uri="{FF2B5EF4-FFF2-40B4-BE49-F238E27FC236}">
                  <a16:creationId xmlns:a16="http://schemas.microsoft.com/office/drawing/2014/main" id="{602C3997-9986-C543-B285-F0365F8A146C}"/>
                </a:ext>
              </a:extLst>
            </p:cNvPr>
            <p:cNvSpPr/>
            <p:nvPr/>
          </p:nvSpPr>
          <p:spPr>
            <a:xfrm>
              <a:off x="2318711"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3" name="Google Shape;89;p5">
              <a:extLst>
                <a:ext uri="{FF2B5EF4-FFF2-40B4-BE49-F238E27FC236}">
                  <a16:creationId xmlns:a16="http://schemas.microsoft.com/office/drawing/2014/main" id="{5660B584-3720-524A-B5FA-2D5D9A09F876}"/>
                </a:ext>
              </a:extLst>
            </p:cNvPr>
            <p:cNvSpPr/>
            <p:nvPr/>
          </p:nvSpPr>
          <p:spPr>
            <a:xfrm>
              <a:off x="2318711"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4" name="Google Shape;90;p5">
              <a:extLst>
                <a:ext uri="{FF2B5EF4-FFF2-40B4-BE49-F238E27FC236}">
                  <a16:creationId xmlns:a16="http://schemas.microsoft.com/office/drawing/2014/main" id="{9852D99C-232B-5443-AFF9-B2E7A6F52BB2}"/>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91;p5">
              <a:extLst>
                <a:ext uri="{FF2B5EF4-FFF2-40B4-BE49-F238E27FC236}">
                  <a16:creationId xmlns:a16="http://schemas.microsoft.com/office/drawing/2014/main" id="{207CACD6-E821-284B-9547-60CD8539B0EA}"/>
                </a:ext>
              </a:extLst>
            </p:cNvPr>
            <p:cNvSpPr/>
            <p:nvPr/>
          </p:nvSpPr>
          <p:spPr>
            <a:xfrm>
              <a:off x="3657824" y="3679122"/>
              <a:ext cx="18222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6" name="Google Shape;92;p5">
              <a:extLst>
                <a:ext uri="{FF2B5EF4-FFF2-40B4-BE49-F238E27FC236}">
                  <a16:creationId xmlns:a16="http://schemas.microsoft.com/office/drawing/2014/main" id="{AD3F766F-1C0D-E44B-8DA8-AD96CBCDBD5D}"/>
                </a:ext>
              </a:extLst>
            </p:cNvPr>
            <p:cNvSpPr/>
            <p:nvPr/>
          </p:nvSpPr>
          <p:spPr>
            <a:xfrm>
              <a:off x="3657824" y="2136588"/>
              <a:ext cx="18222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7" name="Google Shape;93;p5">
              <a:extLst>
                <a:ext uri="{FF2B5EF4-FFF2-40B4-BE49-F238E27FC236}">
                  <a16:creationId xmlns:a16="http://schemas.microsoft.com/office/drawing/2014/main" id="{E9596CF6-0895-8847-8016-F48DA9933DA6}"/>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94;p5">
              <a:extLst>
                <a:ext uri="{FF2B5EF4-FFF2-40B4-BE49-F238E27FC236}">
                  <a16:creationId xmlns:a16="http://schemas.microsoft.com/office/drawing/2014/main" id="{0B23B915-109E-B346-81D6-D1ECFF585A5F}"/>
                </a:ext>
              </a:extLst>
            </p:cNvPr>
            <p:cNvSpPr/>
            <p:nvPr/>
          </p:nvSpPr>
          <p:spPr>
            <a:xfrm>
              <a:off x="4996937" y="3679122"/>
              <a:ext cx="182222"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9" name="Google Shape;95;p5">
              <a:extLst>
                <a:ext uri="{FF2B5EF4-FFF2-40B4-BE49-F238E27FC236}">
                  <a16:creationId xmlns:a16="http://schemas.microsoft.com/office/drawing/2014/main" id="{48437135-8A77-9F40-B3E2-DB2DFA343E98}"/>
                </a:ext>
              </a:extLst>
            </p:cNvPr>
            <p:cNvSpPr/>
            <p:nvPr/>
          </p:nvSpPr>
          <p:spPr>
            <a:xfrm>
              <a:off x="4996937" y="2136588"/>
              <a:ext cx="182222"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0" name="Google Shape;96;p5">
              <a:extLst>
                <a:ext uri="{FF2B5EF4-FFF2-40B4-BE49-F238E27FC236}">
                  <a16:creationId xmlns:a16="http://schemas.microsoft.com/office/drawing/2014/main" id="{79432275-F554-F94B-9C36-8BEC333F3A9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97;p5">
              <a:extLst>
                <a:ext uri="{FF2B5EF4-FFF2-40B4-BE49-F238E27FC236}">
                  <a16:creationId xmlns:a16="http://schemas.microsoft.com/office/drawing/2014/main" id="{123D9AFF-A7BE-004D-847A-59D7FD552940}"/>
                </a:ext>
              </a:extLst>
            </p:cNvPr>
            <p:cNvSpPr/>
            <p:nvPr/>
          </p:nvSpPr>
          <p:spPr>
            <a:xfrm>
              <a:off x="6336049" y="3679122"/>
              <a:ext cx="18222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2" name="Google Shape;98;p5">
              <a:extLst>
                <a:ext uri="{FF2B5EF4-FFF2-40B4-BE49-F238E27FC236}">
                  <a16:creationId xmlns:a16="http://schemas.microsoft.com/office/drawing/2014/main" id="{3417B9B8-981D-7141-8927-3D81BD79EF21}"/>
                </a:ext>
              </a:extLst>
            </p:cNvPr>
            <p:cNvSpPr/>
            <p:nvPr/>
          </p:nvSpPr>
          <p:spPr>
            <a:xfrm>
              <a:off x="6336049" y="2136588"/>
              <a:ext cx="18222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73" name="Google Shape;99;p5">
            <a:extLst>
              <a:ext uri="{FF2B5EF4-FFF2-40B4-BE49-F238E27FC236}">
                <a16:creationId xmlns:a16="http://schemas.microsoft.com/office/drawing/2014/main" id="{32051AA7-CBDD-6D46-ABFE-7B014ABB3693}"/>
              </a:ext>
            </a:extLst>
          </p:cNvPr>
          <p:cNvGrpSpPr>
            <a:grpSpLocks/>
          </p:cNvGrpSpPr>
          <p:nvPr/>
        </p:nvGrpSpPr>
        <p:grpSpPr bwMode="auto">
          <a:xfrm>
            <a:off x="8559800" y="4625975"/>
            <a:ext cx="2681288" cy="1382713"/>
            <a:chOff x="170200" y="992400"/>
            <a:chExt cx="7153234" cy="3691066"/>
          </a:xfrm>
        </p:grpSpPr>
        <p:sp>
          <p:nvSpPr>
            <p:cNvPr id="74" name="Google Shape;100;p5">
              <a:extLst>
                <a:ext uri="{FF2B5EF4-FFF2-40B4-BE49-F238E27FC236}">
                  <a16:creationId xmlns:a16="http://schemas.microsoft.com/office/drawing/2014/main" id="{A8ED5BFD-E648-0848-B8FD-882339725887}"/>
                </a:ext>
              </a:extLst>
            </p:cNvPr>
            <p:cNvSpPr>
              <a:spLocks/>
            </p:cNvSpPr>
            <p:nvPr/>
          </p:nvSpPr>
          <p:spPr bwMode="auto">
            <a:xfrm>
              <a:off x="170200" y="173743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101;p5">
              <a:extLst>
                <a:ext uri="{FF2B5EF4-FFF2-40B4-BE49-F238E27FC236}">
                  <a16:creationId xmlns:a16="http://schemas.microsoft.com/office/drawing/2014/main" id="{A27C6A15-6998-0A40-BBED-03FF17C3492E}"/>
                </a:ext>
              </a:extLst>
            </p:cNvPr>
            <p:cNvSpPr>
              <a:spLocks/>
            </p:cNvSpPr>
            <p:nvPr/>
          </p:nvSpPr>
          <p:spPr bwMode="auto">
            <a:xfrm>
              <a:off x="170200" y="3329752"/>
              <a:ext cx="7153234" cy="983657"/>
            </a:xfrm>
            <a:custGeom>
              <a:avLst/>
              <a:gdLst>
                <a:gd name="T0" fmla="*/ 0 w 89752"/>
                <a:gd name="T1" fmla="*/ 0 h 12342"/>
                <a:gd name="T2" fmla="*/ 0 w 89752"/>
                <a:gd name="T3" fmla="*/ 12342 h 12342"/>
                <a:gd name="T4" fmla="*/ 89751 w 89752"/>
                <a:gd name="T5" fmla="*/ 12342 h 12342"/>
                <a:gd name="T6" fmla="*/ 89751 w 89752"/>
                <a:gd name="T7" fmla="*/ 0 h 12342"/>
                <a:gd name="T8" fmla="*/ 0 w 89752"/>
                <a:gd name="T9" fmla="*/ 0 h 12342"/>
              </a:gdLst>
              <a:ahLst/>
              <a:cxnLst>
                <a:cxn ang="0">
                  <a:pos x="T0" y="T1"/>
                </a:cxn>
                <a:cxn ang="0">
                  <a:pos x="T2" y="T3"/>
                </a:cxn>
                <a:cxn ang="0">
                  <a:pos x="T4" y="T5"/>
                </a:cxn>
                <a:cxn ang="0">
                  <a:pos x="T6" y="T7"/>
                </a:cxn>
                <a:cxn ang="0">
                  <a:pos x="T8" y="T9"/>
                </a:cxn>
              </a:cxnLst>
              <a:rect l="0" t="0" r="r" b="b"/>
              <a:pathLst>
                <a:path w="89752" h="12342" extrusionOk="0">
                  <a:moveTo>
                    <a:pt x="0" y="0"/>
                  </a:moveTo>
                  <a:lnTo>
                    <a:pt x="0" y="12342"/>
                  </a:lnTo>
                  <a:lnTo>
                    <a:pt x="89751" y="12342"/>
                  </a:lnTo>
                  <a:lnTo>
                    <a:pt x="8975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102;p5">
              <a:extLst>
                <a:ext uri="{FF2B5EF4-FFF2-40B4-BE49-F238E27FC236}">
                  <a16:creationId xmlns:a16="http://schemas.microsoft.com/office/drawing/2014/main" id="{2C2257E3-DEE7-6B4A-A6F1-B52F1C09CED9}"/>
                </a:ext>
              </a:extLst>
            </p:cNvPr>
            <p:cNvSpPr>
              <a:spLocks/>
            </p:cNvSpPr>
            <p:nvPr/>
          </p:nvSpPr>
          <p:spPr bwMode="auto">
            <a:xfrm>
              <a:off x="576748" y="992400"/>
              <a:ext cx="983737" cy="3691066"/>
            </a:xfrm>
            <a:custGeom>
              <a:avLst/>
              <a:gdLst>
                <a:gd name="T0" fmla="*/ 6187 w 12343"/>
                <a:gd name="T1" fmla="*/ 1 h 46312"/>
                <a:gd name="T2" fmla="*/ 5835 w 12343"/>
                <a:gd name="T3" fmla="*/ 184 h 46312"/>
                <a:gd name="T4" fmla="*/ 153 w 12343"/>
                <a:gd name="T5" fmla="*/ 6966 h 46312"/>
                <a:gd name="T6" fmla="*/ 31 w 12343"/>
                <a:gd name="T7" fmla="*/ 7363 h 46312"/>
                <a:gd name="T8" fmla="*/ 31 w 12343"/>
                <a:gd name="T9" fmla="*/ 46312 h 46312"/>
                <a:gd name="T10" fmla="*/ 12342 w 12343"/>
                <a:gd name="T11" fmla="*/ 46312 h 46312"/>
                <a:gd name="T12" fmla="*/ 12342 w 12343"/>
                <a:gd name="T13" fmla="*/ 7363 h 46312"/>
                <a:gd name="T14" fmla="*/ 12190 w 12343"/>
                <a:gd name="T15" fmla="*/ 6966 h 46312"/>
                <a:gd name="T16" fmla="*/ 6538 w 12343"/>
                <a:gd name="T17" fmla="*/ 184 h 46312"/>
                <a:gd name="T18" fmla="*/ 6187 w 12343"/>
                <a:gd name="T19"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103;p5">
              <a:extLst>
                <a:ext uri="{FF2B5EF4-FFF2-40B4-BE49-F238E27FC236}">
                  <a16:creationId xmlns:a16="http://schemas.microsoft.com/office/drawing/2014/main" id="{AC22EB0D-F819-9C44-B468-B77183100E14}"/>
                </a:ext>
              </a:extLst>
            </p:cNvPr>
            <p:cNvSpPr/>
            <p:nvPr/>
          </p:nvSpPr>
          <p:spPr>
            <a:xfrm>
              <a:off x="979122"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8" name="Google Shape;104;p5">
              <a:extLst>
                <a:ext uri="{FF2B5EF4-FFF2-40B4-BE49-F238E27FC236}">
                  <a16:creationId xmlns:a16="http://schemas.microsoft.com/office/drawing/2014/main" id="{A4BEB902-2AA9-C04C-B35B-7F12097ABAB8}"/>
                </a:ext>
              </a:extLst>
            </p:cNvPr>
            <p:cNvSpPr/>
            <p:nvPr/>
          </p:nvSpPr>
          <p:spPr>
            <a:xfrm>
              <a:off x="979122"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9" name="Google Shape;105;p5">
              <a:extLst>
                <a:ext uri="{FF2B5EF4-FFF2-40B4-BE49-F238E27FC236}">
                  <a16:creationId xmlns:a16="http://schemas.microsoft.com/office/drawing/2014/main" id="{C728EE11-AE13-9645-817D-01CE1B16BCDC}"/>
                </a:ext>
              </a:extLst>
            </p:cNvPr>
            <p:cNvSpPr>
              <a:spLocks/>
            </p:cNvSpPr>
            <p:nvPr/>
          </p:nvSpPr>
          <p:spPr bwMode="auto">
            <a:xfrm>
              <a:off x="1915861"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106;p5">
              <a:extLst>
                <a:ext uri="{FF2B5EF4-FFF2-40B4-BE49-F238E27FC236}">
                  <a16:creationId xmlns:a16="http://schemas.microsoft.com/office/drawing/2014/main" id="{E110B2F2-41A5-4348-A55A-6AD5396237E7}"/>
                </a:ext>
              </a:extLst>
            </p:cNvPr>
            <p:cNvSpPr/>
            <p:nvPr/>
          </p:nvSpPr>
          <p:spPr>
            <a:xfrm>
              <a:off x="2317442" y="3679122"/>
              <a:ext cx="182112"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1" name="Google Shape;107;p5">
              <a:extLst>
                <a:ext uri="{FF2B5EF4-FFF2-40B4-BE49-F238E27FC236}">
                  <a16:creationId xmlns:a16="http://schemas.microsoft.com/office/drawing/2014/main" id="{F14EE49B-BB96-7746-B456-BCF93B431401}"/>
                </a:ext>
              </a:extLst>
            </p:cNvPr>
            <p:cNvSpPr/>
            <p:nvPr/>
          </p:nvSpPr>
          <p:spPr>
            <a:xfrm>
              <a:off x="2317442" y="2136588"/>
              <a:ext cx="182112"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2" name="Google Shape;108;p5">
              <a:extLst>
                <a:ext uri="{FF2B5EF4-FFF2-40B4-BE49-F238E27FC236}">
                  <a16:creationId xmlns:a16="http://schemas.microsoft.com/office/drawing/2014/main" id="{9E399D40-5C81-C043-844C-EFBE235A7ABE}"/>
                </a:ext>
              </a:extLst>
            </p:cNvPr>
            <p:cNvSpPr>
              <a:spLocks/>
            </p:cNvSpPr>
            <p:nvPr/>
          </p:nvSpPr>
          <p:spPr bwMode="auto">
            <a:xfrm>
              <a:off x="3254894" y="992400"/>
              <a:ext cx="986208" cy="3691066"/>
            </a:xfrm>
            <a:custGeom>
              <a:avLst/>
              <a:gdLst>
                <a:gd name="T0" fmla="*/ 6187 w 12374"/>
                <a:gd name="T1" fmla="*/ 1 h 46312"/>
                <a:gd name="T2" fmla="*/ 5836 w 12374"/>
                <a:gd name="T3" fmla="*/ 184 h 46312"/>
                <a:gd name="T4" fmla="*/ 154 w 12374"/>
                <a:gd name="T5" fmla="*/ 6966 h 46312"/>
                <a:gd name="T6" fmla="*/ 32 w 12374"/>
                <a:gd name="T7" fmla="*/ 7363 h 46312"/>
                <a:gd name="T8" fmla="*/ 32 w 12374"/>
                <a:gd name="T9" fmla="*/ 46312 h 46312"/>
                <a:gd name="T10" fmla="*/ 12373 w 12374"/>
                <a:gd name="T11" fmla="*/ 46312 h 46312"/>
                <a:gd name="T12" fmla="*/ 12373 w 12374"/>
                <a:gd name="T13" fmla="*/ 7363 h 46312"/>
                <a:gd name="T14" fmla="*/ 12343 w 12374"/>
                <a:gd name="T15" fmla="*/ 7363 h 46312"/>
                <a:gd name="T16" fmla="*/ 12190 w 12374"/>
                <a:gd name="T17" fmla="*/ 6966 h 46312"/>
                <a:gd name="T18" fmla="*/ 6538 w 12374"/>
                <a:gd name="T19" fmla="*/ 184 h 46312"/>
                <a:gd name="T20" fmla="*/ 6187 w 12374"/>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109;p5">
              <a:extLst>
                <a:ext uri="{FF2B5EF4-FFF2-40B4-BE49-F238E27FC236}">
                  <a16:creationId xmlns:a16="http://schemas.microsoft.com/office/drawing/2014/main" id="{31D27E7B-608A-9F43-A97D-6F48BCEA848F}"/>
                </a:ext>
              </a:extLst>
            </p:cNvPr>
            <p:cNvSpPr/>
            <p:nvPr/>
          </p:nvSpPr>
          <p:spPr>
            <a:xfrm>
              <a:off x="3655761" y="3679122"/>
              <a:ext cx="182112" cy="182224"/>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4" name="Google Shape;110;p5">
              <a:extLst>
                <a:ext uri="{FF2B5EF4-FFF2-40B4-BE49-F238E27FC236}">
                  <a16:creationId xmlns:a16="http://schemas.microsoft.com/office/drawing/2014/main" id="{5326ADD9-A45A-8D40-95BE-2127FA9F216C}"/>
                </a:ext>
              </a:extLst>
            </p:cNvPr>
            <p:cNvSpPr/>
            <p:nvPr/>
          </p:nvSpPr>
          <p:spPr>
            <a:xfrm>
              <a:off x="3655761" y="2136588"/>
              <a:ext cx="182112" cy="182224"/>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5" name="Google Shape;111;p5">
              <a:extLst>
                <a:ext uri="{FF2B5EF4-FFF2-40B4-BE49-F238E27FC236}">
                  <a16:creationId xmlns:a16="http://schemas.microsoft.com/office/drawing/2014/main" id="{6E1855D8-FD3E-6940-8B18-6FC0132CAE0A}"/>
                </a:ext>
              </a:extLst>
            </p:cNvPr>
            <p:cNvSpPr>
              <a:spLocks/>
            </p:cNvSpPr>
            <p:nvPr/>
          </p:nvSpPr>
          <p:spPr bwMode="auto">
            <a:xfrm>
              <a:off x="4594007" y="992400"/>
              <a:ext cx="986128" cy="3691066"/>
            </a:xfrm>
            <a:custGeom>
              <a:avLst/>
              <a:gdLst>
                <a:gd name="T0" fmla="*/ 6187 w 12373"/>
                <a:gd name="T1" fmla="*/ 1 h 46312"/>
                <a:gd name="T2" fmla="*/ 5835 w 12373"/>
                <a:gd name="T3" fmla="*/ 184 h 46312"/>
                <a:gd name="T4" fmla="*/ 153 w 12373"/>
                <a:gd name="T5" fmla="*/ 6966 h 46312"/>
                <a:gd name="T6" fmla="*/ 1 w 12373"/>
                <a:gd name="T7" fmla="*/ 7363 h 46312"/>
                <a:gd name="T8" fmla="*/ 1 w 12373"/>
                <a:gd name="T9" fmla="*/ 46312 h 46312"/>
                <a:gd name="T10" fmla="*/ 12373 w 12373"/>
                <a:gd name="T11" fmla="*/ 46312 h 46312"/>
                <a:gd name="T12" fmla="*/ 12373 w 12373"/>
                <a:gd name="T13" fmla="*/ 7363 h 46312"/>
                <a:gd name="T14" fmla="*/ 12342 w 12373"/>
                <a:gd name="T15" fmla="*/ 7363 h 46312"/>
                <a:gd name="T16" fmla="*/ 12189 w 12373"/>
                <a:gd name="T17" fmla="*/ 6966 h 46312"/>
                <a:gd name="T18" fmla="*/ 6538 w 12373"/>
                <a:gd name="T19" fmla="*/ 184 h 46312"/>
                <a:gd name="T20" fmla="*/ 6187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112;p5">
              <a:extLst>
                <a:ext uri="{FF2B5EF4-FFF2-40B4-BE49-F238E27FC236}">
                  <a16:creationId xmlns:a16="http://schemas.microsoft.com/office/drawing/2014/main" id="{4C7EB5B2-8AA0-5645-8932-10D2ECD73179}"/>
                </a:ext>
              </a:extLst>
            </p:cNvPr>
            <p:cNvSpPr/>
            <p:nvPr/>
          </p:nvSpPr>
          <p:spPr>
            <a:xfrm>
              <a:off x="4994081" y="3679122"/>
              <a:ext cx="186348" cy="182224"/>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7" name="Google Shape;113;p5">
              <a:extLst>
                <a:ext uri="{FF2B5EF4-FFF2-40B4-BE49-F238E27FC236}">
                  <a16:creationId xmlns:a16="http://schemas.microsoft.com/office/drawing/2014/main" id="{98779514-4D0F-1E44-A2BD-77A7DA65DE9E}"/>
                </a:ext>
              </a:extLst>
            </p:cNvPr>
            <p:cNvSpPr/>
            <p:nvPr/>
          </p:nvSpPr>
          <p:spPr>
            <a:xfrm>
              <a:off x="4994081" y="2136588"/>
              <a:ext cx="186348" cy="182224"/>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8" name="Google Shape;114;p5">
              <a:extLst>
                <a:ext uri="{FF2B5EF4-FFF2-40B4-BE49-F238E27FC236}">
                  <a16:creationId xmlns:a16="http://schemas.microsoft.com/office/drawing/2014/main" id="{7D38F49E-9149-AC43-B1CE-35084526305C}"/>
                </a:ext>
              </a:extLst>
            </p:cNvPr>
            <p:cNvSpPr>
              <a:spLocks/>
            </p:cNvSpPr>
            <p:nvPr/>
          </p:nvSpPr>
          <p:spPr bwMode="auto">
            <a:xfrm>
              <a:off x="5933120" y="992400"/>
              <a:ext cx="986128" cy="3691066"/>
            </a:xfrm>
            <a:custGeom>
              <a:avLst/>
              <a:gdLst>
                <a:gd name="T0" fmla="*/ 6186 w 12373"/>
                <a:gd name="T1" fmla="*/ 1 h 46312"/>
                <a:gd name="T2" fmla="*/ 5835 w 12373"/>
                <a:gd name="T3" fmla="*/ 184 h 46312"/>
                <a:gd name="T4" fmla="*/ 153 w 12373"/>
                <a:gd name="T5" fmla="*/ 6966 h 46312"/>
                <a:gd name="T6" fmla="*/ 31 w 12373"/>
                <a:gd name="T7" fmla="*/ 7363 h 46312"/>
                <a:gd name="T8" fmla="*/ 31 w 12373"/>
                <a:gd name="T9" fmla="*/ 46312 h 46312"/>
                <a:gd name="T10" fmla="*/ 12372 w 12373"/>
                <a:gd name="T11" fmla="*/ 46312 h 46312"/>
                <a:gd name="T12" fmla="*/ 12372 w 12373"/>
                <a:gd name="T13" fmla="*/ 7363 h 46312"/>
                <a:gd name="T14" fmla="*/ 12342 w 12373"/>
                <a:gd name="T15" fmla="*/ 7363 h 46312"/>
                <a:gd name="T16" fmla="*/ 12189 w 12373"/>
                <a:gd name="T17" fmla="*/ 6966 h 46312"/>
                <a:gd name="T18" fmla="*/ 6538 w 12373"/>
                <a:gd name="T19" fmla="*/ 184 h 46312"/>
                <a:gd name="T20" fmla="*/ 6186 w 12373"/>
                <a:gd name="T21" fmla="*/ 1 h 4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115;p5">
              <a:extLst>
                <a:ext uri="{FF2B5EF4-FFF2-40B4-BE49-F238E27FC236}">
                  <a16:creationId xmlns:a16="http://schemas.microsoft.com/office/drawing/2014/main" id="{CF4732C1-0B0D-7F44-A007-7981BFF4F429}"/>
                </a:ext>
              </a:extLst>
            </p:cNvPr>
            <p:cNvSpPr/>
            <p:nvPr/>
          </p:nvSpPr>
          <p:spPr>
            <a:xfrm>
              <a:off x="6336634" y="3679122"/>
              <a:ext cx="182114" cy="182224"/>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90" name="Google Shape;116;p5">
              <a:extLst>
                <a:ext uri="{FF2B5EF4-FFF2-40B4-BE49-F238E27FC236}">
                  <a16:creationId xmlns:a16="http://schemas.microsoft.com/office/drawing/2014/main" id="{F8B7DF62-6B33-8541-BA09-824DBD34DFF3}"/>
                </a:ext>
              </a:extLst>
            </p:cNvPr>
            <p:cNvSpPr/>
            <p:nvPr/>
          </p:nvSpPr>
          <p:spPr>
            <a:xfrm>
              <a:off x="6336634" y="2136588"/>
              <a:ext cx="182114" cy="182224"/>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91" name="Google Shape;117;p5">
            <a:extLst>
              <a:ext uri="{FF2B5EF4-FFF2-40B4-BE49-F238E27FC236}">
                <a16:creationId xmlns:a16="http://schemas.microsoft.com/office/drawing/2014/main" id="{1229F520-D19E-A24E-A107-86EC21091D9B}"/>
              </a:ext>
            </a:extLst>
          </p:cNvPr>
          <p:cNvGrpSpPr>
            <a:grpSpLocks/>
          </p:cNvGrpSpPr>
          <p:nvPr/>
        </p:nvGrpSpPr>
        <p:grpSpPr bwMode="auto">
          <a:xfrm flipH="1">
            <a:off x="10058400" y="5334000"/>
            <a:ext cx="1385888" cy="700088"/>
            <a:chOff x="1866724" y="1193292"/>
            <a:chExt cx="6154785" cy="3109690"/>
          </a:xfrm>
        </p:grpSpPr>
        <p:sp>
          <p:nvSpPr>
            <p:cNvPr id="92" name="Google Shape;118;p5">
              <a:extLst>
                <a:ext uri="{FF2B5EF4-FFF2-40B4-BE49-F238E27FC236}">
                  <a16:creationId xmlns:a16="http://schemas.microsoft.com/office/drawing/2014/main" id="{D70781AD-EC73-D14B-B56A-797206ECD1D4}"/>
                </a:ext>
              </a:extLst>
            </p:cNvPr>
            <p:cNvSpPr>
              <a:spLocks/>
            </p:cNvSpPr>
            <p:nvPr/>
          </p:nvSpPr>
          <p:spPr bwMode="auto">
            <a:xfrm>
              <a:off x="1877886" y="1193292"/>
              <a:ext cx="6143622" cy="3109690"/>
            </a:xfrm>
            <a:custGeom>
              <a:avLst/>
              <a:gdLst>
                <a:gd name="T0" fmla="*/ 15100 w 33574"/>
                <a:gd name="T1" fmla="*/ 1 h 16994"/>
                <a:gd name="T2" fmla="*/ 14969 w 33574"/>
                <a:gd name="T3" fmla="*/ 8 h 16994"/>
                <a:gd name="T4" fmla="*/ 13320 w 33574"/>
                <a:gd name="T5" fmla="*/ 161 h 16994"/>
                <a:gd name="T6" fmla="*/ 12716 w 33574"/>
                <a:gd name="T7" fmla="*/ 213 h 16994"/>
                <a:gd name="T8" fmla="*/ 12312 w 33574"/>
                <a:gd name="T9" fmla="*/ 209 h 16994"/>
                <a:gd name="T10" fmla="*/ 11640 w 33574"/>
                <a:gd name="T11" fmla="*/ 283 h 16994"/>
                <a:gd name="T12" fmla="*/ 10204 w 33574"/>
                <a:gd name="T13" fmla="*/ 1230 h 16994"/>
                <a:gd name="T14" fmla="*/ 8646 w 33574"/>
                <a:gd name="T15" fmla="*/ 1780 h 16994"/>
                <a:gd name="T16" fmla="*/ 7088 w 33574"/>
                <a:gd name="T17" fmla="*/ 2391 h 16994"/>
                <a:gd name="T18" fmla="*/ 6171 w 33574"/>
                <a:gd name="T19" fmla="*/ 3949 h 16994"/>
                <a:gd name="T20" fmla="*/ 4858 w 33574"/>
                <a:gd name="T21" fmla="*/ 4927 h 16994"/>
                <a:gd name="T22" fmla="*/ 3483 w 33574"/>
                <a:gd name="T23" fmla="*/ 5904 h 16994"/>
                <a:gd name="T24" fmla="*/ 2842 w 33574"/>
                <a:gd name="T25" fmla="*/ 7462 h 16994"/>
                <a:gd name="T26" fmla="*/ 1681 w 33574"/>
                <a:gd name="T27" fmla="*/ 8684 h 16994"/>
                <a:gd name="T28" fmla="*/ 917 w 33574"/>
                <a:gd name="T29" fmla="*/ 10150 h 16994"/>
                <a:gd name="T30" fmla="*/ 337 w 33574"/>
                <a:gd name="T31" fmla="*/ 11708 h 16994"/>
                <a:gd name="T32" fmla="*/ 92 w 33574"/>
                <a:gd name="T33" fmla="*/ 13358 h 16994"/>
                <a:gd name="T34" fmla="*/ 428 w 33574"/>
                <a:gd name="T35" fmla="*/ 15069 h 16994"/>
                <a:gd name="T36" fmla="*/ 31 w 33574"/>
                <a:gd name="T37" fmla="*/ 16352 h 16994"/>
                <a:gd name="T38" fmla="*/ 1528 w 33574"/>
                <a:gd name="T39" fmla="*/ 16993 h 16994"/>
                <a:gd name="T40" fmla="*/ 3117 w 33574"/>
                <a:gd name="T41" fmla="*/ 16474 h 16994"/>
                <a:gd name="T42" fmla="*/ 4705 w 33574"/>
                <a:gd name="T43" fmla="*/ 16291 h 16994"/>
                <a:gd name="T44" fmla="*/ 6294 w 33574"/>
                <a:gd name="T45" fmla="*/ 16382 h 16994"/>
                <a:gd name="T46" fmla="*/ 7882 w 33574"/>
                <a:gd name="T47" fmla="*/ 16871 h 16994"/>
                <a:gd name="T48" fmla="*/ 9471 w 33574"/>
                <a:gd name="T49" fmla="*/ 16596 h 16994"/>
                <a:gd name="T50" fmla="*/ 11059 w 33574"/>
                <a:gd name="T51" fmla="*/ 16901 h 16994"/>
                <a:gd name="T52" fmla="*/ 12648 w 33574"/>
                <a:gd name="T53" fmla="*/ 16963 h 16994"/>
                <a:gd name="T54" fmla="*/ 14236 w 33574"/>
                <a:gd name="T55" fmla="*/ 16474 h 16994"/>
                <a:gd name="T56" fmla="*/ 15825 w 33574"/>
                <a:gd name="T57" fmla="*/ 16963 h 16994"/>
                <a:gd name="T58" fmla="*/ 17413 w 33574"/>
                <a:gd name="T59" fmla="*/ 16871 h 16994"/>
                <a:gd name="T60" fmla="*/ 19002 w 33574"/>
                <a:gd name="T61" fmla="*/ 16840 h 16994"/>
                <a:gd name="T62" fmla="*/ 20590 w 33574"/>
                <a:gd name="T63" fmla="*/ 16657 h 16994"/>
                <a:gd name="T64" fmla="*/ 22179 w 33574"/>
                <a:gd name="T65" fmla="*/ 16963 h 16994"/>
                <a:gd name="T66" fmla="*/ 23767 w 33574"/>
                <a:gd name="T67" fmla="*/ 16382 h 16994"/>
                <a:gd name="T68" fmla="*/ 25356 w 33574"/>
                <a:gd name="T69" fmla="*/ 16718 h 16994"/>
                <a:gd name="T70" fmla="*/ 26944 w 33574"/>
                <a:gd name="T71" fmla="*/ 16810 h 16994"/>
                <a:gd name="T72" fmla="*/ 28563 w 33574"/>
                <a:gd name="T73" fmla="*/ 16565 h 16994"/>
                <a:gd name="T74" fmla="*/ 30152 w 33574"/>
                <a:gd name="T75" fmla="*/ 16749 h 16994"/>
                <a:gd name="T76" fmla="*/ 31269 w 33574"/>
                <a:gd name="T77" fmla="*/ 16646 h 16994"/>
                <a:gd name="T78" fmla="*/ 31740 w 33574"/>
                <a:gd name="T79" fmla="*/ 16688 h 16994"/>
                <a:gd name="T80" fmla="*/ 32714 w 33574"/>
                <a:gd name="T81" fmla="*/ 16854 h 16994"/>
                <a:gd name="T82" fmla="*/ 33329 w 33574"/>
                <a:gd name="T83" fmla="*/ 16718 h 16994"/>
                <a:gd name="T84" fmla="*/ 33543 w 33574"/>
                <a:gd name="T85" fmla="*/ 15007 h 16994"/>
                <a:gd name="T86" fmla="*/ 33176 w 33574"/>
                <a:gd name="T87" fmla="*/ 13358 h 16994"/>
                <a:gd name="T88" fmla="*/ 32351 w 33574"/>
                <a:gd name="T89" fmla="*/ 11892 h 16994"/>
                <a:gd name="T90" fmla="*/ 31832 w 33574"/>
                <a:gd name="T91" fmla="*/ 10364 h 16994"/>
                <a:gd name="T92" fmla="*/ 31618 w 33574"/>
                <a:gd name="T93" fmla="*/ 8623 h 16994"/>
                <a:gd name="T94" fmla="*/ 30793 w 33574"/>
                <a:gd name="T95" fmla="*/ 7157 h 16994"/>
                <a:gd name="T96" fmla="*/ 29602 w 33574"/>
                <a:gd name="T97" fmla="*/ 5996 h 16994"/>
                <a:gd name="T98" fmla="*/ 28166 w 33574"/>
                <a:gd name="T99" fmla="*/ 5079 h 16994"/>
                <a:gd name="T100" fmla="*/ 27433 w 33574"/>
                <a:gd name="T101" fmla="*/ 3460 h 16994"/>
                <a:gd name="T102" fmla="*/ 25753 w 33574"/>
                <a:gd name="T103" fmla="*/ 2971 h 16994"/>
                <a:gd name="T104" fmla="*/ 24653 w 33574"/>
                <a:gd name="T105" fmla="*/ 1597 h 16994"/>
                <a:gd name="T106" fmla="*/ 24072 w 33574"/>
                <a:gd name="T107" fmla="*/ 1476 h 16994"/>
                <a:gd name="T108" fmla="*/ 23358 w 33574"/>
                <a:gd name="T109" fmla="*/ 1507 h 16994"/>
                <a:gd name="T110" fmla="*/ 22912 w 33574"/>
                <a:gd name="T111" fmla="*/ 1444 h 16994"/>
                <a:gd name="T112" fmla="*/ 21385 w 33574"/>
                <a:gd name="T113" fmla="*/ 864 h 16994"/>
                <a:gd name="T114" fmla="*/ 19796 w 33574"/>
                <a:gd name="T115" fmla="*/ 619 h 16994"/>
                <a:gd name="T116" fmla="*/ 18208 w 33574"/>
                <a:gd name="T117" fmla="*/ 314 h 16994"/>
                <a:gd name="T118" fmla="*/ 17071 w 33574"/>
                <a:gd name="T119" fmla="*/ 271 h 16994"/>
                <a:gd name="T120" fmla="*/ 16588 w 33574"/>
                <a:gd name="T121" fmla="*/ 283 h 16994"/>
                <a:gd name="T122" fmla="*/ 15100 w 33574"/>
                <a:gd name="T123" fmla="*/ 1 h 16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119;p5">
              <a:extLst>
                <a:ext uri="{FF2B5EF4-FFF2-40B4-BE49-F238E27FC236}">
                  <a16:creationId xmlns:a16="http://schemas.microsoft.com/office/drawing/2014/main" id="{19651D97-DB8E-774F-8347-A3C72235511F}"/>
                </a:ext>
              </a:extLst>
            </p:cNvPr>
            <p:cNvSpPr>
              <a:spLocks/>
            </p:cNvSpPr>
            <p:nvPr/>
          </p:nvSpPr>
          <p:spPr bwMode="auto">
            <a:xfrm>
              <a:off x="1866724" y="2564217"/>
              <a:ext cx="6154785" cy="1738747"/>
            </a:xfrm>
            <a:custGeom>
              <a:avLst/>
              <a:gdLst>
                <a:gd name="T0" fmla="*/ 30641 w 33635"/>
                <a:gd name="T1" fmla="*/ 489 h 9502"/>
                <a:gd name="T2" fmla="*/ 30457 w 33635"/>
                <a:gd name="T3" fmla="*/ 520 h 9502"/>
                <a:gd name="T4" fmla="*/ 29864 w 33635"/>
                <a:gd name="T5" fmla="*/ 1900 h 9502"/>
                <a:gd name="T6" fmla="*/ 29510 w 33635"/>
                <a:gd name="T7" fmla="*/ 1772 h 9502"/>
                <a:gd name="T8" fmla="*/ 27597 w 33635"/>
                <a:gd name="T9" fmla="*/ 3740 h 9502"/>
                <a:gd name="T10" fmla="*/ 27189 w 33635"/>
                <a:gd name="T11" fmla="*/ 3544 h 9502"/>
                <a:gd name="T12" fmla="*/ 25941 w 33635"/>
                <a:gd name="T13" fmla="*/ 6349 h 9502"/>
                <a:gd name="T14" fmla="*/ 24531 w 33635"/>
                <a:gd name="T15" fmla="*/ 6171 h 9502"/>
                <a:gd name="T16" fmla="*/ 24225 w 33635"/>
                <a:gd name="T17" fmla="*/ 6171 h 9502"/>
                <a:gd name="T18" fmla="*/ 22515 w 33635"/>
                <a:gd name="T19" fmla="*/ 5927 h 9502"/>
                <a:gd name="T20" fmla="*/ 20141 w 33635"/>
                <a:gd name="T21" fmla="*/ 6689 h 9502"/>
                <a:gd name="T22" fmla="*/ 18482 w 33635"/>
                <a:gd name="T23" fmla="*/ 6660 h 9502"/>
                <a:gd name="T24" fmla="*/ 17882 w 33635"/>
                <a:gd name="T25" fmla="*/ 6680 h 9502"/>
                <a:gd name="T26" fmla="*/ 17001 w 33635"/>
                <a:gd name="T27" fmla="*/ 7000 h 9502"/>
                <a:gd name="T28" fmla="*/ 15397 w 33635"/>
                <a:gd name="T29" fmla="*/ 6324 h 9502"/>
                <a:gd name="T30" fmla="*/ 14358 w 33635"/>
                <a:gd name="T31" fmla="*/ 6691 h 9502"/>
                <a:gd name="T32" fmla="*/ 13686 w 33635"/>
                <a:gd name="T33" fmla="*/ 6843 h 9502"/>
                <a:gd name="T34" fmla="*/ 12648 w 33635"/>
                <a:gd name="T35" fmla="*/ 6996 h 9502"/>
                <a:gd name="T36" fmla="*/ 11090 w 33635"/>
                <a:gd name="T37" fmla="*/ 6752 h 9502"/>
                <a:gd name="T38" fmla="*/ 10112 w 33635"/>
                <a:gd name="T39" fmla="*/ 6080 h 9502"/>
                <a:gd name="T40" fmla="*/ 8493 w 33635"/>
                <a:gd name="T41" fmla="*/ 6294 h 9502"/>
                <a:gd name="T42" fmla="*/ 6294 w 33635"/>
                <a:gd name="T43" fmla="*/ 6905 h 9502"/>
                <a:gd name="T44" fmla="*/ 5558 w 33635"/>
                <a:gd name="T45" fmla="*/ 6523 h 9502"/>
                <a:gd name="T46" fmla="*/ 4272 w 33635"/>
                <a:gd name="T47" fmla="*/ 7672 h 9502"/>
                <a:gd name="T48" fmla="*/ 3911 w 33635"/>
                <a:gd name="T49" fmla="*/ 7027 h 9502"/>
                <a:gd name="T50" fmla="*/ 2169 w 33635"/>
                <a:gd name="T51" fmla="*/ 6324 h 9502"/>
                <a:gd name="T52" fmla="*/ 1100 w 33635"/>
                <a:gd name="T53" fmla="*/ 5255 h 9502"/>
                <a:gd name="T54" fmla="*/ 123 w 33635"/>
                <a:gd name="T55" fmla="*/ 5896 h 9502"/>
                <a:gd name="T56" fmla="*/ 62 w 33635"/>
                <a:gd name="T57" fmla="*/ 8890 h 9502"/>
                <a:gd name="T58" fmla="*/ 3147 w 33635"/>
                <a:gd name="T59" fmla="*/ 8982 h 9502"/>
                <a:gd name="T60" fmla="*/ 6324 w 33635"/>
                <a:gd name="T61" fmla="*/ 8921 h 9502"/>
                <a:gd name="T62" fmla="*/ 9501 w 33635"/>
                <a:gd name="T63" fmla="*/ 9104 h 9502"/>
                <a:gd name="T64" fmla="*/ 12678 w 33635"/>
                <a:gd name="T65" fmla="*/ 9501 h 9502"/>
                <a:gd name="T66" fmla="*/ 15855 w 33635"/>
                <a:gd name="T67" fmla="*/ 9471 h 9502"/>
                <a:gd name="T68" fmla="*/ 19032 w 33635"/>
                <a:gd name="T69" fmla="*/ 9348 h 9502"/>
                <a:gd name="T70" fmla="*/ 22209 w 33635"/>
                <a:gd name="T71" fmla="*/ 9471 h 9502"/>
                <a:gd name="T72" fmla="*/ 25386 w 33635"/>
                <a:gd name="T73" fmla="*/ 9226 h 9502"/>
                <a:gd name="T74" fmla="*/ 28563 w 33635"/>
                <a:gd name="T75" fmla="*/ 9073 h 9502"/>
                <a:gd name="T76" fmla="*/ 31269 w 33635"/>
                <a:gd name="T77" fmla="*/ 9154 h 9502"/>
                <a:gd name="T78" fmla="*/ 32749 w 33635"/>
                <a:gd name="T79" fmla="*/ 9362 h 9502"/>
                <a:gd name="T80" fmla="*/ 33573 w 33635"/>
                <a:gd name="T81" fmla="*/ 7515 h 9502"/>
                <a:gd name="T82" fmla="*/ 32412 w 33635"/>
                <a:gd name="T83" fmla="*/ 4400 h 9502"/>
                <a:gd name="T84" fmla="*/ 31649 w 33635"/>
                <a:gd name="T85" fmla="*/ 1131 h 9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39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94" name="Google Shape;120;p5">
            <a:extLst>
              <a:ext uri="{FF2B5EF4-FFF2-40B4-BE49-F238E27FC236}">
                <a16:creationId xmlns:a16="http://schemas.microsoft.com/office/drawing/2014/main" id="{DC69AB51-A310-8D45-AA01-51CA082925CD}"/>
              </a:ext>
            </a:extLst>
          </p:cNvPr>
          <p:cNvSpPr/>
          <p:nvPr/>
        </p:nvSpPr>
        <p:spPr>
          <a:xfrm>
            <a:off x="9863138" y="347663"/>
            <a:ext cx="2068512" cy="571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3" name="Google Shape;33;p5"/>
          <p:cNvSpPr txBox="1">
            <a:spLocks noGrp="1"/>
          </p:cNvSpPr>
          <p:nvPr>
            <p:ph type="title"/>
          </p:nvPr>
        </p:nvSpPr>
        <p:spPr>
          <a:xfrm>
            <a:off x="950967" y="719333"/>
            <a:ext cx="102900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3377033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grpSp>
        <p:nvGrpSpPr>
          <p:cNvPr id="4" name="Google Shape;136;p7">
            <a:extLst>
              <a:ext uri="{FF2B5EF4-FFF2-40B4-BE49-F238E27FC236}">
                <a16:creationId xmlns:a16="http://schemas.microsoft.com/office/drawing/2014/main" id="{84C9B6F3-2006-E44F-8CA9-CA72DF12F9F9}"/>
              </a:ext>
            </a:extLst>
          </p:cNvPr>
          <p:cNvGrpSpPr>
            <a:grpSpLocks/>
          </p:cNvGrpSpPr>
          <p:nvPr/>
        </p:nvGrpSpPr>
        <p:grpSpPr bwMode="auto">
          <a:xfrm>
            <a:off x="130175" y="4319588"/>
            <a:ext cx="13771563" cy="1474787"/>
            <a:chOff x="803936" y="3001174"/>
            <a:chExt cx="12365875" cy="1324211"/>
          </a:xfrm>
        </p:grpSpPr>
        <p:sp>
          <p:nvSpPr>
            <p:cNvPr id="5" name="Google Shape;137;p7">
              <a:extLst>
                <a:ext uri="{FF2B5EF4-FFF2-40B4-BE49-F238E27FC236}">
                  <a16:creationId xmlns:a16="http://schemas.microsoft.com/office/drawing/2014/main" id="{3EA81CBF-D3F9-D341-95A9-1D8AFAEA1BED}"/>
                </a:ext>
              </a:extLst>
            </p:cNvPr>
            <p:cNvSpPr>
              <a:spLocks/>
            </p:cNvSpPr>
            <p:nvPr/>
          </p:nvSpPr>
          <p:spPr bwMode="auto">
            <a:xfrm>
              <a:off x="10566743" y="3001174"/>
              <a:ext cx="2603068" cy="1317595"/>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 name="Google Shape;138;p7">
              <a:extLst>
                <a:ext uri="{FF2B5EF4-FFF2-40B4-BE49-F238E27FC236}">
                  <a16:creationId xmlns:a16="http://schemas.microsoft.com/office/drawing/2014/main" id="{79517F6D-C0CB-7B4E-A181-202547EEAD7D}"/>
                </a:ext>
              </a:extLst>
            </p:cNvPr>
            <p:cNvSpPr>
              <a:spLocks/>
            </p:cNvSpPr>
            <p:nvPr/>
          </p:nvSpPr>
          <p:spPr bwMode="auto">
            <a:xfrm>
              <a:off x="803936" y="3174411"/>
              <a:ext cx="2265971" cy="1150973"/>
            </a:xfrm>
            <a:custGeom>
              <a:avLst/>
              <a:gdLst>
                <a:gd name="T0" fmla="*/ 71484 w 149841"/>
                <a:gd name="T1" fmla="*/ 14 h 76110"/>
                <a:gd name="T2" fmla="*/ 65038 w 149841"/>
                <a:gd name="T3" fmla="*/ 1480 h 76110"/>
                <a:gd name="T4" fmla="*/ 61207 w 149841"/>
                <a:gd name="T5" fmla="*/ 1708 h 76110"/>
                <a:gd name="T6" fmla="*/ 58440 w 149841"/>
                <a:gd name="T7" fmla="*/ 1633 h 76110"/>
                <a:gd name="T8" fmla="*/ 52452 w 149841"/>
                <a:gd name="T9" fmla="*/ 4444 h 76110"/>
                <a:gd name="T10" fmla="*/ 45976 w 149841"/>
                <a:gd name="T11" fmla="*/ 5727 h 76110"/>
                <a:gd name="T12" fmla="*/ 40508 w 149841"/>
                <a:gd name="T13" fmla="*/ 9392 h 76110"/>
                <a:gd name="T14" fmla="*/ 34612 w 149841"/>
                <a:gd name="T15" fmla="*/ 12233 h 76110"/>
                <a:gd name="T16" fmla="*/ 28930 w 149841"/>
                <a:gd name="T17" fmla="*/ 15502 h 76110"/>
                <a:gd name="T18" fmla="*/ 24439 w 149841"/>
                <a:gd name="T19" fmla="*/ 20298 h 76110"/>
                <a:gd name="T20" fmla="*/ 20071 w 149841"/>
                <a:gd name="T21" fmla="*/ 25094 h 76110"/>
                <a:gd name="T22" fmla="*/ 15397 w 149841"/>
                <a:gd name="T23" fmla="*/ 29646 h 76110"/>
                <a:gd name="T24" fmla="*/ 11487 w 149841"/>
                <a:gd name="T25" fmla="*/ 34931 h 76110"/>
                <a:gd name="T26" fmla="*/ 9074 w 149841"/>
                <a:gd name="T27" fmla="*/ 41040 h 76110"/>
                <a:gd name="T28" fmla="*/ 6233 w 149841"/>
                <a:gd name="T29" fmla="*/ 46845 h 76110"/>
                <a:gd name="T30" fmla="*/ 4339 w 149841"/>
                <a:gd name="T31" fmla="*/ 53046 h 76110"/>
                <a:gd name="T32" fmla="*/ 1925 w 149841"/>
                <a:gd name="T33" fmla="*/ 59064 h 76110"/>
                <a:gd name="T34" fmla="*/ 153 w 149841"/>
                <a:gd name="T35" fmla="*/ 65388 h 76110"/>
                <a:gd name="T36" fmla="*/ 1100 w 149841"/>
                <a:gd name="T37" fmla="*/ 72017 h 76110"/>
                <a:gd name="T38" fmla="*/ 3392 w 149841"/>
                <a:gd name="T39" fmla="*/ 75530 h 76110"/>
                <a:gd name="T40" fmla="*/ 9868 w 149841"/>
                <a:gd name="T41" fmla="*/ 74827 h 76110"/>
                <a:gd name="T42" fmla="*/ 16344 w 149841"/>
                <a:gd name="T43" fmla="*/ 74369 h 76110"/>
                <a:gd name="T44" fmla="*/ 22820 w 149841"/>
                <a:gd name="T45" fmla="*/ 75468 h 76110"/>
                <a:gd name="T46" fmla="*/ 29297 w 149841"/>
                <a:gd name="T47" fmla="*/ 75957 h 76110"/>
                <a:gd name="T48" fmla="*/ 35803 w 149841"/>
                <a:gd name="T49" fmla="*/ 75774 h 76110"/>
                <a:gd name="T50" fmla="*/ 42280 w 149841"/>
                <a:gd name="T51" fmla="*/ 74491 h 76110"/>
                <a:gd name="T52" fmla="*/ 48756 w 149841"/>
                <a:gd name="T53" fmla="*/ 74369 h 76110"/>
                <a:gd name="T54" fmla="*/ 55232 w 149841"/>
                <a:gd name="T55" fmla="*/ 76018 h 76110"/>
                <a:gd name="T56" fmla="*/ 61739 w 149841"/>
                <a:gd name="T57" fmla="*/ 75194 h 76110"/>
                <a:gd name="T58" fmla="*/ 68215 w 149841"/>
                <a:gd name="T59" fmla="*/ 75194 h 76110"/>
                <a:gd name="T60" fmla="*/ 74722 w 149841"/>
                <a:gd name="T61" fmla="*/ 76079 h 76110"/>
                <a:gd name="T62" fmla="*/ 81198 w 149841"/>
                <a:gd name="T63" fmla="*/ 74674 h 76110"/>
                <a:gd name="T64" fmla="*/ 87675 w 149841"/>
                <a:gd name="T65" fmla="*/ 75102 h 76110"/>
                <a:gd name="T66" fmla="*/ 94181 w 149841"/>
                <a:gd name="T67" fmla="*/ 75071 h 76110"/>
                <a:gd name="T68" fmla="*/ 100658 w 149841"/>
                <a:gd name="T69" fmla="*/ 75530 h 76110"/>
                <a:gd name="T70" fmla="*/ 107165 w 149841"/>
                <a:gd name="T71" fmla="*/ 74919 h 76110"/>
                <a:gd name="T72" fmla="*/ 113641 w 149841"/>
                <a:gd name="T73" fmla="*/ 75102 h 76110"/>
                <a:gd name="T74" fmla="*/ 120148 w 149841"/>
                <a:gd name="T75" fmla="*/ 74399 h 76110"/>
                <a:gd name="T76" fmla="*/ 126624 w 149841"/>
                <a:gd name="T77" fmla="*/ 75102 h 76110"/>
                <a:gd name="T78" fmla="*/ 133131 w 149841"/>
                <a:gd name="T79" fmla="*/ 75010 h 76110"/>
                <a:gd name="T80" fmla="*/ 139638 w 149841"/>
                <a:gd name="T81" fmla="*/ 75102 h 76110"/>
                <a:gd name="T82" fmla="*/ 146114 w 149841"/>
                <a:gd name="T83" fmla="*/ 75805 h 76110"/>
                <a:gd name="T84" fmla="*/ 149291 w 149841"/>
                <a:gd name="T85" fmla="*/ 74919 h 76110"/>
                <a:gd name="T86" fmla="*/ 149719 w 149841"/>
                <a:gd name="T87" fmla="*/ 68656 h 76110"/>
                <a:gd name="T88" fmla="*/ 148527 w 149841"/>
                <a:gd name="T89" fmla="*/ 62210 h 76110"/>
                <a:gd name="T90" fmla="*/ 146267 w 149841"/>
                <a:gd name="T91" fmla="*/ 56070 h 76110"/>
                <a:gd name="T92" fmla="*/ 144556 w 149841"/>
                <a:gd name="T93" fmla="*/ 49808 h 76110"/>
                <a:gd name="T94" fmla="*/ 141929 w 149841"/>
                <a:gd name="T95" fmla="*/ 43881 h 76110"/>
                <a:gd name="T96" fmla="*/ 139271 w 149841"/>
                <a:gd name="T97" fmla="*/ 37955 h 76110"/>
                <a:gd name="T98" fmla="*/ 136430 w 149841"/>
                <a:gd name="T99" fmla="*/ 32029 h 76110"/>
                <a:gd name="T100" fmla="*/ 132367 w 149841"/>
                <a:gd name="T101" fmla="*/ 26866 h 76110"/>
                <a:gd name="T102" fmla="*/ 127785 w 149841"/>
                <a:gd name="T103" fmla="*/ 22162 h 76110"/>
                <a:gd name="T104" fmla="*/ 123111 w 149841"/>
                <a:gd name="T105" fmla="*/ 17579 h 76110"/>
                <a:gd name="T106" fmla="*/ 117643 w 149841"/>
                <a:gd name="T107" fmla="*/ 13975 h 76110"/>
                <a:gd name="T108" fmla="*/ 111961 w 149841"/>
                <a:gd name="T109" fmla="*/ 10736 h 76110"/>
                <a:gd name="T110" fmla="*/ 106309 w 149841"/>
                <a:gd name="T111" fmla="*/ 7529 h 76110"/>
                <a:gd name="T112" fmla="*/ 100169 w 149841"/>
                <a:gd name="T113" fmla="*/ 5421 h 76110"/>
                <a:gd name="T114" fmla="*/ 93998 w 149841"/>
                <a:gd name="T115" fmla="*/ 3466 h 76110"/>
                <a:gd name="T116" fmla="*/ 89807 w 149841"/>
                <a:gd name="T117" fmla="*/ 1997 h 76110"/>
                <a:gd name="T118" fmla="*/ 87675 w 149841"/>
                <a:gd name="T119" fmla="*/ 1939 h 76110"/>
                <a:gd name="T120" fmla="*/ 81290 w 149841"/>
                <a:gd name="T121" fmla="*/ 625 h 76110"/>
                <a:gd name="T122" fmla="*/ 78061 w 149841"/>
                <a:gd name="T123" fmla="*/ 1206 h 76110"/>
                <a:gd name="T124" fmla="*/ 74753 w 149841"/>
                <a:gd name="T125" fmla="*/ 14 h 7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 name="Google Shape;139;p7">
              <a:extLst>
                <a:ext uri="{FF2B5EF4-FFF2-40B4-BE49-F238E27FC236}">
                  <a16:creationId xmlns:a16="http://schemas.microsoft.com/office/drawing/2014/main" id="{5AB906C4-0153-E34D-AF74-E8E399028D21}"/>
                </a:ext>
              </a:extLst>
            </p:cNvPr>
            <p:cNvSpPr>
              <a:spLocks/>
            </p:cNvSpPr>
            <p:nvPr/>
          </p:nvSpPr>
          <p:spPr bwMode="auto">
            <a:xfrm>
              <a:off x="9689141" y="3367462"/>
              <a:ext cx="1881516" cy="951294"/>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8" name="Google Shape;140;p7">
            <a:extLst>
              <a:ext uri="{FF2B5EF4-FFF2-40B4-BE49-F238E27FC236}">
                <a16:creationId xmlns:a16="http://schemas.microsoft.com/office/drawing/2014/main" id="{42DA82D6-AA5F-E74E-A29A-F3530CA3D805}"/>
              </a:ext>
            </a:extLst>
          </p:cNvPr>
          <p:cNvGrpSpPr>
            <a:grpSpLocks/>
          </p:cNvGrpSpPr>
          <p:nvPr/>
        </p:nvGrpSpPr>
        <p:grpSpPr bwMode="auto">
          <a:xfrm>
            <a:off x="-331788" y="5576888"/>
            <a:ext cx="12855576" cy="1281112"/>
            <a:chOff x="-248700" y="4182223"/>
            <a:chExt cx="9641100" cy="961287"/>
          </a:xfrm>
        </p:grpSpPr>
        <p:grpSp>
          <p:nvGrpSpPr>
            <p:cNvPr id="9" name="Google Shape;141;p7">
              <a:extLst>
                <a:ext uri="{FF2B5EF4-FFF2-40B4-BE49-F238E27FC236}">
                  <a16:creationId xmlns:a16="http://schemas.microsoft.com/office/drawing/2014/main" id="{53124C98-2F83-F44F-9F2E-773B5FBB3D35}"/>
                </a:ext>
              </a:extLst>
            </p:cNvPr>
            <p:cNvGrpSpPr>
              <a:grpSpLocks/>
            </p:cNvGrpSpPr>
            <p:nvPr/>
          </p:nvGrpSpPr>
          <p:grpSpPr bwMode="auto">
            <a:xfrm>
              <a:off x="-248629" y="4462202"/>
              <a:ext cx="9640980" cy="681308"/>
              <a:chOff x="131200" y="4480088"/>
              <a:chExt cx="8881603" cy="627644"/>
            </a:xfrm>
          </p:grpSpPr>
          <p:sp>
            <p:nvSpPr>
              <p:cNvPr id="11" name="Google Shape;142;p7">
                <a:extLst>
                  <a:ext uri="{FF2B5EF4-FFF2-40B4-BE49-F238E27FC236}">
                    <a16:creationId xmlns:a16="http://schemas.microsoft.com/office/drawing/2014/main" id="{C5E821CA-16D3-DC4B-A267-F4BC2F275DCD}"/>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143;p7">
                <a:extLst>
                  <a:ext uri="{FF2B5EF4-FFF2-40B4-BE49-F238E27FC236}">
                    <a16:creationId xmlns:a16="http://schemas.microsoft.com/office/drawing/2014/main" id="{22E07EDD-97F4-AD40-9406-F7A8785F3092}"/>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144;p7">
                <a:extLst>
                  <a:ext uri="{FF2B5EF4-FFF2-40B4-BE49-F238E27FC236}">
                    <a16:creationId xmlns:a16="http://schemas.microsoft.com/office/drawing/2014/main" id="{0CA6894E-0A4D-3946-82A8-AD54CF6A410F}"/>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0" name="Google Shape;145;p7">
              <a:extLst>
                <a:ext uri="{FF2B5EF4-FFF2-40B4-BE49-F238E27FC236}">
                  <a16:creationId xmlns:a16="http://schemas.microsoft.com/office/drawing/2014/main" id="{EEE76DA3-3CE0-9E44-A30F-8951F8AABC60}"/>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134" name="Google Shape;134;p7"/>
          <p:cNvSpPr txBox="1">
            <a:spLocks noGrp="1"/>
          </p:cNvSpPr>
          <p:nvPr>
            <p:ph type="title"/>
          </p:nvPr>
        </p:nvSpPr>
        <p:spPr>
          <a:xfrm>
            <a:off x="6213033" y="719333"/>
            <a:ext cx="5028000" cy="1129600"/>
          </a:xfrm>
          <a:prstGeom prst="rect">
            <a:avLst/>
          </a:prstGeom>
        </p:spPr>
        <p:txBody>
          <a:bodyPr spcFirstLastPara="1" anchor="b">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3206204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anchor="b">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990335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0107113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grpSp>
        <p:nvGrpSpPr>
          <p:cNvPr id="12" name="Google Shape;193;p13">
            <a:extLst>
              <a:ext uri="{FF2B5EF4-FFF2-40B4-BE49-F238E27FC236}">
                <a16:creationId xmlns:a16="http://schemas.microsoft.com/office/drawing/2014/main" id="{71C19742-3F82-6640-9111-27999CEB05A7}"/>
              </a:ext>
            </a:extLst>
          </p:cNvPr>
          <p:cNvGrpSpPr>
            <a:grpSpLocks/>
          </p:cNvGrpSpPr>
          <p:nvPr/>
        </p:nvGrpSpPr>
        <p:grpSpPr bwMode="auto">
          <a:xfrm>
            <a:off x="7326313" y="4308475"/>
            <a:ext cx="3578225" cy="1411288"/>
            <a:chOff x="4432311" y="2548350"/>
            <a:chExt cx="4488305" cy="1770363"/>
          </a:xfrm>
        </p:grpSpPr>
        <p:sp>
          <p:nvSpPr>
            <p:cNvPr id="13" name="Google Shape;194;p13">
              <a:extLst>
                <a:ext uri="{FF2B5EF4-FFF2-40B4-BE49-F238E27FC236}">
                  <a16:creationId xmlns:a16="http://schemas.microsoft.com/office/drawing/2014/main" id="{73F6D6FD-8082-EE47-BB89-45A4740FF578}"/>
                </a:ext>
              </a:extLst>
            </p:cNvPr>
            <p:cNvSpPr>
              <a:spLocks/>
            </p:cNvSpPr>
            <p:nvPr/>
          </p:nvSpPr>
          <p:spPr bwMode="auto">
            <a:xfrm>
              <a:off x="5423050" y="2548350"/>
              <a:ext cx="3497566" cy="1770363"/>
            </a:xfrm>
            <a:custGeom>
              <a:avLst/>
              <a:gdLst>
                <a:gd name="T0" fmla="*/ 50577 w 112480"/>
                <a:gd name="T1" fmla="*/ 1 h 56934"/>
                <a:gd name="T2" fmla="*/ 50161 w 112480"/>
                <a:gd name="T3" fmla="*/ 22 h 56934"/>
                <a:gd name="T4" fmla="*/ 44662 w 112480"/>
                <a:gd name="T5" fmla="*/ 602 h 56934"/>
                <a:gd name="T6" fmla="*/ 42746 w 112480"/>
                <a:gd name="T7" fmla="*/ 739 h 56934"/>
                <a:gd name="T8" fmla="*/ 41506 w 112480"/>
                <a:gd name="T9" fmla="*/ 730 h 56934"/>
                <a:gd name="T10" fmla="*/ 39011 w 112480"/>
                <a:gd name="T11" fmla="*/ 999 h 56934"/>
                <a:gd name="T12" fmla="*/ 34215 w 112480"/>
                <a:gd name="T13" fmla="*/ 4115 h 56934"/>
                <a:gd name="T14" fmla="*/ 29021 w 112480"/>
                <a:gd name="T15" fmla="*/ 6009 h 56934"/>
                <a:gd name="T16" fmla="*/ 23736 w 112480"/>
                <a:gd name="T17" fmla="*/ 8056 h 56934"/>
                <a:gd name="T18" fmla="*/ 20743 w 112480"/>
                <a:gd name="T19" fmla="*/ 13280 h 56934"/>
                <a:gd name="T20" fmla="*/ 16313 w 112480"/>
                <a:gd name="T21" fmla="*/ 16487 h 56934"/>
                <a:gd name="T22" fmla="*/ 11700 w 112480"/>
                <a:gd name="T23" fmla="*/ 19756 h 56934"/>
                <a:gd name="T24" fmla="*/ 9531 w 112480"/>
                <a:gd name="T25" fmla="*/ 25010 h 56934"/>
                <a:gd name="T26" fmla="*/ 5591 w 112480"/>
                <a:gd name="T27" fmla="*/ 29073 h 56934"/>
                <a:gd name="T28" fmla="*/ 2994 w 112480"/>
                <a:gd name="T29" fmla="*/ 34022 h 56934"/>
                <a:gd name="T30" fmla="*/ 1100 w 112480"/>
                <a:gd name="T31" fmla="*/ 39276 h 56934"/>
                <a:gd name="T32" fmla="*/ 336 w 112480"/>
                <a:gd name="T33" fmla="*/ 44805 h 56934"/>
                <a:gd name="T34" fmla="*/ 1406 w 112480"/>
                <a:gd name="T35" fmla="*/ 50487 h 56934"/>
                <a:gd name="T36" fmla="*/ 61 w 112480"/>
                <a:gd name="T37" fmla="*/ 54856 h 56934"/>
                <a:gd name="T38" fmla="*/ 5041 w 112480"/>
                <a:gd name="T39" fmla="*/ 56933 h 56934"/>
                <a:gd name="T40" fmla="*/ 10356 w 112480"/>
                <a:gd name="T41" fmla="*/ 55222 h 56934"/>
                <a:gd name="T42" fmla="*/ 15702 w 112480"/>
                <a:gd name="T43" fmla="*/ 54673 h 56934"/>
                <a:gd name="T44" fmla="*/ 21018 w 112480"/>
                <a:gd name="T45" fmla="*/ 54948 h 56934"/>
                <a:gd name="T46" fmla="*/ 26364 w 112480"/>
                <a:gd name="T47" fmla="*/ 56597 h 56934"/>
                <a:gd name="T48" fmla="*/ 31679 w 112480"/>
                <a:gd name="T49" fmla="*/ 55589 h 56934"/>
                <a:gd name="T50" fmla="*/ 37025 w 112480"/>
                <a:gd name="T51" fmla="*/ 56628 h 56934"/>
                <a:gd name="T52" fmla="*/ 42340 w 112480"/>
                <a:gd name="T53" fmla="*/ 56903 h 56934"/>
                <a:gd name="T54" fmla="*/ 47686 w 112480"/>
                <a:gd name="T55" fmla="*/ 55253 h 56934"/>
                <a:gd name="T56" fmla="*/ 53032 w 112480"/>
                <a:gd name="T57" fmla="*/ 56811 h 56934"/>
                <a:gd name="T58" fmla="*/ 58378 w 112480"/>
                <a:gd name="T59" fmla="*/ 56567 h 56934"/>
                <a:gd name="T60" fmla="*/ 63694 w 112480"/>
                <a:gd name="T61" fmla="*/ 56475 h 56934"/>
                <a:gd name="T62" fmla="*/ 69040 w 112480"/>
                <a:gd name="T63" fmla="*/ 55803 h 56934"/>
                <a:gd name="T64" fmla="*/ 74386 w 112480"/>
                <a:gd name="T65" fmla="*/ 56811 h 56934"/>
                <a:gd name="T66" fmla="*/ 79732 w 112480"/>
                <a:gd name="T67" fmla="*/ 54856 h 56934"/>
                <a:gd name="T68" fmla="*/ 85047 w 112480"/>
                <a:gd name="T69" fmla="*/ 56017 h 56934"/>
                <a:gd name="T70" fmla="*/ 90393 w 112480"/>
                <a:gd name="T71" fmla="*/ 56353 h 56934"/>
                <a:gd name="T72" fmla="*/ 95739 w 112480"/>
                <a:gd name="T73" fmla="*/ 55528 h 56934"/>
                <a:gd name="T74" fmla="*/ 101085 w 112480"/>
                <a:gd name="T75" fmla="*/ 56078 h 56934"/>
                <a:gd name="T76" fmla="*/ 104853 w 112480"/>
                <a:gd name="T77" fmla="*/ 55768 h 56934"/>
                <a:gd name="T78" fmla="*/ 106431 w 112480"/>
                <a:gd name="T79" fmla="*/ 55895 h 56934"/>
                <a:gd name="T80" fmla="*/ 109577 w 112480"/>
                <a:gd name="T81" fmla="*/ 56480 h 56934"/>
                <a:gd name="T82" fmla="*/ 111655 w 112480"/>
                <a:gd name="T83" fmla="*/ 56047 h 56934"/>
                <a:gd name="T84" fmla="*/ 112327 w 112480"/>
                <a:gd name="T85" fmla="*/ 50243 h 56934"/>
                <a:gd name="T86" fmla="*/ 111105 w 112480"/>
                <a:gd name="T87" fmla="*/ 44775 h 56934"/>
                <a:gd name="T88" fmla="*/ 108417 w 112480"/>
                <a:gd name="T89" fmla="*/ 39826 h 56934"/>
                <a:gd name="T90" fmla="*/ 106614 w 112480"/>
                <a:gd name="T91" fmla="*/ 34694 h 56934"/>
                <a:gd name="T92" fmla="*/ 105912 w 112480"/>
                <a:gd name="T93" fmla="*/ 28951 h 56934"/>
                <a:gd name="T94" fmla="*/ 103193 w 112480"/>
                <a:gd name="T95" fmla="*/ 24063 h 56934"/>
                <a:gd name="T96" fmla="*/ 99161 w 112480"/>
                <a:gd name="T97" fmla="*/ 20092 h 56934"/>
                <a:gd name="T98" fmla="*/ 94364 w 112480"/>
                <a:gd name="T99" fmla="*/ 17098 h 56934"/>
                <a:gd name="T100" fmla="*/ 91921 w 112480"/>
                <a:gd name="T101" fmla="*/ 11599 h 56934"/>
                <a:gd name="T102" fmla="*/ 86269 w 112480"/>
                <a:gd name="T103" fmla="*/ 9950 h 56934"/>
                <a:gd name="T104" fmla="*/ 82603 w 112480"/>
                <a:gd name="T105" fmla="*/ 5368 h 56934"/>
                <a:gd name="T106" fmla="*/ 80697 w 112480"/>
                <a:gd name="T107" fmla="*/ 5001 h 56934"/>
                <a:gd name="T108" fmla="*/ 78454 w 112480"/>
                <a:gd name="T109" fmla="*/ 5085 h 56934"/>
                <a:gd name="T110" fmla="*/ 76769 w 112480"/>
                <a:gd name="T111" fmla="*/ 4818 h 56934"/>
                <a:gd name="T112" fmla="*/ 71667 w 112480"/>
                <a:gd name="T113" fmla="*/ 2954 h 56934"/>
                <a:gd name="T114" fmla="*/ 66321 w 112480"/>
                <a:gd name="T115" fmla="*/ 2129 h 56934"/>
                <a:gd name="T116" fmla="*/ 61036 w 112480"/>
                <a:gd name="T117" fmla="*/ 1091 h 56934"/>
                <a:gd name="T118" fmla="*/ 57011 w 112480"/>
                <a:gd name="T119" fmla="*/ 936 h 56934"/>
                <a:gd name="T120" fmla="*/ 55660 w 112480"/>
                <a:gd name="T121" fmla="*/ 938 h 56934"/>
                <a:gd name="T122" fmla="*/ 50577 w 112480"/>
                <a:gd name="T123" fmla="*/ 1 h 56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195;p13">
              <a:extLst>
                <a:ext uri="{FF2B5EF4-FFF2-40B4-BE49-F238E27FC236}">
                  <a16:creationId xmlns:a16="http://schemas.microsoft.com/office/drawing/2014/main" id="{5DA262AE-F2FE-424D-8F42-D34452577141}"/>
                </a:ext>
              </a:extLst>
            </p:cNvPr>
            <p:cNvSpPr>
              <a:spLocks/>
            </p:cNvSpPr>
            <p:nvPr/>
          </p:nvSpPr>
          <p:spPr bwMode="auto">
            <a:xfrm>
              <a:off x="4432311" y="3244811"/>
              <a:ext cx="2124006" cy="1073897"/>
            </a:xfrm>
            <a:custGeom>
              <a:avLst/>
              <a:gdLst>
                <a:gd name="T0" fmla="*/ 30732 w 68307"/>
                <a:gd name="T1" fmla="*/ 1 h 34536"/>
                <a:gd name="T2" fmla="*/ 30457 w 68307"/>
                <a:gd name="T3" fmla="*/ 15 h 34536"/>
                <a:gd name="T4" fmla="*/ 27127 w 68307"/>
                <a:gd name="T5" fmla="*/ 352 h 34536"/>
                <a:gd name="T6" fmla="*/ 25901 w 68307"/>
                <a:gd name="T7" fmla="*/ 442 h 34536"/>
                <a:gd name="T8" fmla="*/ 25234 w 68307"/>
                <a:gd name="T9" fmla="*/ 439 h 34536"/>
                <a:gd name="T10" fmla="*/ 23706 w 68307"/>
                <a:gd name="T11" fmla="*/ 596 h 34536"/>
                <a:gd name="T12" fmla="*/ 20773 w 68307"/>
                <a:gd name="T13" fmla="*/ 2490 h 34536"/>
                <a:gd name="T14" fmla="*/ 17627 w 68307"/>
                <a:gd name="T15" fmla="*/ 3620 h 34536"/>
                <a:gd name="T16" fmla="*/ 14419 w 68307"/>
                <a:gd name="T17" fmla="*/ 4873 h 34536"/>
                <a:gd name="T18" fmla="*/ 12586 w 68307"/>
                <a:gd name="T19" fmla="*/ 8050 h 34536"/>
                <a:gd name="T20" fmla="*/ 9929 w 68307"/>
                <a:gd name="T21" fmla="*/ 9974 h 34536"/>
                <a:gd name="T22" fmla="*/ 7118 w 68307"/>
                <a:gd name="T23" fmla="*/ 11960 h 34536"/>
                <a:gd name="T24" fmla="*/ 5835 w 68307"/>
                <a:gd name="T25" fmla="*/ 15167 h 34536"/>
                <a:gd name="T26" fmla="*/ 3422 w 68307"/>
                <a:gd name="T27" fmla="*/ 17611 h 34536"/>
                <a:gd name="T28" fmla="*/ 1864 w 68307"/>
                <a:gd name="T29" fmla="*/ 20605 h 34536"/>
                <a:gd name="T30" fmla="*/ 703 w 68307"/>
                <a:gd name="T31" fmla="*/ 23813 h 34536"/>
                <a:gd name="T32" fmla="*/ 214 w 68307"/>
                <a:gd name="T33" fmla="*/ 27173 h 34536"/>
                <a:gd name="T34" fmla="*/ 886 w 68307"/>
                <a:gd name="T35" fmla="*/ 30594 h 34536"/>
                <a:gd name="T36" fmla="*/ 61 w 68307"/>
                <a:gd name="T37" fmla="*/ 33252 h 34536"/>
                <a:gd name="T38" fmla="*/ 3086 w 68307"/>
                <a:gd name="T39" fmla="*/ 34535 h 34536"/>
                <a:gd name="T40" fmla="*/ 6324 w 68307"/>
                <a:gd name="T41" fmla="*/ 33497 h 34536"/>
                <a:gd name="T42" fmla="*/ 9562 w 68307"/>
                <a:gd name="T43" fmla="*/ 33160 h 34536"/>
                <a:gd name="T44" fmla="*/ 12770 w 68307"/>
                <a:gd name="T45" fmla="*/ 33313 h 34536"/>
                <a:gd name="T46" fmla="*/ 16008 w 68307"/>
                <a:gd name="T47" fmla="*/ 34321 h 34536"/>
                <a:gd name="T48" fmla="*/ 19246 w 68307"/>
                <a:gd name="T49" fmla="*/ 33710 h 34536"/>
                <a:gd name="T50" fmla="*/ 22484 w 68307"/>
                <a:gd name="T51" fmla="*/ 34321 h 34536"/>
                <a:gd name="T52" fmla="*/ 25692 w 68307"/>
                <a:gd name="T53" fmla="*/ 34505 h 34536"/>
                <a:gd name="T54" fmla="*/ 28930 w 68307"/>
                <a:gd name="T55" fmla="*/ 33497 h 34536"/>
                <a:gd name="T56" fmla="*/ 32168 w 68307"/>
                <a:gd name="T57" fmla="*/ 34444 h 34536"/>
                <a:gd name="T58" fmla="*/ 35406 w 68307"/>
                <a:gd name="T59" fmla="*/ 34291 h 34536"/>
                <a:gd name="T60" fmla="*/ 38614 w 68307"/>
                <a:gd name="T61" fmla="*/ 34260 h 34536"/>
                <a:gd name="T62" fmla="*/ 41852 w 68307"/>
                <a:gd name="T63" fmla="*/ 33833 h 34536"/>
                <a:gd name="T64" fmla="*/ 45090 w 68307"/>
                <a:gd name="T65" fmla="*/ 34444 h 34536"/>
                <a:gd name="T66" fmla="*/ 48328 w 68307"/>
                <a:gd name="T67" fmla="*/ 33283 h 34536"/>
                <a:gd name="T68" fmla="*/ 51566 w 68307"/>
                <a:gd name="T69" fmla="*/ 33985 h 34536"/>
                <a:gd name="T70" fmla="*/ 54804 w 68307"/>
                <a:gd name="T71" fmla="*/ 34169 h 34536"/>
                <a:gd name="T72" fmla="*/ 58012 w 68307"/>
                <a:gd name="T73" fmla="*/ 33680 h 34536"/>
                <a:gd name="T74" fmla="*/ 61250 w 68307"/>
                <a:gd name="T75" fmla="*/ 34016 h 34536"/>
                <a:gd name="T76" fmla="*/ 63566 w 68307"/>
                <a:gd name="T77" fmla="*/ 33822 h 34536"/>
                <a:gd name="T78" fmla="*/ 64488 w 68307"/>
                <a:gd name="T79" fmla="*/ 33894 h 34536"/>
                <a:gd name="T80" fmla="*/ 66560 w 68307"/>
                <a:gd name="T81" fmla="*/ 34255 h 34536"/>
                <a:gd name="T82" fmla="*/ 67818 w 68307"/>
                <a:gd name="T83" fmla="*/ 33985 h 34536"/>
                <a:gd name="T84" fmla="*/ 68184 w 68307"/>
                <a:gd name="T85" fmla="*/ 30472 h 34536"/>
                <a:gd name="T86" fmla="*/ 67482 w 68307"/>
                <a:gd name="T87" fmla="*/ 27173 h 34536"/>
                <a:gd name="T88" fmla="*/ 65832 w 68307"/>
                <a:gd name="T89" fmla="*/ 24149 h 34536"/>
                <a:gd name="T90" fmla="*/ 64732 w 68307"/>
                <a:gd name="T91" fmla="*/ 21033 h 34536"/>
                <a:gd name="T92" fmla="*/ 64305 w 68307"/>
                <a:gd name="T93" fmla="*/ 17550 h 34536"/>
                <a:gd name="T94" fmla="*/ 62655 w 68307"/>
                <a:gd name="T95" fmla="*/ 14587 h 34536"/>
                <a:gd name="T96" fmla="*/ 60211 w 68307"/>
                <a:gd name="T97" fmla="*/ 12174 h 34536"/>
                <a:gd name="T98" fmla="*/ 57309 w 68307"/>
                <a:gd name="T99" fmla="*/ 10371 h 34536"/>
                <a:gd name="T100" fmla="*/ 55812 w 68307"/>
                <a:gd name="T101" fmla="*/ 7042 h 34536"/>
                <a:gd name="T102" fmla="*/ 52391 w 68307"/>
                <a:gd name="T103" fmla="*/ 6034 h 34536"/>
                <a:gd name="T104" fmla="*/ 50161 w 68307"/>
                <a:gd name="T105" fmla="*/ 3254 h 34536"/>
                <a:gd name="T106" fmla="*/ 49000 w 68307"/>
                <a:gd name="T107" fmla="*/ 3031 h 34536"/>
                <a:gd name="T108" fmla="*/ 47641 w 68307"/>
                <a:gd name="T109" fmla="*/ 3081 h 34536"/>
                <a:gd name="T110" fmla="*/ 46617 w 68307"/>
                <a:gd name="T111" fmla="*/ 2918 h 34536"/>
                <a:gd name="T112" fmla="*/ 43532 w 68307"/>
                <a:gd name="T113" fmla="*/ 1787 h 34536"/>
                <a:gd name="T114" fmla="*/ 40263 w 68307"/>
                <a:gd name="T115" fmla="*/ 1268 h 34536"/>
                <a:gd name="T116" fmla="*/ 37056 w 68307"/>
                <a:gd name="T117" fmla="*/ 657 h 34536"/>
                <a:gd name="T118" fmla="*/ 34892 w 68307"/>
                <a:gd name="T119" fmla="*/ 562 h 34536"/>
                <a:gd name="T120" fmla="*/ 33787 w 68307"/>
                <a:gd name="T121" fmla="*/ 565 h 34536"/>
                <a:gd name="T122" fmla="*/ 30732 w 68307"/>
                <a:gd name="T123" fmla="*/ 1 h 3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grpSp>
        <p:nvGrpSpPr>
          <p:cNvPr id="15" name="Google Shape;196;p13">
            <a:extLst>
              <a:ext uri="{FF2B5EF4-FFF2-40B4-BE49-F238E27FC236}">
                <a16:creationId xmlns:a16="http://schemas.microsoft.com/office/drawing/2014/main" id="{E5F4FB61-1B44-8245-9072-6CEAE573FF2B}"/>
              </a:ext>
            </a:extLst>
          </p:cNvPr>
          <p:cNvGrpSpPr>
            <a:grpSpLocks/>
          </p:cNvGrpSpPr>
          <p:nvPr/>
        </p:nvGrpSpPr>
        <p:grpSpPr bwMode="auto">
          <a:xfrm>
            <a:off x="-331788" y="5576888"/>
            <a:ext cx="12855576" cy="1281112"/>
            <a:chOff x="-248700" y="4182223"/>
            <a:chExt cx="9641100" cy="961287"/>
          </a:xfrm>
        </p:grpSpPr>
        <p:grpSp>
          <p:nvGrpSpPr>
            <p:cNvPr id="16" name="Google Shape;197;p13">
              <a:extLst>
                <a:ext uri="{FF2B5EF4-FFF2-40B4-BE49-F238E27FC236}">
                  <a16:creationId xmlns:a16="http://schemas.microsoft.com/office/drawing/2014/main" id="{97939FE6-B3AA-484C-B71E-AE4A97D88C7C}"/>
                </a:ext>
              </a:extLst>
            </p:cNvPr>
            <p:cNvGrpSpPr>
              <a:grpSpLocks/>
            </p:cNvGrpSpPr>
            <p:nvPr/>
          </p:nvGrpSpPr>
          <p:grpSpPr bwMode="auto">
            <a:xfrm>
              <a:off x="-248629" y="4462202"/>
              <a:ext cx="9640980" cy="681308"/>
              <a:chOff x="131200" y="4480088"/>
              <a:chExt cx="8881603" cy="627644"/>
            </a:xfrm>
          </p:grpSpPr>
          <p:sp>
            <p:nvSpPr>
              <p:cNvPr id="18" name="Google Shape;198;p13">
                <a:extLst>
                  <a:ext uri="{FF2B5EF4-FFF2-40B4-BE49-F238E27FC236}">
                    <a16:creationId xmlns:a16="http://schemas.microsoft.com/office/drawing/2014/main" id="{FC6DC667-5AFB-E744-8339-0AAED6E02DFF}"/>
                  </a:ext>
                </a:extLst>
              </p:cNvPr>
              <p:cNvSpPr>
                <a:spLocks/>
              </p:cNvSpPr>
              <p:nvPr/>
            </p:nvSpPr>
            <p:spPr bwMode="auto">
              <a:xfrm>
                <a:off x="235672" y="4610717"/>
                <a:ext cx="8672644" cy="497015"/>
              </a:xfrm>
              <a:custGeom>
                <a:avLst/>
                <a:gdLst>
                  <a:gd name="T0" fmla="*/ 0 w 278908"/>
                  <a:gd name="T1" fmla="*/ 1 h 8952"/>
                  <a:gd name="T2" fmla="*/ 0 w 278908"/>
                  <a:gd name="T3" fmla="*/ 8951 h 8952"/>
                  <a:gd name="T4" fmla="*/ 278907 w 278908"/>
                  <a:gd name="T5" fmla="*/ 8951 h 8952"/>
                  <a:gd name="T6" fmla="*/ 278907 w 278908"/>
                  <a:gd name="T7" fmla="*/ 1 h 8952"/>
                  <a:gd name="T8" fmla="*/ 0 w 278908"/>
                  <a:gd name="T9" fmla="*/ 1 h 8952"/>
                </a:gdLst>
                <a:ahLst/>
                <a:cxnLst>
                  <a:cxn ang="0">
                    <a:pos x="T0" y="T1"/>
                  </a:cxn>
                  <a:cxn ang="0">
                    <a:pos x="T2" y="T3"/>
                  </a:cxn>
                  <a:cxn ang="0">
                    <a:pos x="T4" y="T5"/>
                  </a:cxn>
                  <a:cxn ang="0">
                    <a:pos x="T6" y="T7"/>
                  </a:cxn>
                  <a:cxn ang="0">
                    <a:pos x="T8" y="T9"/>
                  </a:cxn>
                </a:cxnLst>
                <a:rect l="0" t="0" r="r" b="b"/>
                <a:pathLst>
                  <a:path w="278908" h="8952" extrusionOk="0">
                    <a:moveTo>
                      <a:pt x="0" y="1"/>
                    </a:moveTo>
                    <a:lnTo>
                      <a:pt x="0" y="8951"/>
                    </a:lnTo>
                    <a:lnTo>
                      <a:pt x="278907" y="8951"/>
                    </a:lnTo>
                    <a:lnTo>
                      <a:pt x="278907" y="1"/>
                    </a:lnTo>
                    <a:lnTo>
                      <a:pt x="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199;p13">
                <a:extLst>
                  <a:ext uri="{FF2B5EF4-FFF2-40B4-BE49-F238E27FC236}">
                    <a16:creationId xmlns:a16="http://schemas.microsoft.com/office/drawing/2014/main" id="{780D7F11-D00E-554E-AB30-20E169F777F8}"/>
                  </a:ext>
                </a:extLst>
              </p:cNvPr>
              <p:cNvSpPr>
                <a:spLocks/>
              </p:cNvSpPr>
              <p:nvPr/>
            </p:nvSpPr>
            <p:spPr bwMode="auto">
              <a:xfrm>
                <a:off x="235672" y="4710817"/>
                <a:ext cx="8672644" cy="296865"/>
              </a:xfrm>
              <a:custGeom>
                <a:avLst/>
                <a:gdLst>
                  <a:gd name="T0" fmla="*/ 40508 w 278908"/>
                  <a:gd name="T1" fmla="*/ 1405 h 5347"/>
                  <a:gd name="T2" fmla="*/ 29388 w 278908"/>
                  <a:gd name="T3" fmla="*/ 1130 h 5347"/>
                  <a:gd name="T4" fmla="*/ 18238 w 278908"/>
                  <a:gd name="T5" fmla="*/ 1650 h 5347"/>
                  <a:gd name="T6" fmla="*/ 7088 w 278908"/>
                  <a:gd name="T7" fmla="*/ 31 h 5347"/>
                  <a:gd name="T8" fmla="*/ 0 w 278908"/>
                  <a:gd name="T9" fmla="*/ 4094 h 5347"/>
                  <a:gd name="T10" fmla="*/ 9898 w 278908"/>
                  <a:gd name="T11" fmla="*/ 3788 h 5347"/>
                  <a:gd name="T12" fmla="*/ 21048 w 278908"/>
                  <a:gd name="T13" fmla="*/ 4643 h 5347"/>
                  <a:gd name="T14" fmla="*/ 32198 w 278908"/>
                  <a:gd name="T15" fmla="*/ 3788 h 5347"/>
                  <a:gd name="T16" fmla="*/ 43379 w 278908"/>
                  <a:gd name="T17" fmla="*/ 4857 h 5347"/>
                  <a:gd name="T18" fmla="*/ 54529 w 278908"/>
                  <a:gd name="T19" fmla="*/ 3696 h 5347"/>
                  <a:gd name="T20" fmla="*/ 65649 w 278908"/>
                  <a:gd name="T21" fmla="*/ 4491 h 5347"/>
                  <a:gd name="T22" fmla="*/ 76799 w 278908"/>
                  <a:gd name="T23" fmla="*/ 4827 h 5347"/>
                  <a:gd name="T24" fmla="*/ 87949 w 278908"/>
                  <a:gd name="T25" fmla="*/ 3910 h 5347"/>
                  <a:gd name="T26" fmla="*/ 99099 w 278908"/>
                  <a:gd name="T27" fmla="*/ 4521 h 5347"/>
                  <a:gd name="T28" fmla="*/ 110250 w 278908"/>
                  <a:gd name="T29" fmla="*/ 5224 h 5347"/>
                  <a:gd name="T30" fmla="*/ 121400 w 278908"/>
                  <a:gd name="T31" fmla="*/ 3483 h 5347"/>
                  <a:gd name="T32" fmla="*/ 132550 w 278908"/>
                  <a:gd name="T33" fmla="*/ 4277 h 5347"/>
                  <a:gd name="T34" fmla="*/ 143700 w 278908"/>
                  <a:gd name="T35" fmla="*/ 5163 h 5347"/>
                  <a:gd name="T36" fmla="*/ 154850 w 278908"/>
                  <a:gd name="T37" fmla="*/ 3727 h 5347"/>
                  <a:gd name="T38" fmla="*/ 166000 w 278908"/>
                  <a:gd name="T39" fmla="*/ 4368 h 5347"/>
                  <a:gd name="T40" fmla="*/ 177151 w 278908"/>
                  <a:gd name="T41" fmla="*/ 3513 h 5347"/>
                  <a:gd name="T42" fmla="*/ 188270 w 278908"/>
                  <a:gd name="T43" fmla="*/ 4460 h 5347"/>
                  <a:gd name="T44" fmla="*/ 199420 w 278908"/>
                  <a:gd name="T45" fmla="*/ 4918 h 5347"/>
                  <a:gd name="T46" fmla="*/ 210571 w 278908"/>
                  <a:gd name="T47" fmla="*/ 4368 h 5347"/>
                  <a:gd name="T48" fmla="*/ 221721 w 278908"/>
                  <a:gd name="T49" fmla="*/ 5193 h 5347"/>
                  <a:gd name="T50" fmla="*/ 232840 w 278908"/>
                  <a:gd name="T51" fmla="*/ 4857 h 5347"/>
                  <a:gd name="T52" fmla="*/ 243991 w 278908"/>
                  <a:gd name="T53" fmla="*/ 4246 h 5347"/>
                  <a:gd name="T54" fmla="*/ 255141 w 278908"/>
                  <a:gd name="T55" fmla="*/ 3696 h 5347"/>
                  <a:gd name="T56" fmla="*/ 266260 w 278908"/>
                  <a:gd name="T57" fmla="*/ 5315 h 5347"/>
                  <a:gd name="T58" fmla="*/ 277411 w 278908"/>
                  <a:gd name="T59" fmla="*/ 4399 h 5347"/>
                  <a:gd name="T60" fmla="*/ 274631 w 278908"/>
                  <a:gd name="T61" fmla="*/ 1466 h 5347"/>
                  <a:gd name="T62" fmla="*/ 263450 w 278908"/>
                  <a:gd name="T63" fmla="*/ 1130 h 5347"/>
                  <a:gd name="T64" fmla="*/ 252300 w 278908"/>
                  <a:gd name="T65" fmla="*/ 1833 h 5347"/>
                  <a:gd name="T66" fmla="*/ 241150 w 278908"/>
                  <a:gd name="T67" fmla="*/ 61 h 5347"/>
                  <a:gd name="T68" fmla="*/ 229999 w 278908"/>
                  <a:gd name="T69" fmla="*/ 733 h 5347"/>
                  <a:gd name="T70" fmla="*/ 218849 w 278908"/>
                  <a:gd name="T71" fmla="*/ 1130 h 5347"/>
                  <a:gd name="T72" fmla="*/ 207699 w 278908"/>
                  <a:gd name="T73" fmla="*/ 275 h 5347"/>
                  <a:gd name="T74" fmla="*/ 196549 w 278908"/>
                  <a:gd name="T75" fmla="*/ 1039 h 5347"/>
                  <a:gd name="T76" fmla="*/ 185399 w 278908"/>
                  <a:gd name="T77" fmla="*/ 1650 h 5347"/>
                  <a:gd name="T78" fmla="*/ 174249 w 278908"/>
                  <a:gd name="T79" fmla="*/ 1008 h 5347"/>
                  <a:gd name="T80" fmla="*/ 163129 w 278908"/>
                  <a:gd name="T81" fmla="*/ 1191 h 5347"/>
                  <a:gd name="T82" fmla="*/ 151979 w 278908"/>
                  <a:gd name="T83" fmla="*/ 855 h 5347"/>
                  <a:gd name="T84" fmla="*/ 140829 w 278908"/>
                  <a:gd name="T85" fmla="*/ 1436 h 5347"/>
                  <a:gd name="T86" fmla="*/ 129678 w 278908"/>
                  <a:gd name="T87" fmla="*/ 336 h 5347"/>
                  <a:gd name="T88" fmla="*/ 118528 w 278908"/>
                  <a:gd name="T89" fmla="*/ 1008 h 5347"/>
                  <a:gd name="T90" fmla="*/ 107378 w 278908"/>
                  <a:gd name="T91" fmla="*/ 489 h 5347"/>
                  <a:gd name="T92" fmla="*/ 96228 w 278908"/>
                  <a:gd name="T93" fmla="*/ 1497 h 5347"/>
                  <a:gd name="T94" fmla="*/ 85078 w 278908"/>
                  <a:gd name="T95" fmla="*/ 580 h 5347"/>
                  <a:gd name="T96" fmla="*/ 73958 w 278908"/>
                  <a:gd name="T97" fmla="*/ 489 h 5347"/>
                  <a:gd name="T98" fmla="*/ 62808 w 278908"/>
                  <a:gd name="T99" fmla="*/ 917 h 5347"/>
                  <a:gd name="T100" fmla="*/ 51658 w 278908"/>
                  <a:gd name="T101" fmla="*/ 61 h 5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200;p13">
                <a:extLst>
                  <a:ext uri="{FF2B5EF4-FFF2-40B4-BE49-F238E27FC236}">
                    <a16:creationId xmlns:a16="http://schemas.microsoft.com/office/drawing/2014/main" id="{9A7F8E43-A9AA-D84C-89BF-B9C08646817C}"/>
                  </a:ext>
                </a:extLst>
              </p:cNvPr>
              <p:cNvSpPr>
                <a:spLocks/>
              </p:cNvSpPr>
              <p:nvPr/>
            </p:nvSpPr>
            <p:spPr bwMode="auto">
              <a:xfrm>
                <a:off x="131200" y="4480088"/>
                <a:ext cx="8881603" cy="261260"/>
              </a:xfrm>
              <a:custGeom>
                <a:avLst/>
                <a:gdLst>
                  <a:gd name="T0" fmla="*/ 0 w 285628"/>
                  <a:gd name="T1" fmla="*/ 3453 h 8402"/>
                  <a:gd name="T2" fmla="*/ 0 w 285628"/>
                  <a:gd name="T3" fmla="*/ 5561 h 8402"/>
                  <a:gd name="T4" fmla="*/ 2831 w 285628"/>
                  <a:gd name="T5" fmla="*/ 8343 h 8402"/>
                  <a:gd name="T6" fmla="*/ 8401 w 285628"/>
                  <a:gd name="T7" fmla="*/ 8340 h 8402"/>
                  <a:gd name="T8" fmla="*/ 13961 w 285628"/>
                  <a:gd name="T9" fmla="*/ 8402 h 8402"/>
                  <a:gd name="T10" fmla="*/ 19551 w 285628"/>
                  <a:gd name="T11" fmla="*/ 8402 h 8402"/>
                  <a:gd name="T12" fmla="*/ 25141 w 285628"/>
                  <a:gd name="T13" fmla="*/ 8340 h 8402"/>
                  <a:gd name="T14" fmla="*/ 30732 w 285628"/>
                  <a:gd name="T15" fmla="*/ 8402 h 8402"/>
                  <a:gd name="T16" fmla="*/ 36322 w 285628"/>
                  <a:gd name="T17" fmla="*/ 8402 h 8402"/>
                  <a:gd name="T18" fmla="*/ 41912 w 285628"/>
                  <a:gd name="T19" fmla="*/ 8402 h 8402"/>
                  <a:gd name="T20" fmla="*/ 47472 w 285628"/>
                  <a:gd name="T21" fmla="*/ 8402 h 8402"/>
                  <a:gd name="T22" fmla="*/ 53063 w 285628"/>
                  <a:gd name="T23" fmla="*/ 8402 h 8402"/>
                  <a:gd name="T24" fmla="*/ 58653 w 285628"/>
                  <a:gd name="T25" fmla="*/ 8402 h 8402"/>
                  <a:gd name="T26" fmla="*/ 64243 w 285628"/>
                  <a:gd name="T27" fmla="*/ 8402 h 8402"/>
                  <a:gd name="T28" fmla="*/ 69834 w 285628"/>
                  <a:gd name="T29" fmla="*/ 8402 h 8402"/>
                  <a:gd name="T30" fmla="*/ 75424 w 285628"/>
                  <a:gd name="T31" fmla="*/ 8402 h 8402"/>
                  <a:gd name="T32" fmla="*/ 81014 w 285628"/>
                  <a:gd name="T33" fmla="*/ 8340 h 8402"/>
                  <a:gd name="T34" fmla="*/ 86574 w 285628"/>
                  <a:gd name="T35" fmla="*/ 8402 h 8402"/>
                  <a:gd name="T36" fmla="*/ 92165 w 285628"/>
                  <a:gd name="T37" fmla="*/ 8402 h 8402"/>
                  <a:gd name="T38" fmla="*/ 97755 w 285628"/>
                  <a:gd name="T39" fmla="*/ 8340 h 8402"/>
                  <a:gd name="T40" fmla="*/ 103345 w 285628"/>
                  <a:gd name="T41" fmla="*/ 8402 h 8402"/>
                  <a:gd name="T42" fmla="*/ 108936 w 285628"/>
                  <a:gd name="T43" fmla="*/ 8402 h 8402"/>
                  <a:gd name="T44" fmla="*/ 114526 w 285628"/>
                  <a:gd name="T45" fmla="*/ 8340 h 8402"/>
                  <a:gd name="T46" fmla="*/ 120086 w 285628"/>
                  <a:gd name="T47" fmla="*/ 8402 h 8402"/>
                  <a:gd name="T48" fmla="*/ 125676 w 285628"/>
                  <a:gd name="T49" fmla="*/ 8402 h 8402"/>
                  <a:gd name="T50" fmla="*/ 131267 w 285628"/>
                  <a:gd name="T51" fmla="*/ 8402 h 8402"/>
                  <a:gd name="T52" fmla="*/ 136857 w 285628"/>
                  <a:gd name="T53" fmla="*/ 8402 h 8402"/>
                  <a:gd name="T54" fmla="*/ 142447 w 285628"/>
                  <a:gd name="T55" fmla="*/ 8340 h 8402"/>
                  <a:gd name="T56" fmla="*/ 148038 w 285628"/>
                  <a:gd name="T57" fmla="*/ 8402 h 8402"/>
                  <a:gd name="T58" fmla="*/ 153628 w 285628"/>
                  <a:gd name="T59" fmla="*/ 8402 h 8402"/>
                  <a:gd name="T60" fmla="*/ 159188 w 285628"/>
                  <a:gd name="T61" fmla="*/ 8340 h 8402"/>
                  <a:gd name="T62" fmla="*/ 164778 w 285628"/>
                  <a:gd name="T63" fmla="*/ 8402 h 8402"/>
                  <a:gd name="T64" fmla="*/ 170369 w 285628"/>
                  <a:gd name="T65" fmla="*/ 8402 h 8402"/>
                  <a:gd name="T66" fmla="*/ 175959 w 285628"/>
                  <a:gd name="T67" fmla="*/ 8402 h 8402"/>
                  <a:gd name="T68" fmla="*/ 181549 w 285628"/>
                  <a:gd name="T69" fmla="*/ 8402 h 8402"/>
                  <a:gd name="T70" fmla="*/ 187140 w 285628"/>
                  <a:gd name="T71" fmla="*/ 8340 h 8402"/>
                  <a:gd name="T72" fmla="*/ 192699 w 285628"/>
                  <a:gd name="T73" fmla="*/ 8402 h 8402"/>
                  <a:gd name="T74" fmla="*/ 198290 w 285628"/>
                  <a:gd name="T75" fmla="*/ 8402 h 8402"/>
                  <a:gd name="T76" fmla="*/ 203880 w 285628"/>
                  <a:gd name="T77" fmla="*/ 8340 h 8402"/>
                  <a:gd name="T78" fmla="*/ 209471 w 285628"/>
                  <a:gd name="T79" fmla="*/ 8402 h 8402"/>
                  <a:gd name="T80" fmla="*/ 215061 w 285628"/>
                  <a:gd name="T81" fmla="*/ 8402 h 8402"/>
                  <a:gd name="T82" fmla="*/ 220651 w 285628"/>
                  <a:gd name="T83" fmla="*/ 8340 h 8402"/>
                  <a:gd name="T84" fmla="*/ 226211 w 285628"/>
                  <a:gd name="T85" fmla="*/ 8402 h 8402"/>
                  <a:gd name="T86" fmla="*/ 231801 w 285628"/>
                  <a:gd name="T87" fmla="*/ 8402 h 8402"/>
                  <a:gd name="T88" fmla="*/ 237392 w 285628"/>
                  <a:gd name="T89" fmla="*/ 8402 h 8402"/>
                  <a:gd name="T90" fmla="*/ 242982 w 285628"/>
                  <a:gd name="T91" fmla="*/ 8402 h 8402"/>
                  <a:gd name="T92" fmla="*/ 248573 w 285628"/>
                  <a:gd name="T93" fmla="*/ 8340 h 8402"/>
                  <a:gd name="T94" fmla="*/ 254163 w 285628"/>
                  <a:gd name="T95" fmla="*/ 8402 h 8402"/>
                  <a:gd name="T96" fmla="*/ 259753 w 285628"/>
                  <a:gd name="T97" fmla="*/ 8402 h 8402"/>
                  <a:gd name="T98" fmla="*/ 265313 w 285628"/>
                  <a:gd name="T99" fmla="*/ 8340 h 8402"/>
                  <a:gd name="T100" fmla="*/ 270903 w 285628"/>
                  <a:gd name="T101" fmla="*/ 8402 h 8402"/>
                  <a:gd name="T102" fmla="*/ 276494 w 285628"/>
                  <a:gd name="T103" fmla="*/ 8402 h 8402"/>
                  <a:gd name="T104" fmla="*/ 281993 w 285628"/>
                  <a:gd name="T105" fmla="*/ 8340 h 8402"/>
                  <a:gd name="T106" fmla="*/ 284864 w 285628"/>
                  <a:gd name="T107" fmla="*/ 5897 h 8402"/>
                  <a:gd name="T108" fmla="*/ 285628 w 285628"/>
                  <a:gd name="T109" fmla="*/ 5561 h 8402"/>
                  <a:gd name="T110" fmla="*/ 282206 w 285628"/>
                  <a:gd name="T111" fmla="*/ 1 h 8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lnTo>
                      <a:pt x="345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7" name="Google Shape;201;p13">
              <a:extLst>
                <a:ext uri="{FF2B5EF4-FFF2-40B4-BE49-F238E27FC236}">
                  <a16:creationId xmlns:a16="http://schemas.microsoft.com/office/drawing/2014/main" id="{44FD1F9F-9D19-C54E-B16F-A054892D110E}"/>
                </a:ext>
              </a:extLst>
            </p:cNvPr>
            <p:cNvSpPr>
              <a:spLocks noChangeArrowheads="1"/>
            </p:cNvSpPr>
            <p:nvPr/>
          </p:nvSpPr>
          <p:spPr bwMode="auto">
            <a:xfrm>
              <a:off x="-248700" y="4182223"/>
              <a:ext cx="9641100" cy="3765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grpSp>
      <p:sp>
        <p:nvSpPr>
          <p:cNvPr id="21" name="Google Shape;202;p13">
            <a:extLst>
              <a:ext uri="{FF2B5EF4-FFF2-40B4-BE49-F238E27FC236}">
                <a16:creationId xmlns:a16="http://schemas.microsoft.com/office/drawing/2014/main" id="{27196C84-55B6-AD46-9B70-58CDD57788FF}"/>
              </a:ext>
            </a:extLst>
          </p:cNvPr>
          <p:cNvSpPr/>
          <p:nvPr/>
        </p:nvSpPr>
        <p:spPr>
          <a:xfrm>
            <a:off x="8432800" y="201613"/>
            <a:ext cx="3236913" cy="89376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83" name="Google Shape;183;p13"/>
          <p:cNvSpPr txBox="1">
            <a:spLocks noGrp="1"/>
          </p:cNvSpPr>
          <p:nvPr>
            <p:ph type="title"/>
          </p:nvPr>
        </p:nvSpPr>
        <p:spPr>
          <a:xfrm>
            <a:off x="950967" y="719333"/>
            <a:ext cx="10290000" cy="763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p:nvPr>
        </p:nvSpPr>
        <p:spPr>
          <a:xfrm>
            <a:off x="1311633"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p:nvPr>
        </p:nvSpPr>
        <p:spPr>
          <a:xfrm>
            <a:off x="4635367"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p:nvPr>
        </p:nvSpPr>
        <p:spPr>
          <a:xfrm>
            <a:off x="7959100" y="1889233"/>
            <a:ext cx="2921200" cy="1034800"/>
          </a:xfrm>
          <a:prstGeom prst="rect">
            <a:avLst/>
          </a:prstGeom>
        </p:spPr>
        <p:txBody>
          <a:bodyPr spcFirstLastPara="1" anchor="b">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Tree>
    <p:extLst>
      <p:ext uri="{BB962C8B-B14F-4D97-AF65-F5344CB8AC3E}">
        <p14:creationId xmlns:p14="http://schemas.microsoft.com/office/powerpoint/2010/main" val="2994637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image" Target="../media/image3.jpg"/><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2.xml"/><Relationship Id="rId1" Type="http://schemas.openxmlformats.org/officeDocument/2006/relationships/slideLayout" Target="../slideLayouts/slideLayout168.xml"/><Relationship Id="rId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theme" Target="../theme/theme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theme" Target="../theme/theme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3.jp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8.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9.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7.jpe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395469644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33">
              <a:defRPr/>
            </a:pPr>
            <a:fld id="{9196EC2F-0988-4314-AD4B-24FF16D7B45E}" type="datetime1">
              <a:rPr lang="en-US" altLang="zh-CN" smtClean="0">
                <a:solidFill>
                  <a:prstClr val="black">
                    <a:tint val="75000"/>
                  </a:prstClr>
                </a:solidFill>
                <a:cs typeface="Arial"/>
                <a:sym typeface="Arial"/>
              </a:rPr>
              <a:pPr defTabSz="914133">
                <a:defRPr/>
              </a:pPr>
              <a:t>1/16/2024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8354838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2024/1/16</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157156175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4235171349"/>
      </p:ext>
    </p:extLst>
  </p:cSld>
  <p:clrMap bg1="lt1" tx1="dk1" bg2="lt2" tx2="dk2" accent1="accent1" accent2="accent2" accent3="accent3" accent4="accent4" accent5="accent5" accent6="accent6" hlink="hlink" folHlink="folHlink"/>
  <p:sldLayoutIdLst>
    <p:sldLayoutId id="2147483841"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336" name="Google Shape;336;p39"/>
          <p:cNvSpPr txBox="1">
            <a:spLocks noGrp="1"/>
          </p:cNvSpPr>
          <p:nvPr>
            <p:ph type="title"/>
          </p:nvPr>
        </p:nvSpPr>
        <p:spPr>
          <a:xfrm>
            <a:off x="950967" y="719333"/>
            <a:ext cx="10290000" cy="151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hlink"/>
              </a:buClr>
              <a:buSzPts val="2800"/>
              <a:buFont typeface="Rozha One"/>
              <a:buNone/>
              <a:defRPr sz="2800">
                <a:solidFill>
                  <a:schemeClr val="hlink"/>
                </a:solidFill>
                <a:latin typeface="Rozha One"/>
                <a:ea typeface="Rozha One"/>
                <a:cs typeface="Rozha One"/>
                <a:sym typeface="Rozha One"/>
              </a:defRPr>
            </a:lvl1pPr>
            <a:lvl2pPr lvl="1"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2pPr>
            <a:lvl3pPr lvl="2"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3pPr>
            <a:lvl4pPr lvl="3"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4pPr>
            <a:lvl5pPr lvl="4"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5pPr>
            <a:lvl6pPr lvl="5"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6pPr>
            <a:lvl7pPr lvl="6"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7pPr>
            <a:lvl8pPr lvl="7"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8pPr>
            <a:lvl9pPr lvl="8"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9pPr>
          </a:lstStyle>
          <a:p>
            <a:endParaRPr/>
          </a:p>
        </p:txBody>
      </p:sp>
      <p:sp>
        <p:nvSpPr>
          <p:cNvPr id="337" name="Google Shape;337;p39"/>
          <p:cNvSpPr txBox="1">
            <a:spLocks noGrp="1"/>
          </p:cNvSpPr>
          <p:nvPr>
            <p:ph type="body" idx="1"/>
          </p:nvPr>
        </p:nvSpPr>
        <p:spPr>
          <a:xfrm>
            <a:off x="950967" y="1536633"/>
            <a:ext cx="10290000" cy="4602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hlink"/>
              </a:buClr>
              <a:buSzPts val="1800"/>
              <a:buFont typeface="Manjari"/>
              <a:buChar char="●"/>
              <a:defRPr sz="1800">
                <a:solidFill>
                  <a:schemeClr val="hlink"/>
                </a:solidFill>
                <a:latin typeface="Manjari"/>
                <a:ea typeface="Manjari"/>
                <a:cs typeface="Manjari"/>
                <a:sym typeface="Manjari"/>
              </a:defRPr>
            </a:lvl1pPr>
            <a:lvl2pPr marL="914400" lvl="1"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2pPr>
            <a:lvl3pPr marL="1371600" lvl="2"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3pPr>
            <a:lvl4pPr marL="1828800" lvl="3"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4pPr>
            <a:lvl5pPr marL="2286000" lvl="4"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5pPr>
            <a:lvl6pPr marL="2743200" lvl="5"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6pPr>
            <a:lvl7pPr marL="3200400" lvl="6"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7pPr>
            <a:lvl8pPr marL="3657600" lvl="7"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8pPr>
            <a:lvl9pPr marL="4114800" lvl="8" indent="-317500" rtl="0">
              <a:lnSpc>
                <a:spcPct val="115000"/>
              </a:lnSpc>
              <a:spcBef>
                <a:spcPts val="1600"/>
              </a:spcBef>
              <a:spcAft>
                <a:spcPts val="1600"/>
              </a:spcAft>
              <a:buClr>
                <a:schemeClr val="hlink"/>
              </a:buClr>
              <a:buSzPts val="1400"/>
              <a:buFont typeface="Manjari"/>
              <a:buChar char="■"/>
              <a:defRPr>
                <a:solidFill>
                  <a:schemeClr val="hlink"/>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3927834096"/>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6" r:id="rId4"/>
    <p:sldLayoutId id="2147483697" r:id="rId5"/>
    <p:sldLayoutId id="2147483698" r:id="rId6"/>
    <p:sldLayoutId id="2147483699" r:id="rId7"/>
    <p:sldLayoutId id="2147483700" r:id="rId8"/>
    <p:sldLayoutId id="214748370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310F4D4-545B-6449-817A-AF681D704E9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DFA8C4E3-2E00-6F4B-9649-7FBECA423F9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DDE5310E-3844-C645-9B35-531A3A47E7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92F6FB9-AAFB-5941-9248-D092D6EFBFDF}" type="datetimeFigureOut">
              <a:rPr lang="en-US"/>
              <a:pPr>
                <a:defRPr/>
              </a:pPr>
              <a:t>1/16/2024</a:t>
            </a:fld>
            <a:endParaRPr lang="en-US"/>
          </a:p>
        </p:txBody>
      </p:sp>
      <p:sp>
        <p:nvSpPr>
          <p:cNvPr id="5" name="Footer Placeholder 4">
            <a:extLst>
              <a:ext uri="{FF2B5EF4-FFF2-40B4-BE49-F238E27FC236}">
                <a16:creationId xmlns:a16="http://schemas.microsoft.com/office/drawing/2014/main" id="{00A7BD7F-4F7A-494B-A98C-EBCAC68D9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05B37A1A-1263-FE40-AFEF-DD95A16D4A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F14DCEE-8C81-ED4A-8246-912938FA831B}" type="slidenum">
              <a:rPr lang="en-US"/>
              <a:pPr>
                <a:defRPr/>
              </a:pPr>
              <a:t>‹#›</a:t>
            </a:fld>
            <a:endParaRPr lang="en-US"/>
          </a:p>
        </p:txBody>
      </p:sp>
    </p:spTree>
    <p:extLst>
      <p:ext uri="{BB962C8B-B14F-4D97-AF65-F5344CB8AC3E}">
        <p14:creationId xmlns:p14="http://schemas.microsoft.com/office/powerpoint/2010/main" val="71171858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CE7BCD9-B5DF-E24D-B4D5-3C92858B28A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D7AB1A26-DB30-B543-BB24-59C98DEC47F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23789228-6373-284D-93B0-9639B1F82866}"/>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6253DE6A-406F-2545-90BE-0582B4220673}" type="datetimeFigureOut">
              <a:rPr lang="en-US"/>
              <a:pPr>
                <a:defRPr/>
              </a:pPr>
              <a:t>1/16/2024</a:t>
            </a:fld>
            <a:endParaRPr lang="en-US"/>
          </a:p>
        </p:txBody>
      </p:sp>
      <p:sp>
        <p:nvSpPr>
          <p:cNvPr id="5" name="Footer Placeholder 4">
            <a:extLst>
              <a:ext uri="{FF2B5EF4-FFF2-40B4-BE49-F238E27FC236}">
                <a16:creationId xmlns:a16="http://schemas.microsoft.com/office/drawing/2014/main" id="{B6947D9D-A9FD-2346-8582-6B43F34F414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23682DA8-A456-9940-BAA7-FE68AF9C39D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F431D554-4278-EF4F-8B71-5216E32C8735}" type="slidenum">
              <a:rPr lang="en-US" altLang="en-VN"/>
              <a:pPr/>
              <a:t>‹#›</a:t>
            </a:fld>
            <a:endParaRPr lang="en-US" altLang="en-VN"/>
          </a:p>
        </p:txBody>
      </p:sp>
    </p:spTree>
    <p:extLst>
      <p:ext uri="{BB962C8B-B14F-4D97-AF65-F5344CB8AC3E}">
        <p14:creationId xmlns:p14="http://schemas.microsoft.com/office/powerpoint/2010/main" val="54578593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542943517"/>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6F7FF"/>
        </a:solidFill>
        <a:effectLst/>
      </p:bgPr>
    </p:bg>
    <p:spTree>
      <p:nvGrpSpPr>
        <p:cNvPr id="1" name=""/>
        <p:cNvGrpSpPr/>
        <p:nvPr/>
      </p:nvGrpSpPr>
      <p:grpSpPr>
        <a:xfrm>
          <a:off x="0" y="0"/>
          <a:ext cx="0" cy="0"/>
          <a:chOff x="0" y="0"/>
          <a:chExt cx="0" cy="0"/>
        </a:xfrm>
      </p:grpSpPr>
      <p:sp>
        <p:nvSpPr>
          <p:cNvPr id="21506" name="Google Shape;6;p1">
            <a:extLst>
              <a:ext uri="{FF2B5EF4-FFF2-40B4-BE49-F238E27FC236}">
                <a16:creationId xmlns:a16="http://schemas.microsoft.com/office/drawing/2014/main" id="{6155ED0C-3C46-4948-99F4-BD81E3CCFFD7}"/>
              </a:ext>
            </a:extLst>
          </p:cNvPr>
          <p:cNvSpPr txBox="1">
            <a:spLocks noGrp="1" noChangeArrowheads="1"/>
          </p:cNvSpPr>
          <p:nvPr>
            <p:ph type="title"/>
          </p:nvPr>
        </p:nvSpPr>
        <p:spPr bwMode="auto">
          <a:xfrm>
            <a:off x="950913" y="719138"/>
            <a:ext cx="102901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
        <p:nvSpPr>
          <p:cNvPr id="21507" name="Google Shape;7;p1">
            <a:extLst>
              <a:ext uri="{FF2B5EF4-FFF2-40B4-BE49-F238E27FC236}">
                <a16:creationId xmlns:a16="http://schemas.microsoft.com/office/drawing/2014/main" id="{818B0C91-F6F1-DF4A-9D22-2CB798FE5F16}"/>
              </a:ext>
            </a:extLst>
          </p:cNvPr>
          <p:cNvSpPr txBox="1">
            <a:spLocks noGrp="1" noChangeArrowheads="1"/>
          </p:cNvSpPr>
          <p:nvPr>
            <p:ph type="body" idx="1"/>
          </p:nvPr>
        </p:nvSpPr>
        <p:spPr bwMode="auto">
          <a:xfrm>
            <a:off x="950913" y="1662113"/>
            <a:ext cx="1029017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Tree>
    <p:extLst>
      <p:ext uri="{BB962C8B-B14F-4D97-AF65-F5344CB8AC3E}">
        <p14:creationId xmlns:p14="http://schemas.microsoft.com/office/powerpoint/2010/main" val="2876046445"/>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6334412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A9D3709-6061-43C6-9D21-6188E43BE29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1" name="Rectangle 15">
            <a:extLst>
              <a:ext uri="{FF2B5EF4-FFF2-40B4-BE49-F238E27FC236}">
                <a16:creationId xmlns:a16="http://schemas.microsoft.com/office/drawing/2014/main" id="{0FAFF44B-FF22-4B51-8106-5C23CEDE3E9E}"/>
              </a:ext>
            </a:extLst>
          </p:cNvPr>
          <p:cNvSpPr>
            <a:spLocks noChangeArrowheads="1"/>
          </p:cNvSpPr>
          <p:nvPr/>
        </p:nvSpPr>
        <p:spPr bwMode="white">
          <a:xfrm>
            <a:off x="0" y="1"/>
            <a:ext cx="12192000" cy="139382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2" name="Rectangle 17">
            <a:extLst>
              <a:ext uri="{FF2B5EF4-FFF2-40B4-BE49-F238E27FC236}">
                <a16:creationId xmlns:a16="http://schemas.microsoft.com/office/drawing/2014/main" id="{F3F54C7D-C6F1-4D8D-95B3-ACF91B6E203B}"/>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3" name="Rectangle 18">
            <a:extLst>
              <a:ext uri="{FF2B5EF4-FFF2-40B4-BE49-F238E27FC236}">
                <a16:creationId xmlns:a16="http://schemas.microsoft.com/office/drawing/2014/main" id="{E2BB73E7-B6DB-4F7B-8F03-822C8CF2762C}"/>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D862714F-9E61-4BAE-A666-31C1DB2942F0}"/>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4" name="Date Placeholder 13">
            <a:extLst>
              <a:ext uri="{FF2B5EF4-FFF2-40B4-BE49-F238E27FC236}">
                <a16:creationId xmlns:a16="http://schemas.microsoft.com/office/drawing/2014/main" id="{1BABFD33-0CAD-43B4-A875-E989CCF95791}"/>
              </a:ext>
            </a:extLst>
          </p:cNvPr>
          <p:cNvSpPr>
            <a:spLocks noGrp="1"/>
          </p:cNvSpPr>
          <p:nvPr>
            <p:ph type="dt" sz="half" idx="2"/>
          </p:nvPr>
        </p:nvSpPr>
        <p:spPr>
          <a:xfrm>
            <a:off x="7721601" y="6405564"/>
            <a:ext cx="4059767" cy="365125"/>
          </a:xfrm>
          <a:prstGeom prst="rect">
            <a:avLst/>
          </a:prstGeom>
        </p:spPr>
        <p:txBody>
          <a:bodyPr vert="horz"/>
          <a:lstStyle>
            <a:lvl1pPr algn="r" eaLnBrk="1" fontAlgn="auto" latinLnBrk="0" hangingPunct="1">
              <a:spcBef>
                <a:spcPts val="0"/>
              </a:spcBef>
              <a:spcAft>
                <a:spcPts val="0"/>
              </a:spcAft>
              <a:defRPr kumimoji="0" sz="1400" b="0">
                <a:solidFill>
                  <a:srgbClr val="FFFFFF"/>
                </a:solidFill>
                <a:latin typeface="Georgia"/>
              </a:defRPr>
            </a:lvl1pPr>
          </a:lstStyle>
          <a:p>
            <a:pPr>
              <a:defRPr/>
            </a:pPr>
            <a:fld id="{366D9694-0B72-4092-BDFA-5F37AEE92F82}" type="datetimeFigureOut">
              <a:rPr lang="en-US"/>
              <a:pPr>
                <a:defRPr/>
              </a:pPr>
              <a:t>1/16/2024</a:t>
            </a:fld>
            <a:endParaRPr lang="en-US"/>
          </a:p>
        </p:txBody>
      </p:sp>
      <p:sp>
        <p:nvSpPr>
          <p:cNvPr id="3" name="Footer Placeholder 2">
            <a:extLst>
              <a:ext uri="{FF2B5EF4-FFF2-40B4-BE49-F238E27FC236}">
                <a16:creationId xmlns:a16="http://schemas.microsoft.com/office/drawing/2014/main" id="{471B60B5-7C7F-46F6-AB0A-BC9571183EE0}"/>
              </a:ext>
            </a:extLst>
          </p:cNvPr>
          <p:cNvSpPr>
            <a:spLocks noGrp="1"/>
          </p:cNvSpPr>
          <p:nvPr>
            <p:ph type="ftr" sz="quarter" idx="3"/>
          </p:nvPr>
        </p:nvSpPr>
        <p:spPr>
          <a:xfrm>
            <a:off x="406400" y="6410326"/>
            <a:ext cx="4775200" cy="366713"/>
          </a:xfrm>
          <a:prstGeom prst="rect">
            <a:avLst/>
          </a:prstGeom>
        </p:spPr>
        <p:txBody>
          <a:bodyPr vert="horz"/>
          <a:lstStyle>
            <a:lvl1pPr algn="l" eaLnBrk="1" fontAlgn="auto" latinLnBrk="0" hangingPunct="1">
              <a:spcBef>
                <a:spcPts val="0"/>
              </a:spcBef>
              <a:spcAft>
                <a:spcPts val="0"/>
              </a:spcAft>
              <a:defRPr kumimoji="0" sz="1200" b="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593DB849-6680-44E8-9F98-4570DB43AD27}"/>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0" name="Straight Connector 9">
            <a:extLst>
              <a:ext uri="{FF2B5EF4-FFF2-40B4-BE49-F238E27FC236}">
                <a16:creationId xmlns:a16="http://schemas.microsoft.com/office/drawing/2014/main" id="{A35FF502-0D84-4F28-98B7-AD213DDF7EA8}"/>
              </a:ext>
            </a:extLst>
          </p:cNvPr>
          <p:cNvSpPr>
            <a:spLocks noChangeShapeType="1"/>
          </p:cNvSpPr>
          <p:nvPr/>
        </p:nvSpPr>
        <p:spPr bwMode="auto">
          <a:xfrm>
            <a:off x="203200" y="1276350"/>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2" name="Oval 11">
            <a:extLst>
              <a:ext uri="{FF2B5EF4-FFF2-40B4-BE49-F238E27FC236}">
                <a16:creationId xmlns:a16="http://schemas.microsoft.com/office/drawing/2014/main" id="{CEDC2C39-EF3D-4D0B-BE4B-597E00BF8E93}"/>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Oval 14">
            <a:extLst>
              <a:ext uri="{FF2B5EF4-FFF2-40B4-BE49-F238E27FC236}">
                <a16:creationId xmlns:a16="http://schemas.microsoft.com/office/drawing/2014/main" id="{6FDADEDA-F59B-4CFA-8EFB-53E5DC3ADBEF}"/>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23" name="Slide Number Placeholder 22">
            <a:extLst>
              <a:ext uri="{FF2B5EF4-FFF2-40B4-BE49-F238E27FC236}">
                <a16:creationId xmlns:a16="http://schemas.microsoft.com/office/drawing/2014/main" id="{16952C59-611F-4FB1-AA4A-7E3508EDBAC6}"/>
              </a:ext>
            </a:extLst>
          </p:cNvPr>
          <p:cNvSpPr>
            <a:spLocks noGrp="1"/>
          </p:cNvSpPr>
          <p:nvPr>
            <p:ph type="sldNum" sz="quarter" idx="4"/>
          </p:nvPr>
        </p:nvSpPr>
        <p:spPr>
          <a:xfrm>
            <a:off x="5791200" y="1039814"/>
            <a:ext cx="6096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a16="http://schemas.microsoft.com/office/drawing/2014/main" id="{CB242EB5-D66F-47C1-A2FE-D8C217EB2BA0}"/>
              </a:ext>
            </a:extLst>
          </p:cNvPr>
          <p:cNvSpPr>
            <a:spLocks noGrp="1"/>
          </p:cNvSpPr>
          <p:nvPr>
            <p:ph type="title"/>
          </p:nvPr>
        </p:nvSpPr>
        <p:spPr bwMode="auto">
          <a:xfrm>
            <a:off x="402167" y="228601"/>
            <a:ext cx="11379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a16="http://schemas.microsoft.com/office/drawing/2014/main" id="{930FE2F5-7C8B-4118-B3C5-6C68AA3F35BB}"/>
              </a:ext>
            </a:extLst>
          </p:cNvPr>
          <p:cNvSpPr>
            <a:spLocks noGrp="1"/>
          </p:cNvSpPr>
          <p:nvPr>
            <p:ph type="body" idx="1"/>
          </p:nvPr>
        </p:nvSpPr>
        <p:spPr bwMode="auto">
          <a:xfrm>
            <a:off x="402167" y="1524000"/>
            <a:ext cx="11379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2362179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57139E72-99EB-C844-A184-560A9AF134A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图片 2">
            <a:extLst>
              <a:ext uri="{FF2B5EF4-FFF2-40B4-BE49-F238E27FC236}">
                <a16:creationId xmlns:a16="http://schemas.microsoft.com/office/drawing/2014/main" id="{E406C3BE-3586-A746-9850-FBC69398517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16">
            <a:extLst>
              <a:ext uri="{FF2B5EF4-FFF2-40B4-BE49-F238E27FC236}">
                <a16:creationId xmlns:a16="http://schemas.microsoft.com/office/drawing/2014/main" id="{C87A7F1D-7CF6-6B48-BEF0-1503372E9715}"/>
              </a:ext>
            </a:extLst>
          </p:cNvPr>
          <p:cNvGrpSpPr/>
          <p:nvPr userDrawn="1"/>
        </p:nvGrpSpPr>
        <p:grpSpPr>
          <a:xfrm>
            <a:off x="527382" y="795535"/>
            <a:ext cx="11137237" cy="246927"/>
            <a:chOff x="-448804" y="948449"/>
            <a:chExt cx="10024912" cy="222265"/>
          </a:xfrm>
          <a:solidFill>
            <a:srgbClr val="AED30B"/>
          </a:solidFill>
        </p:grpSpPr>
        <p:cxnSp>
          <p:nvCxnSpPr>
            <p:cNvPr id="18" name="直接连接符 17">
              <a:extLst>
                <a:ext uri="{FF2B5EF4-FFF2-40B4-BE49-F238E27FC236}">
                  <a16:creationId xmlns:a16="http://schemas.microsoft.com/office/drawing/2014/main" id="{1D7AF608-8349-F244-A93A-72E3F270337E}"/>
                </a:ext>
              </a:extLst>
            </p:cNvPr>
            <p:cNvCxnSpPr/>
            <p:nvPr/>
          </p:nvCxnSpPr>
          <p:spPr>
            <a:xfrm>
              <a:off x="-448804" y="1052311"/>
              <a:ext cx="10024912" cy="3635"/>
            </a:xfrm>
            <a:prstGeom prst="line">
              <a:avLst/>
            </a:prstGeom>
            <a:grpFill/>
            <a:ln>
              <a:solidFill>
                <a:srgbClr val="AED30B"/>
              </a:soli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932BFBFB-9181-274A-B714-3433FAE2C225}"/>
                </a:ext>
              </a:extLst>
            </p:cNvPr>
            <p:cNvGrpSpPr/>
            <p:nvPr/>
          </p:nvGrpSpPr>
          <p:grpSpPr>
            <a:xfrm>
              <a:off x="4269749" y="948449"/>
              <a:ext cx="604501" cy="222265"/>
              <a:chOff x="4398820" y="4019428"/>
              <a:chExt cx="380593" cy="191371"/>
            </a:xfrm>
            <a:grpFill/>
          </p:grpSpPr>
          <p:sp>
            <p:nvSpPr>
              <p:cNvPr id="20" name="椭圆 19">
                <a:extLst>
                  <a:ext uri="{FF2B5EF4-FFF2-40B4-BE49-F238E27FC236}">
                    <a16:creationId xmlns:a16="http://schemas.microsoft.com/office/drawing/2014/main" id="{2F3A04C9-9C16-5A40-A709-890CADA357CD}"/>
                  </a:ext>
                </a:extLst>
              </p:cNvPr>
              <p:cNvSpPr/>
              <p:nvPr/>
            </p:nvSpPr>
            <p:spPr>
              <a:xfrm>
                <a:off x="4515144" y="4019428"/>
                <a:ext cx="143528" cy="1913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椭圆 20">
                <a:extLst>
                  <a:ext uri="{FF2B5EF4-FFF2-40B4-BE49-F238E27FC236}">
                    <a16:creationId xmlns:a16="http://schemas.microsoft.com/office/drawing/2014/main" id="{54B2D513-D927-B549-A370-0619898BEEA7}"/>
                  </a:ext>
                </a:extLst>
              </p:cNvPr>
              <p:cNvSpPr/>
              <p:nvPr/>
            </p:nvSpPr>
            <p:spPr>
              <a:xfrm>
                <a:off x="4398820" y="4051345"/>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椭圆 21">
                <a:extLst>
                  <a:ext uri="{FF2B5EF4-FFF2-40B4-BE49-F238E27FC236}">
                    <a16:creationId xmlns:a16="http://schemas.microsoft.com/office/drawing/2014/main" id="{7E281084-A0ED-EA4A-8800-4E662389AAC1}"/>
                  </a:ext>
                </a:extLst>
              </p:cNvPr>
              <p:cNvSpPr/>
              <p:nvPr/>
            </p:nvSpPr>
            <p:spPr>
              <a:xfrm>
                <a:off x="4693147" y="4051344"/>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spTree>
    <p:extLst>
      <p:ext uri="{BB962C8B-B14F-4D97-AF65-F5344CB8AC3E}">
        <p14:creationId xmlns:p14="http://schemas.microsoft.com/office/powerpoint/2010/main" val="47307749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ctr" defTabSz="1217613" rtl="0" fontAlgn="base">
        <a:spcBef>
          <a:spcPct val="0"/>
        </a:spcBef>
        <a:spcAft>
          <a:spcPct val="0"/>
        </a:spcAft>
        <a:defRPr sz="5800" kern="1200">
          <a:solidFill>
            <a:schemeClr val="tx1"/>
          </a:solidFill>
          <a:latin typeface="+mj-lt"/>
          <a:ea typeface="+mj-ea"/>
          <a:cs typeface="+mj-cs"/>
        </a:defRPr>
      </a:lvl1pPr>
      <a:lvl2pPr algn="ctr" defTabSz="1217613" rtl="0" fontAlgn="base">
        <a:spcBef>
          <a:spcPct val="0"/>
        </a:spcBef>
        <a:spcAft>
          <a:spcPct val="0"/>
        </a:spcAft>
        <a:defRPr sz="5800">
          <a:solidFill>
            <a:schemeClr val="tx1"/>
          </a:solidFill>
          <a:latin typeface="Calibri" panose="020F0502020204030204" pitchFamily="34" charset="0"/>
        </a:defRPr>
      </a:lvl2pPr>
      <a:lvl3pPr algn="ctr" defTabSz="1217613" rtl="0" fontAlgn="base">
        <a:spcBef>
          <a:spcPct val="0"/>
        </a:spcBef>
        <a:spcAft>
          <a:spcPct val="0"/>
        </a:spcAft>
        <a:defRPr sz="5800">
          <a:solidFill>
            <a:schemeClr val="tx1"/>
          </a:solidFill>
          <a:latin typeface="Calibri" panose="020F0502020204030204" pitchFamily="34" charset="0"/>
        </a:defRPr>
      </a:lvl3pPr>
      <a:lvl4pPr algn="ctr" defTabSz="1217613" rtl="0" fontAlgn="base">
        <a:spcBef>
          <a:spcPct val="0"/>
        </a:spcBef>
        <a:spcAft>
          <a:spcPct val="0"/>
        </a:spcAft>
        <a:defRPr sz="5800">
          <a:solidFill>
            <a:schemeClr val="tx1"/>
          </a:solidFill>
          <a:latin typeface="Calibri" panose="020F0502020204030204" pitchFamily="34" charset="0"/>
        </a:defRPr>
      </a:lvl4pPr>
      <a:lvl5pPr algn="ctr" defTabSz="1217613" rtl="0" fontAlgn="base">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6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69.xml"/><Relationship Id="rId4" Type="http://schemas.openxmlformats.org/officeDocument/2006/relationships/audio" Target="NUL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69.xml"/><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69.xml"/><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69.xml"/><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69.xml"/><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31.xml"/><Relationship Id="rId5" Type="http://schemas.openxmlformats.org/officeDocument/2006/relationships/image" Target="../media/image51.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69.xml"/><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1.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120.xml"/><Relationship Id="rId7" Type="http://schemas.openxmlformats.org/officeDocument/2006/relationships/image" Target="../media/image6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slide" Target="slide9.xml"/><Relationship Id="rId3" Type="http://schemas.openxmlformats.org/officeDocument/2006/relationships/slide" Target="slide23.xml"/><Relationship Id="rId7" Type="http://schemas.openxmlformats.org/officeDocument/2006/relationships/slide" Target="slide6.xml"/><Relationship Id="rId12" Type="http://schemas.openxmlformats.org/officeDocument/2006/relationships/image" Target="../media/image76.png"/><Relationship Id="rId17" Type="http://schemas.openxmlformats.org/officeDocument/2006/relationships/image" Target="../media/image79.jpeg"/><Relationship Id="rId2" Type="http://schemas.openxmlformats.org/officeDocument/2006/relationships/image" Target="../media/image71.png"/><Relationship Id="rId16" Type="http://schemas.openxmlformats.org/officeDocument/2006/relationships/slide" Target="slide7.xml"/><Relationship Id="rId1" Type="http://schemas.openxmlformats.org/officeDocument/2006/relationships/slideLayout" Target="../slideLayouts/slideLayout120.xml"/><Relationship Id="rId6" Type="http://schemas.openxmlformats.org/officeDocument/2006/relationships/image" Target="../media/image73.jpeg"/><Relationship Id="rId11" Type="http://schemas.openxmlformats.org/officeDocument/2006/relationships/image" Target="../media/image68.png"/><Relationship Id="rId5" Type="http://schemas.openxmlformats.org/officeDocument/2006/relationships/slide" Target="slide16.xml"/><Relationship Id="rId15" Type="http://schemas.openxmlformats.org/officeDocument/2006/relationships/image" Target="../media/image78.png"/><Relationship Id="rId10" Type="http://schemas.openxmlformats.org/officeDocument/2006/relationships/image" Target="../media/image75.jpeg"/><Relationship Id="rId4" Type="http://schemas.openxmlformats.org/officeDocument/2006/relationships/image" Target="../media/image72.jpeg"/><Relationship Id="rId9" Type="http://schemas.openxmlformats.org/officeDocument/2006/relationships/slide" Target="slide18.xml"/><Relationship Id="rId14"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4.wav"/><Relationship Id="rId7" Type="http://schemas.openxmlformats.org/officeDocument/2006/relationships/image" Target="../media/image83.png"/><Relationship Id="rId2" Type="http://schemas.openxmlformats.org/officeDocument/2006/relationships/audio" Target="../media/audio3.wav"/><Relationship Id="rId1" Type="http://schemas.openxmlformats.org/officeDocument/2006/relationships/slideLayout" Target="../slideLayouts/slideLayout12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 Id="rId9"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4.wav"/><Relationship Id="rId7" Type="http://schemas.openxmlformats.org/officeDocument/2006/relationships/image" Target="../media/image86.png"/><Relationship Id="rId2" Type="http://schemas.openxmlformats.org/officeDocument/2006/relationships/audio" Target="../media/audio3.wav"/><Relationship Id="rId1" Type="http://schemas.openxmlformats.org/officeDocument/2006/relationships/slideLayout" Target="../slideLayouts/slideLayout120.xml"/><Relationship Id="rId6" Type="http://schemas.openxmlformats.org/officeDocument/2006/relationships/image" Target="../media/image85.png"/><Relationship Id="rId5" Type="http://schemas.openxmlformats.org/officeDocument/2006/relationships/image" Target="../media/image81.png"/><Relationship Id="rId4" Type="http://schemas.openxmlformats.org/officeDocument/2006/relationships/image" Target="../media/image80.jpeg"/><Relationship Id="rId9" Type="http://schemas.openxmlformats.org/officeDocument/2006/relationships/image" Target="../media/image84.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4.wav"/><Relationship Id="rId7" Type="http://schemas.openxmlformats.org/officeDocument/2006/relationships/image" Target="../media/image88.png"/><Relationship Id="rId2" Type="http://schemas.openxmlformats.org/officeDocument/2006/relationships/audio" Target="../media/audio3.wav"/><Relationship Id="rId1" Type="http://schemas.openxmlformats.org/officeDocument/2006/relationships/slideLayout" Target="../slideLayouts/slideLayout120.xml"/><Relationship Id="rId6" Type="http://schemas.openxmlformats.org/officeDocument/2006/relationships/image" Target="../media/image87.png"/><Relationship Id="rId5" Type="http://schemas.openxmlformats.org/officeDocument/2006/relationships/image" Target="../media/image81.png"/><Relationship Id="rId4" Type="http://schemas.openxmlformats.org/officeDocument/2006/relationships/image" Target="../media/image80.jpeg"/><Relationship Id="rId9"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4.wav"/><Relationship Id="rId7" Type="http://schemas.openxmlformats.org/officeDocument/2006/relationships/image" Target="../media/image77.png"/><Relationship Id="rId2" Type="http://schemas.openxmlformats.org/officeDocument/2006/relationships/audio" Target="../media/audio3.wav"/><Relationship Id="rId1" Type="http://schemas.openxmlformats.org/officeDocument/2006/relationships/slideLayout" Target="../slideLayouts/slideLayout120.xml"/><Relationship Id="rId6" Type="http://schemas.openxmlformats.org/officeDocument/2006/relationships/image" Target="../media/image89.png"/><Relationship Id="rId5" Type="http://schemas.openxmlformats.org/officeDocument/2006/relationships/image" Target="../media/image81.png"/><Relationship Id="rId4" Type="http://schemas.openxmlformats.org/officeDocument/2006/relationships/image" Target="../media/image80.jpeg"/><Relationship Id="rId9"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1.jpeg"/><Relationship Id="rId1" Type="http://schemas.openxmlformats.org/officeDocument/2006/relationships/slideLayout" Target="../slideLayouts/slideLayout120.xml"/></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2.jp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49.xml"/><Relationship Id="rId6" Type="http://schemas.openxmlformats.org/officeDocument/2006/relationships/image" Target="../media/image62.png"/><Relationship Id="rId5" Type="http://schemas.openxmlformats.org/officeDocument/2006/relationships/image" Target="../media/image93.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167.xml"/><Relationship Id="rId5" Type="http://schemas.openxmlformats.org/officeDocument/2006/relationships/image" Target="../media/image22.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168.xml"/><Relationship Id="rId6" Type="http://schemas.openxmlformats.org/officeDocument/2006/relationships/image" Target="../media/image22.png"/><Relationship Id="rId5" Type="http://schemas.openxmlformats.org/officeDocument/2006/relationships/image" Target="../media/image98.png"/><Relationship Id="rId4" Type="http://schemas.openxmlformats.org/officeDocument/2006/relationships/image" Target="../media/image97.jpe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1.wav"/><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4"/>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6" y="4262323"/>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5" y="4414723"/>
            <a:ext cx="1136593" cy="1141750"/>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A52E739-A128-D347-B1FF-CADFEEBA84DC}"/>
              </a:ext>
            </a:extLst>
          </p:cNvPr>
          <p:cNvSpPr txBox="1"/>
          <p:nvPr/>
        </p:nvSpPr>
        <p:spPr>
          <a:xfrm>
            <a:off x="6830291" y="2340864"/>
            <a:ext cx="33195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1652124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16" presetClass="entr" presetSubtype="42" fill="hold" nodeType="with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barn(outHorizontal)">
                                      <p:cBhvr>
                                        <p:cTn id="5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197148" y="3662195"/>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196470" y="494349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47701" y="4897738"/>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24405" y="4631531"/>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4/1775</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684088" y="3655594"/>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61624" y="3528762"/>
              <a:ext cx="146447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7/1776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9" y="242858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06785" y="2428589"/>
            <a:ext cx="2365016" cy="877452"/>
            <a:chOff x="455088" y="2177387"/>
            <a:chExt cx="1773762"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455088" y="2346632"/>
              <a:ext cx="1678768"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10/1781</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418748" y="1230458"/>
            <a:ext cx="2553052" cy="877452"/>
            <a:chOff x="314061" y="922843"/>
            <a:chExt cx="1914789"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314061" y="1062915"/>
              <a:ext cx="1850232"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1783</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84" name="Google Shape;1954;p71">
            <a:extLst>
              <a:ext uri="{FF2B5EF4-FFF2-40B4-BE49-F238E27FC236}">
                <a16:creationId xmlns:a16="http://schemas.microsoft.com/office/drawing/2014/main" id="{EFD5A229-A0EF-714E-B853-37BA02DB99EF}"/>
              </a:ext>
            </a:extLst>
          </p:cNvPr>
          <p:cNvGrpSpPr/>
          <p:nvPr/>
        </p:nvGrpSpPr>
        <p:grpSpPr>
          <a:xfrm>
            <a:off x="788644" y="0"/>
            <a:ext cx="1059941" cy="1120245"/>
            <a:chOff x="1848400" y="651357"/>
            <a:chExt cx="3924835" cy="4825318"/>
          </a:xfrm>
          <a:solidFill>
            <a:schemeClr val="bg1"/>
          </a:solidFill>
        </p:grpSpPr>
        <p:sp>
          <p:nvSpPr>
            <p:cNvPr id="85" name="Google Shape;1955;p71">
              <a:extLst>
                <a:ext uri="{FF2B5EF4-FFF2-40B4-BE49-F238E27FC236}">
                  <a16:creationId xmlns:a16="http://schemas.microsoft.com/office/drawing/2014/main" id="{D47E54F4-0D97-EA49-ACA6-DBC415E52085}"/>
                </a:ext>
              </a:extLst>
            </p:cNvPr>
            <p:cNvSpPr/>
            <p:nvPr/>
          </p:nvSpPr>
          <p:spPr>
            <a:xfrm>
              <a:off x="1848400" y="769375"/>
              <a:ext cx="2204950" cy="4707300"/>
            </a:xfrm>
            <a:custGeom>
              <a:avLst/>
              <a:gdLst/>
              <a:ahLst/>
              <a:cxnLst/>
              <a:rect l="l" t="t" r="r" b="b"/>
              <a:pathLst>
                <a:path w="88198" h="188292" extrusionOk="0">
                  <a:moveTo>
                    <a:pt x="13008" y="12032"/>
                  </a:moveTo>
                  <a:cubicBezTo>
                    <a:pt x="15369" y="12032"/>
                    <a:pt x="12413" y="14108"/>
                    <a:pt x="12413" y="14108"/>
                  </a:cubicBezTo>
                  <a:lnTo>
                    <a:pt x="12102" y="12103"/>
                  </a:lnTo>
                  <a:cubicBezTo>
                    <a:pt x="12466" y="12054"/>
                    <a:pt x="12765" y="12032"/>
                    <a:pt x="13008" y="12032"/>
                  </a:cubicBezTo>
                  <a:close/>
                  <a:moveTo>
                    <a:pt x="18407" y="54339"/>
                  </a:moveTo>
                  <a:cubicBezTo>
                    <a:pt x="18534" y="54398"/>
                    <a:pt x="18665" y="54449"/>
                    <a:pt x="18786" y="54519"/>
                  </a:cubicBezTo>
                  <a:cubicBezTo>
                    <a:pt x="19073" y="54683"/>
                    <a:pt x="19317" y="54899"/>
                    <a:pt x="19537" y="55141"/>
                  </a:cubicBezTo>
                  <a:cubicBezTo>
                    <a:pt x="19423" y="55193"/>
                    <a:pt x="19319" y="55243"/>
                    <a:pt x="19228" y="55291"/>
                  </a:cubicBezTo>
                  <a:cubicBezTo>
                    <a:pt x="18987" y="55284"/>
                    <a:pt x="18916" y="55259"/>
                    <a:pt x="18868" y="55259"/>
                  </a:cubicBezTo>
                  <a:cubicBezTo>
                    <a:pt x="18811" y="55259"/>
                    <a:pt x="18787" y="55296"/>
                    <a:pt x="18541" y="55449"/>
                  </a:cubicBezTo>
                  <a:cubicBezTo>
                    <a:pt x="18493" y="55080"/>
                    <a:pt x="18452" y="54709"/>
                    <a:pt x="18407" y="54339"/>
                  </a:cubicBezTo>
                  <a:close/>
                  <a:moveTo>
                    <a:pt x="7627" y="56137"/>
                  </a:moveTo>
                  <a:lnTo>
                    <a:pt x="7791" y="58874"/>
                  </a:lnTo>
                  <a:cubicBezTo>
                    <a:pt x="7791" y="58874"/>
                    <a:pt x="6913" y="59376"/>
                    <a:pt x="6035" y="60430"/>
                  </a:cubicBezTo>
                  <a:cubicBezTo>
                    <a:pt x="6302" y="58878"/>
                    <a:pt x="6773" y="57355"/>
                    <a:pt x="7627" y="56137"/>
                  </a:cubicBezTo>
                  <a:close/>
                  <a:moveTo>
                    <a:pt x="15168" y="87734"/>
                  </a:moveTo>
                  <a:cubicBezTo>
                    <a:pt x="15168" y="87734"/>
                    <a:pt x="15940" y="87985"/>
                    <a:pt x="16414" y="88621"/>
                  </a:cubicBezTo>
                  <a:cubicBezTo>
                    <a:pt x="16343" y="88702"/>
                    <a:pt x="16280" y="88789"/>
                    <a:pt x="16204" y="88866"/>
                  </a:cubicBezTo>
                  <a:cubicBezTo>
                    <a:pt x="15278" y="89813"/>
                    <a:pt x="13931" y="90341"/>
                    <a:pt x="12465" y="90341"/>
                  </a:cubicBezTo>
                  <a:cubicBezTo>
                    <a:pt x="12382" y="90341"/>
                    <a:pt x="12297" y="90339"/>
                    <a:pt x="12213" y="90336"/>
                  </a:cubicBezTo>
                  <a:cubicBezTo>
                    <a:pt x="10656" y="90268"/>
                    <a:pt x="9252" y="89611"/>
                    <a:pt x="8363" y="88531"/>
                  </a:cubicBezTo>
                  <a:cubicBezTo>
                    <a:pt x="8240" y="88378"/>
                    <a:pt x="8126" y="88219"/>
                    <a:pt x="8020" y="88054"/>
                  </a:cubicBezTo>
                  <a:lnTo>
                    <a:pt x="8020" y="88054"/>
                  </a:lnTo>
                  <a:cubicBezTo>
                    <a:pt x="9344" y="88295"/>
                    <a:pt x="10474" y="88383"/>
                    <a:pt x="11417" y="88383"/>
                  </a:cubicBezTo>
                  <a:cubicBezTo>
                    <a:pt x="13979" y="88383"/>
                    <a:pt x="15168" y="87734"/>
                    <a:pt x="15168" y="87734"/>
                  </a:cubicBezTo>
                  <a:close/>
                  <a:moveTo>
                    <a:pt x="11570" y="102144"/>
                  </a:moveTo>
                  <a:lnTo>
                    <a:pt x="13600" y="104976"/>
                  </a:lnTo>
                  <a:lnTo>
                    <a:pt x="13600" y="109771"/>
                  </a:lnTo>
                  <a:cubicBezTo>
                    <a:pt x="13600" y="109771"/>
                    <a:pt x="13484" y="109907"/>
                    <a:pt x="13327" y="110137"/>
                  </a:cubicBezTo>
                  <a:cubicBezTo>
                    <a:pt x="12337" y="108242"/>
                    <a:pt x="11716" y="106064"/>
                    <a:pt x="11567" y="103774"/>
                  </a:cubicBezTo>
                  <a:cubicBezTo>
                    <a:pt x="11533" y="103231"/>
                    <a:pt x="11534" y="102687"/>
                    <a:pt x="11570" y="102144"/>
                  </a:cubicBezTo>
                  <a:close/>
                  <a:moveTo>
                    <a:pt x="52811" y="100747"/>
                  </a:moveTo>
                  <a:cubicBezTo>
                    <a:pt x="53858" y="102824"/>
                    <a:pt x="54482" y="105123"/>
                    <a:pt x="54576" y="107429"/>
                  </a:cubicBezTo>
                  <a:cubicBezTo>
                    <a:pt x="54629" y="108720"/>
                    <a:pt x="54507" y="110020"/>
                    <a:pt x="54247" y="111295"/>
                  </a:cubicBezTo>
                  <a:cubicBezTo>
                    <a:pt x="53650" y="107808"/>
                    <a:pt x="53295" y="104240"/>
                    <a:pt x="52811" y="100747"/>
                  </a:cubicBezTo>
                  <a:close/>
                  <a:moveTo>
                    <a:pt x="15418" y="128316"/>
                  </a:moveTo>
                  <a:lnTo>
                    <a:pt x="15418" y="128316"/>
                  </a:lnTo>
                  <a:cubicBezTo>
                    <a:pt x="16184" y="129795"/>
                    <a:pt x="17233" y="131031"/>
                    <a:pt x="18665" y="131768"/>
                  </a:cubicBezTo>
                  <a:cubicBezTo>
                    <a:pt x="18600" y="132010"/>
                    <a:pt x="18533" y="132252"/>
                    <a:pt x="18455" y="132491"/>
                  </a:cubicBezTo>
                  <a:cubicBezTo>
                    <a:pt x="18341" y="132845"/>
                    <a:pt x="17907" y="133980"/>
                    <a:pt x="17187" y="133980"/>
                  </a:cubicBezTo>
                  <a:cubicBezTo>
                    <a:pt x="17171" y="133980"/>
                    <a:pt x="17154" y="133979"/>
                    <a:pt x="17137" y="133978"/>
                  </a:cubicBezTo>
                  <a:cubicBezTo>
                    <a:pt x="16446" y="133934"/>
                    <a:pt x="16103" y="132878"/>
                    <a:pt x="15989" y="132426"/>
                  </a:cubicBezTo>
                  <a:cubicBezTo>
                    <a:pt x="15648" y="131089"/>
                    <a:pt x="15460" y="129705"/>
                    <a:pt x="15418" y="128316"/>
                  </a:cubicBezTo>
                  <a:close/>
                  <a:moveTo>
                    <a:pt x="8714" y="0"/>
                  </a:moveTo>
                  <a:lnTo>
                    <a:pt x="9266" y="10581"/>
                  </a:lnTo>
                  <a:cubicBezTo>
                    <a:pt x="9266" y="10581"/>
                    <a:pt x="7953" y="11825"/>
                    <a:pt x="9750" y="12517"/>
                  </a:cubicBezTo>
                  <a:lnTo>
                    <a:pt x="10028" y="14799"/>
                  </a:lnTo>
                  <a:cubicBezTo>
                    <a:pt x="10028" y="14799"/>
                    <a:pt x="9980" y="14795"/>
                    <a:pt x="9898" y="14795"/>
                  </a:cubicBezTo>
                  <a:cubicBezTo>
                    <a:pt x="9468" y="14795"/>
                    <a:pt x="8094" y="14893"/>
                    <a:pt x="7745" y="16113"/>
                  </a:cubicBezTo>
                  <a:lnTo>
                    <a:pt x="7745" y="20746"/>
                  </a:lnTo>
                  <a:cubicBezTo>
                    <a:pt x="7745" y="20746"/>
                    <a:pt x="7883" y="21506"/>
                    <a:pt x="9336" y="21990"/>
                  </a:cubicBezTo>
                  <a:lnTo>
                    <a:pt x="10096" y="35406"/>
                  </a:lnTo>
                  <a:lnTo>
                    <a:pt x="8714" y="35544"/>
                  </a:lnTo>
                  <a:lnTo>
                    <a:pt x="8575" y="36720"/>
                  </a:lnTo>
                  <a:lnTo>
                    <a:pt x="0" y="37551"/>
                  </a:lnTo>
                  <a:lnTo>
                    <a:pt x="484" y="40732"/>
                  </a:lnTo>
                  <a:lnTo>
                    <a:pt x="8783" y="39833"/>
                  </a:lnTo>
                  <a:lnTo>
                    <a:pt x="8921" y="40732"/>
                  </a:lnTo>
                  <a:lnTo>
                    <a:pt x="10167" y="40732"/>
                  </a:lnTo>
                  <a:lnTo>
                    <a:pt x="10651" y="45712"/>
                  </a:lnTo>
                  <a:cubicBezTo>
                    <a:pt x="10651" y="45712"/>
                    <a:pt x="11342" y="47233"/>
                    <a:pt x="9821" y="48063"/>
                  </a:cubicBezTo>
                  <a:lnTo>
                    <a:pt x="899" y="48063"/>
                  </a:lnTo>
                  <a:lnTo>
                    <a:pt x="1614" y="54171"/>
                  </a:lnTo>
                  <a:lnTo>
                    <a:pt x="7515" y="54263"/>
                  </a:lnTo>
                  <a:lnTo>
                    <a:pt x="7554" y="54914"/>
                  </a:lnTo>
                  <a:cubicBezTo>
                    <a:pt x="5817" y="56786"/>
                    <a:pt x="5220" y="59546"/>
                    <a:pt x="4981" y="62092"/>
                  </a:cubicBezTo>
                  <a:cubicBezTo>
                    <a:pt x="4427" y="63279"/>
                    <a:pt x="4090" y="64804"/>
                    <a:pt x="4381" y="66711"/>
                  </a:cubicBezTo>
                  <a:cubicBezTo>
                    <a:pt x="5211" y="72151"/>
                    <a:pt x="3459" y="76669"/>
                    <a:pt x="2352" y="77776"/>
                  </a:cubicBezTo>
                  <a:cubicBezTo>
                    <a:pt x="1246" y="78882"/>
                    <a:pt x="508" y="86258"/>
                    <a:pt x="6501" y="87734"/>
                  </a:cubicBezTo>
                  <a:cubicBezTo>
                    <a:pt x="6648" y="87770"/>
                    <a:pt x="6783" y="87796"/>
                    <a:pt x="6926" y="87829"/>
                  </a:cubicBezTo>
                  <a:cubicBezTo>
                    <a:pt x="7147" y="88261"/>
                    <a:pt x="7407" y="88674"/>
                    <a:pt x="7723" y="89058"/>
                  </a:cubicBezTo>
                  <a:cubicBezTo>
                    <a:pt x="8761" y="90320"/>
                    <a:pt x="10386" y="91088"/>
                    <a:pt x="12178" y="91165"/>
                  </a:cubicBezTo>
                  <a:cubicBezTo>
                    <a:pt x="12276" y="91169"/>
                    <a:pt x="12375" y="91171"/>
                    <a:pt x="12472" y="91171"/>
                  </a:cubicBezTo>
                  <a:cubicBezTo>
                    <a:pt x="14133" y="91171"/>
                    <a:pt x="15678" y="90563"/>
                    <a:pt x="16758" y="89483"/>
                  </a:cubicBezTo>
                  <a:lnTo>
                    <a:pt x="16758" y="89483"/>
                  </a:lnTo>
                  <a:cubicBezTo>
                    <a:pt x="16828" y="90089"/>
                    <a:pt x="16613" y="90876"/>
                    <a:pt x="15813" y="91884"/>
                  </a:cubicBezTo>
                  <a:cubicBezTo>
                    <a:pt x="15813" y="91884"/>
                    <a:pt x="9174" y="95664"/>
                    <a:pt x="9635" y="99444"/>
                  </a:cubicBezTo>
                  <a:lnTo>
                    <a:pt x="10844" y="101131"/>
                  </a:lnTo>
                  <a:cubicBezTo>
                    <a:pt x="10714" y="101940"/>
                    <a:pt x="10674" y="102832"/>
                    <a:pt x="10738" y="103829"/>
                  </a:cubicBezTo>
                  <a:cubicBezTo>
                    <a:pt x="10906" y="106421"/>
                    <a:pt x="11661" y="108873"/>
                    <a:pt x="12851" y="110974"/>
                  </a:cubicBezTo>
                  <a:cubicBezTo>
                    <a:pt x="12347" y="112064"/>
                    <a:pt x="12015" y="113717"/>
                    <a:pt x="13507" y="115212"/>
                  </a:cubicBezTo>
                  <a:cubicBezTo>
                    <a:pt x="13507" y="115212"/>
                    <a:pt x="12932" y="121462"/>
                    <a:pt x="14629" y="126447"/>
                  </a:cubicBezTo>
                  <a:cubicBezTo>
                    <a:pt x="14498" y="128526"/>
                    <a:pt x="14673" y="130627"/>
                    <a:pt x="15184" y="132631"/>
                  </a:cubicBezTo>
                  <a:cubicBezTo>
                    <a:pt x="15527" y="133977"/>
                    <a:pt x="16202" y="134749"/>
                    <a:pt x="17082" y="134807"/>
                  </a:cubicBezTo>
                  <a:cubicBezTo>
                    <a:pt x="17118" y="134809"/>
                    <a:pt x="17152" y="134810"/>
                    <a:pt x="17186" y="134810"/>
                  </a:cubicBezTo>
                  <a:cubicBezTo>
                    <a:pt x="18073" y="134810"/>
                    <a:pt x="18819" y="134066"/>
                    <a:pt x="19245" y="132747"/>
                  </a:cubicBezTo>
                  <a:cubicBezTo>
                    <a:pt x="19268" y="132674"/>
                    <a:pt x="19287" y="132599"/>
                    <a:pt x="19309" y="132525"/>
                  </a:cubicBezTo>
                  <a:lnTo>
                    <a:pt x="19309" y="132525"/>
                  </a:lnTo>
                  <a:cubicBezTo>
                    <a:pt x="20373" y="136412"/>
                    <a:pt x="18828" y="147472"/>
                    <a:pt x="19066" y="150869"/>
                  </a:cubicBezTo>
                  <a:cubicBezTo>
                    <a:pt x="19274" y="153845"/>
                    <a:pt x="20860" y="156639"/>
                    <a:pt x="20780" y="159621"/>
                  </a:cubicBezTo>
                  <a:cubicBezTo>
                    <a:pt x="20709" y="162238"/>
                    <a:pt x="19382" y="165005"/>
                    <a:pt x="20551" y="167350"/>
                  </a:cubicBezTo>
                  <a:cubicBezTo>
                    <a:pt x="21101" y="168454"/>
                    <a:pt x="22154" y="169206"/>
                    <a:pt x="23311" y="169576"/>
                  </a:cubicBezTo>
                  <a:cubicBezTo>
                    <a:pt x="23921" y="169772"/>
                    <a:pt x="24502" y="169790"/>
                    <a:pt x="25127" y="169843"/>
                  </a:cubicBezTo>
                  <a:cubicBezTo>
                    <a:pt x="25225" y="169853"/>
                    <a:pt x="25320" y="169868"/>
                    <a:pt x="25416" y="169888"/>
                  </a:cubicBezTo>
                  <a:cubicBezTo>
                    <a:pt x="26299" y="172129"/>
                    <a:pt x="26827" y="174496"/>
                    <a:pt x="26979" y="176901"/>
                  </a:cubicBezTo>
                  <a:cubicBezTo>
                    <a:pt x="26989" y="177056"/>
                    <a:pt x="26990" y="177231"/>
                    <a:pt x="26884" y="177343"/>
                  </a:cubicBezTo>
                  <a:cubicBezTo>
                    <a:pt x="26777" y="177459"/>
                    <a:pt x="26601" y="177467"/>
                    <a:pt x="26446" y="177497"/>
                  </a:cubicBezTo>
                  <a:cubicBezTo>
                    <a:pt x="25423" y="177696"/>
                    <a:pt x="25085" y="178978"/>
                    <a:pt x="24333" y="179701"/>
                  </a:cubicBezTo>
                  <a:cubicBezTo>
                    <a:pt x="23726" y="180285"/>
                    <a:pt x="22861" y="180483"/>
                    <a:pt x="22079" y="180792"/>
                  </a:cubicBezTo>
                  <a:cubicBezTo>
                    <a:pt x="21296" y="181103"/>
                    <a:pt x="20488" y="181656"/>
                    <a:pt x="20374" y="182489"/>
                  </a:cubicBezTo>
                  <a:cubicBezTo>
                    <a:pt x="20297" y="183048"/>
                    <a:pt x="20553" y="183592"/>
                    <a:pt x="20802" y="184098"/>
                  </a:cubicBezTo>
                  <a:cubicBezTo>
                    <a:pt x="21026" y="184554"/>
                    <a:pt x="21265" y="185027"/>
                    <a:pt x="21669" y="185335"/>
                  </a:cubicBezTo>
                  <a:cubicBezTo>
                    <a:pt x="21970" y="185566"/>
                    <a:pt x="22344" y="185686"/>
                    <a:pt x="22717" y="185748"/>
                  </a:cubicBezTo>
                  <a:cubicBezTo>
                    <a:pt x="22939" y="185783"/>
                    <a:pt x="23161" y="185799"/>
                    <a:pt x="23383" y="185799"/>
                  </a:cubicBezTo>
                  <a:cubicBezTo>
                    <a:pt x="24366" y="185799"/>
                    <a:pt x="25347" y="185490"/>
                    <a:pt x="26304" y="185223"/>
                  </a:cubicBezTo>
                  <a:cubicBezTo>
                    <a:pt x="27774" y="184810"/>
                    <a:pt x="29280" y="184488"/>
                    <a:pt x="30807" y="184435"/>
                  </a:cubicBezTo>
                  <a:cubicBezTo>
                    <a:pt x="31399" y="184416"/>
                    <a:pt x="31997" y="184436"/>
                    <a:pt x="32578" y="184320"/>
                  </a:cubicBezTo>
                  <a:cubicBezTo>
                    <a:pt x="33198" y="184195"/>
                    <a:pt x="33777" y="183920"/>
                    <a:pt x="34348" y="183646"/>
                  </a:cubicBezTo>
                  <a:cubicBezTo>
                    <a:pt x="34541" y="183554"/>
                    <a:pt x="34742" y="183455"/>
                    <a:pt x="34873" y="183287"/>
                  </a:cubicBezTo>
                  <a:cubicBezTo>
                    <a:pt x="34988" y="183138"/>
                    <a:pt x="35039" y="182950"/>
                    <a:pt x="35078" y="182767"/>
                  </a:cubicBezTo>
                  <a:cubicBezTo>
                    <a:pt x="35367" y="181453"/>
                    <a:pt x="35326" y="180089"/>
                    <a:pt x="34958" y="178795"/>
                  </a:cubicBezTo>
                  <a:cubicBezTo>
                    <a:pt x="34507" y="177219"/>
                    <a:pt x="33584" y="175799"/>
                    <a:pt x="33223" y="174200"/>
                  </a:cubicBezTo>
                  <a:cubicBezTo>
                    <a:pt x="33089" y="173604"/>
                    <a:pt x="33036" y="172994"/>
                    <a:pt x="32988" y="172384"/>
                  </a:cubicBezTo>
                  <a:cubicBezTo>
                    <a:pt x="32885" y="171060"/>
                    <a:pt x="32468" y="169198"/>
                    <a:pt x="33023" y="168057"/>
                  </a:cubicBezTo>
                  <a:cubicBezTo>
                    <a:pt x="33214" y="167663"/>
                    <a:pt x="34755" y="167337"/>
                    <a:pt x="35180" y="166638"/>
                  </a:cubicBezTo>
                  <a:cubicBezTo>
                    <a:pt x="36539" y="164404"/>
                    <a:pt x="35575" y="159938"/>
                    <a:pt x="34734" y="157698"/>
                  </a:cubicBezTo>
                  <a:cubicBezTo>
                    <a:pt x="34348" y="156667"/>
                    <a:pt x="33844" y="155677"/>
                    <a:pt x="33585" y="154608"/>
                  </a:cubicBezTo>
                  <a:cubicBezTo>
                    <a:pt x="33047" y="152394"/>
                    <a:pt x="33597" y="150083"/>
                    <a:pt x="33768" y="147811"/>
                  </a:cubicBezTo>
                  <a:cubicBezTo>
                    <a:pt x="33967" y="145184"/>
                    <a:pt x="30632" y="121120"/>
                    <a:pt x="33709" y="121120"/>
                  </a:cubicBezTo>
                  <a:cubicBezTo>
                    <a:pt x="33720" y="121120"/>
                    <a:pt x="33731" y="121120"/>
                    <a:pt x="33741" y="121121"/>
                  </a:cubicBezTo>
                  <a:cubicBezTo>
                    <a:pt x="33935" y="123186"/>
                    <a:pt x="35910" y="125259"/>
                    <a:pt x="36871" y="127100"/>
                  </a:cubicBezTo>
                  <a:cubicBezTo>
                    <a:pt x="38332" y="129897"/>
                    <a:pt x="39716" y="132745"/>
                    <a:pt x="40891" y="135674"/>
                  </a:cubicBezTo>
                  <a:cubicBezTo>
                    <a:pt x="43258" y="141575"/>
                    <a:pt x="44817" y="147928"/>
                    <a:pt x="44003" y="154315"/>
                  </a:cubicBezTo>
                  <a:cubicBezTo>
                    <a:pt x="43738" y="156396"/>
                    <a:pt x="43226" y="158477"/>
                    <a:pt x="43412" y="160565"/>
                  </a:cubicBezTo>
                  <a:cubicBezTo>
                    <a:pt x="43691" y="163723"/>
                    <a:pt x="46184" y="170586"/>
                    <a:pt x="48108" y="171481"/>
                  </a:cubicBezTo>
                  <a:cubicBezTo>
                    <a:pt x="48613" y="173535"/>
                    <a:pt x="48905" y="175633"/>
                    <a:pt x="48980" y="177746"/>
                  </a:cubicBezTo>
                  <a:cubicBezTo>
                    <a:pt x="48986" y="177902"/>
                    <a:pt x="48990" y="178059"/>
                    <a:pt x="48954" y="178210"/>
                  </a:cubicBezTo>
                  <a:cubicBezTo>
                    <a:pt x="48887" y="178484"/>
                    <a:pt x="48692" y="178706"/>
                    <a:pt x="48533" y="178938"/>
                  </a:cubicBezTo>
                  <a:cubicBezTo>
                    <a:pt x="47680" y="180178"/>
                    <a:pt x="47743" y="181806"/>
                    <a:pt x="47841" y="183306"/>
                  </a:cubicBezTo>
                  <a:cubicBezTo>
                    <a:pt x="47850" y="183461"/>
                    <a:pt x="47863" y="183623"/>
                    <a:pt x="47953" y="183749"/>
                  </a:cubicBezTo>
                  <a:cubicBezTo>
                    <a:pt x="48020" y="183841"/>
                    <a:pt x="48119" y="183901"/>
                    <a:pt x="48217" y="183959"/>
                  </a:cubicBezTo>
                  <a:cubicBezTo>
                    <a:pt x="51187" y="185715"/>
                    <a:pt x="54350" y="187120"/>
                    <a:pt x="57645" y="188146"/>
                  </a:cubicBezTo>
                  <a:cubicBezTo>
                    <a:pt x="57881" y="188219"/>
                    <a:pt x="58125" y="188291"/>
                    <a:pt x="58371" y="188291"/>
                  </a:cubicBezTo>
                  <a:cubicBezTo>
                    <a:pt x="58415" y="188291"/>
                    <a:pt x="58459" y="188289"/>
                    <a:pt x="58504" y="188284"/>
                  </a:cubicBezTo>
                  <a:cubicBezTo>
                    <a:pt x="59291" y="188190"/>
                    <a:pt x="59702" y="187320"/>
                    <a:pt x="59968" y="186572"/>
                  </a:cubicBezTo>
                  <a:cubicBezTo>
                    <a:pt x="60204" y="185905"/>
                    <a:pt x="60442" y="185228"/>
                    <a:pt x="60490" y="184522"/>
                  </a:cubicBezTo>
                  <a:cubicBezTo>
                    <a:pt x="60537" y="183816"/>
                    <a:pt x="60368" y="183065"/>
                    <a:pt x="59883" y="182551"/>
                  </a:cubicBezTo>
                  <a:cubicBezTo>
                    <a:pt x="59648" y="182302"/>
                    <a:pt x="59351" y="182120"/>
                    <a:pt x="59099" y="181885"/>
                  </a:cubicBezTo>
                  <a:cubicBezTo>
                    <a:pt x="58820" y="181624"/>
                    <a:pt x="58601" y="181303"/>
                    <a:pt x="58387" y="180987"/>
                  </a:cubicBezTo>
                  <a:cubicBezTo>
                    <a:pt x="57700" y="179976"/>
                    <a:pt x="57015" y="178965"/>
                    <a:pt x="56329" y="177955"/>
                  </a:cubicBezTo>
                  <a:cubicBezTo>
                    <a:pt x="56188" y="177746"/>
                    <a:pt x="56044" y="177532"/>
                    <a:pt x="55978" y="177289"/>
                  </a:cubicBezTo>
                  <a:cubicBezTo>
                    <a:pt x="55917" y="177065"/>
                    <a:pt x="55925" y="176827"/>
                    <a:pt x="55936" y="176595"/>
                  </a:cubicBezTo>
                  <a:cubicBezTo>
                    <a:pt x="56005" y="175015"/>
                    <a:pt x="56103" y="173436"/>
                    <a:pt x="56231" y="171858"/>
                  </a:cubicBezTo>
                  <a:cubicBezTo>
                    <a:pt x="56655" y="171707"/>
                    <a:pt x="57063" y="171518"/>
                    <a:pt x="57441" y="171269"/>
                  </a:cubicBezTo>
                  <a:cubicBezTo>
                    <a:pt x="58560" y="170535"/>
                    <a:pt x="59220" y="169155"/>
                    <a:pt x="59089" y="167822"/>
                  </a:cubicBezTo>
                  <a:cubicBezTo>
                    <a:pt x="58864" y="165550"/>
                    <a:pt x="56611" y="163848"/>
                    <a:pt x="56461" y="161569"/>
                  </a:cubicBezTo>
                  <a:cubicBezTo>
                    <a:pt x="56334" y="159645"/>
                    <a:pt x="57732" y="157987"/>
                    <a:pt x="58291" y="156142"/>
                  </a:cubicBezTo>
                  <a:cubicBezTo>
                    <a:pt x="58824" y="154375"/>
                    <a:pt x="58573" y="152479"/>
                    <a:pt x="58317" y="150652"/>
                  </a:cubicBezTo>
                  <a:cubicBezTo>
                    <a:pt x="57553" y="145198"/>
                    <a:pt x="56912" y="139719"/>
                    <a:pt x="55998" y="134286"/>
                  </a:cubicBezTo>
                  <a:cubicBezTo>
                    <a:pt x="55454" y="131044"/>
                    <a:pt x="56205" y="129044"/>
                    <a:pt x="56542" y="125806"/>
                  </a:cubicBezTo>
                  <a:cubicBezTo>
                    <a:pt x="56775" y="122090"/>
                    <a:pt x="55897" y="118871"/>
                    <a:pt x="55088" y="115415"/>
                  </a:cubicBezTo>
                  <a:cubicBezTo>
                    <a:pt x="56188" y="112877"/>
                    <a:pt x="56738" y="110090"/>
                    <a:pt x="56625" y="107345"/>
                  </a:cubicBezTo>
                  <a:cubicBezTo>
                    <a:pt x="56463" y="103384"/>
                    <a:pt x="54920" y="99449"/>
                    <a:pt x="52385" y="96392"/>
                  </a:cubicBezTo>
                  <a:cubicBezTo>
                    <a:pt x="52396" y="95369"/>
                    <a:pt x="52532" y="94363"/>
                    <a:pt x="52921" y="93415"/>
                  </a:cubicBezTo>
                  <a:cubicBezTo>
                    <a:pt x="53133" y="92896"/>
                    <a:pt x="53415" y="92407"/>
                    <a:pt x="53666" y="91906"/>
                  </a:cubicBezTo>
                  <a:cubicBezTo>
                    <a:pt x="53779" y="91681"/>
                    <a:pt x="53887" y="91453"/>
                    <a:pt x="53979" y="91218"/>
                  </a:cubicBezTo>
                  <a:cubicBezTo>
                    <a:pt x="54462" y="89988"/>
                    <a:pt x="54515" y="88636"/>
                    <a:pt x="54560" y="87314"/>
                  </a:cubicBezTo>
                  <a:cubicBezTo>
                    <a:pt x="54619" y="85585"/>
                    <a:pt x="54649" y="83846"/>
                    <a:pt x="54673" y="82101"/>
                  </a:cubicBezTo>
                  <a:cubicBezTo>
                    <a:pt x="55738" y="83265"/>
                    <a:pt x="56852" y="84379"/>
                    <a:pt x="58011" y="85428"/>
                  </a:cubicBezTo>
                  <a:cubicBezTo>
                    <a:pt x="59018" y="86338"/>
                    <a:pt x="60146" y="87248"/>
                    <a:pt x="61493" y="87407"/>
                  </a:cubicBezTo>
                  <a:cubicBezTo>
                    <a:pt x="61640" y="87425"/>
                    <a:pt x="61786" y="87433"/>
                    <a:pt x="61932" y="87433"/>
                  </a:cubicBezTo>
                  <a:cubicBezTo>
                    <a:pt x="63078" y="87433"/>
                    <a:pt x="64194" y="86927"/>
                    <a:pt x="65240" y="86422"/>
                  </a:cubicBezTo>
                  <a:cubicBezTo>
                    <a:pt x="67043" y="85553"/>
                    <a:pt x="68830" y="84659"/>
                    <a:pt x="70605" y="83737"/>
                  </a:cubicBezTo>
                  <a:cubicBezTo>
                    <a:pt x="72413" y="82799"/>
                    <a:pt x="74296" y="81750"/>
                    <a:pt x="75324" y="79991"/>
                  </a:cubicBezTo>
                  <a:cubicBezTo>
                    <a:pt x="76181" y="78521"/>
                    <a:pt x="76322" y="76757"/>
                    <a:pt x="76443" y="75059"/>
                  </a:cubicBezTo>
                  <a:cubicBezTo>
                    <a:pt x="76458" y="74863"/>
                    <a:pt x="76460" y="74666"/>
                    <a:pt x="76449" y="74469"/>
                  </a:cubicBezTo>
                  <a:cubicBezTo>
                    <a:pt x="77186" y="73806"/>
                    <a:pt x="77947" y="73197"/>
                    <a:pt x="78750" y="72709"/>
                  </a:cubicBezTo>
                  <a:cubicBezTo>
                    <a:pt x="79125" y="72481"/>
                    <a:pt x="79553" y="72437"/>
                    <a:pt x="79997" y="72437"/>
                  </a:cubicBezTo>
                  <a:cubicBezTo>
                    <a:pt x="80275" y="72437"/>
                    <a:pt x="80559" y="72455"/>
                    <a:pt x="80841" y="72455"/>
                  </a:cubicBezTo>
                  <a:cubicBezTo>
                    <a:pt x="81059" y="72455"/>
                    <a:pt x="81276" y="72444"/>
                    <a:pt x="81487" y="72407"/>
                  </a:cubicBezTo>
                  <a:cubicBezTo>
                    <a:pt x="81996" y="72319"/>
                    <a:pt x="82463" y="72075"/>
                    <a:pt x="82921" y="71834"/>
                  </a:cubicBezTo>
                  <a:cubicBezTo>
                    <a:pt x="84340" y="71088"/>
                    <a:pt x="86251" y="70335"/>
                    <a:pt x="87223" y="68982"/>
                  </a:cubicBezTo>
                  <a:cubicBezTo>
                    <a:pt x="88197" y="67621"/>
                    <a:pt x="87044" y="65762"/>
                    <a:pt x="87112" y="64088"/>
                  </a:cubicBezTo>
                  <a:cubicBezTo>
                    <a:pt x="87142" y="63346"/>
                    <a:pt x="87421" y="62636"/>
                    <a:pt x="87531" y="61902"/>
                  </a:cubicBezTo>
                  <a:cubicBezTo>
                    <a:pt x="87642" y="61167"/>
                    <a:pt x="87539" y="60322"/>
                    <a:pt x="86966" y="59848"/>
                  </a:cubicBezTo>
                  <a:cubicBezTo>
                    <a:pt x="86659" y="59595"/>
                    <a:pt x="86279" y="59496"/>
                    <a:pt x="85883" y="59496"/>
                  </a:cubicBezTo>
                  <a:cubicBezTo>
                    <a:pt x="85442" y="59496"/>
                    <a:pt x="84980" y="59618"/>
                    <a:pt x="84573" y="59786"/>
                  </a:cubicBezTo>
                  <a:cubicBezTo>
                    <a:pt x="83796" y="60106"/>
                    <a:pt x="83046" y="60574"/>
                    <a:pt x="82207" y="60596"/>
                  </a:cubicBezTo>
                  <a:cubicBezTo>
                    <a:pt x="82186" y="60596"/>
                    <a:pt x="82165" y="60597"/>
                    <a:pt x="82144" y="60597"/>
                  </a:cubicBezTo>
                  <a:cubicBezTo>
                    <a:pt x="81733" y="60597"/>
                    <a:pt x="81321" y="60498"/>
                    <a:pt x="80913" y="60498"/>
                  </a:cubicBezTo>
                  <a:cubicBezTo>
                    <a:pt x="80803" y="60498"/>
                    <a:pt x="80694" y="60505"/>
                    <a:pt x="80585" y="60523"/>
                  </a:cubicBezTo>
                  <a:cubicBezTo>
                    <a:pt x="80183" y="60591"/>
                    <a:pt x="79822" y="60804"/>
                    <a:pt x="79491" y="61040"/>
                  </a:cubicBezTo>
                  <a:cubicBezTo>
                    <a:pt x="78302" y="61899"/>
                    <a:pt x="77413" y="63110"/>
                    <a:pt x="76947" y="64501"/>
                  </a:cubicBezTo>
                  <a:cubicBezTo>
                    <a:pt x="76831" y="64852"/>
                    <a:pt x="76738" y="65219"/>
                    <a:pt x="76532" y="65525"/>
                  </a:cubicBezTo>
                  <a:cubicBezTo>
                    <a:pt x="75637" y="66856"/>
                    <a:pt x="73972" y="67642"/>
                    <a:pt x="72648" y="68498"/>
                  </a:cubicBezTo>
                  <a:cubicBezTo>
                    <a:pt x="72555" y="68471"/>
                    <a:pt x="72460" y="68437"/>
                    <a:pt x="72365" y="68417"/>
                  </a:cubicBezTo>
                  <a:cubicBezTo>
                    <a:pt x="72047" y="68355"/>
                    <a:pt x="71737" y="68326"/>
                    <a:pt x="71435" y="68326"/>
                  </a:cubicBezTo>
                  <a:cubicBezTo>
                    <a:pt x="68120" y="68326"/>
                    <a:pt x="65761" y="71858"/>
                    <a:pt x="63455" y="73919"/>
                  </a:cubicBezTo>
                  <a:cubicBezTo>
                    <a:pt x="62231" y="69407"/>
                    <a:pt x="59561" y="59628"/>
                    <a:pt x="54533" y="56055"/>
                  </a:cubicBezTo>
                  <a:cubicBezTo>
                    <a:pt x="54389" y="55842"/>
                    <a:pt x="54234" y="55638"/>
                    <a:pt x="54066" y="55443"/>
                  </a:cubicBezTo>
                  <a:cubicBezTo>
                    <a:pt x="52749" y="53928"/>
                    <a:pt x="50644" y="53423"/>
                    <a:pt x="48681" y="52997"/>
                  </a:cubicBezTo>
                  <a:cubicBezTo>
                    <a:pt x="49067" y="52145"/>
                    <a:pt x="48483" y="51100"/>
                    <a:pt x="47652" y="50672"/>
                  </a:cubicBezTo>
                  <a:cubicBezTo>
                    <a:pt x="47117" y="50396"/>
                    <a:pt x="46518" y="50312"/>
                    <a:pt x="45911" y="50312"/>
                  </a:cubicBezTo>
                  <a:cubicBezTo>
                    <a:pt x="45573" y="50312"/>
                    <a:pt x="45234" y="50338"/>
                    <a:pt x="44901" y="50371"/>
                  </a:cubicBezTo>
                  <a:cubicBezTo>
                    <a:pt x="44357" y="50426"/>
                    <a:pt x="43803" y="50497"/>
                    <a:pt x="43257" y="50497"/>
                  </a:cubicBezTo>
                  <a:cubicBezTo>
                    <a:pt x="42870" y="50497"/>
                    <a:pt x="42486" y="50461"/>
                    <a:pt x="42111" y="50359"/>
                  </a:cubicBezTo>
                  <a:cubicBezTo>
                    <a:pt x="42110" y="49848"/>
                    <a:pt x="42108" y="49338"/>
                    <a:pt x="42107" y="48827"/>
                  </a:cubicBezTo>
                  <a:lnTo>
                    <a:pt x="42107" y="48827"/>
                  </a:lnTo>
                  <a:cubicBezTo>
                    <a:pt x="42210" y="48893"/>
                    <a:pt x="42326" y="48923"/>
                    <a:pt x="42445" y="48923"/>
                  </a:cubicBezTo>
                  <a:cubicBezTo>
                    <a:pt x="42725" y="48923"/>
                    <a:pt x="43018" y="48758"/>
                    <a:pt x="43188" y="48524"/>
                  </a:cubicBezTo>
                  <a:cubicBezTo>
                    <a:pt x="43431" y="48191"/>
                    <a:pt x="43491" y="47763"/>
                    <a:pt x="43542" y="47354"/>
                  </a:cubicBezTo>
                  <a:lnTo>
                    <a:pt x="43756" y="45677"/>
                  </a:lnTo>
                  <a:cubicBezTo>
                    <a:pt x="43796" y="45367"/>
                    <a:pt x="43855" y="45021"/>
                    <a:pt x="44105" y="44831"/>
                  </a:cubicBezTo>
                  <a:cubicBezTo>
                    <a:pt x="44291" y="44691"/>
                    <a:pt x="44528" y="44675"/>
                    <a:pt x="44767" y="44675"/>
                  </a:cubicBezTo>
                  <a:cubicBezTo>
                    <a:pt x="44834" y="44675"/>
                    <a:pt x="44900" y="44676"/>
                    <a:pt x="44966" y="44676"/>
                  </a:cubicBezTo>
                  <a:cubicBezTo>
                    <a:pt x="44991" y="44676"/>
                    <a:pt x="45017" y="44676"/>
                    <a:pt x="45042" y="44676"/>
                  </a:cubicBezTo>
                  <a:cubicBezTo>
                    <a:pt x="45830" y="44659"/>
                    <a:pt x="46599" y="44251"/>
                    <a:pt x="47054" y="43608"/>
                  </a:cubicBezTo>
                  <a:cubicBezTo>
                    <a:pt x="47747" y="42629"/>
                    <a:pt x="47637" y="41747"/>
                    <a:pt x="47765" y="40555"/>
                  </a:cubicBezTo>
                  <a:cubicBezTo>
                    <a:pt x="47900" y="39290"/>
                    <a:pt x="47697" y="37354"/>
                    <a:pt x="47723" y="36082"/>
                  </a:cubicBezTo>
                  <a:cubicBezTo>
                    <a:pt x="47790" y="32521"/>
                    <a:pt x="45980" y="28976"/>
                    <a:pt x="43055" y="26945"/>
                  </a:cubicBezTo>
                  <a:cubicBezTo>
                    <a:pt x="41235" y="25682"/>
                    <a:pt x="39018" y="25026"/>
                    <a:pt x="36805" y="25026"/>
                  </a:cubicBezTo>
                  <a:cubicBezTo>
                    <a:pt x="35459" y="25026"/>
                    <a:pt x="34116" y="25268"/>
                    <a:pt x="32863" y="25763"/>
                  </a:cubicBezTo>
                  <a:cubicBezTo>
                    <a:pt x="27347" y="27940"/>
                    <a:pt x="25972" y="34386"/>
                    <a:pt x="25349" y="39535"/>
                  </a:cubicBezTo>
                  <a:cubicBezTo>
                    <a:pt x="25284" y="40076"/>
                    <a:pt x="25220" y="40631"/>
                    <a:pt x="25358" y="41158"/>
                  </a:cubicBezTo>
                  <a:cubicBezTo>
                    <a:pt x="25708" y="42497"/>
                    <a:pt x="26699" y="42199"/>
                    <a:pt x="27744" y="42321"/>
                  </a:cubicBezTo>
                  <a:cubicBezTo>
                    <a:pt x="27856" y="42335"/>
                    <a:pt x="27971" y="42357"/>
                    <a:pt x="28059" y="42424"/>
                  </a:cubicBezTo>
                  <a:cubicBezTo>
                    <a:pt x="28177" y="42515"/>
                    <a:pt x="28223" y="42670"/>
                    <a:pt x="28259" y="42814"/>
                  </a:cubicBezTo>
                  <a:cubicBezTo>
                    <a:pt x="28478" y="43670"/>
                    <a:pt x="28613" y="44544"/>
                    <a:pt x="28664" y="45426"/>
                  </a:cubicBezTo>
                  <a:cubicBezTo>
                    <a:pt x="28591" y="45648"/>
                    <a:pt x="28522" y="45863"/>
                    <a:pt x="28434" y="46008"/>
                  </a:cubicBezTo>
                  <a:cubicBezTo>
                    <a:pt x="28058" y="46624"/>
                    <a:pt x="27483" y="47009"/>
                    <a:pt x="26927" y="47375"/>
                  </a:cubicBezTo>
                  <a:cubicBezTo>
                    <a:pt x="27201" y="47647"/>
                    <a:pt x="27537" y="47933"/>
                    <a:pt x="27872" y="47933"/>
                  </a:cubicBezTo>
                  <a:cubicBezTo>
                    <a:pt x="27953" y="47933"/>
                    <a:pt x="28034" y="47916"/>
                    <a:pt x="28114" y="47878"/>
                  </a:cubicBezTo>
                  <a:cubicBezTo>
                    <a:pt x="28330" y="47776"/>
                    <a:pt x="28481" y="47540"/>
                    <a:pt x="28608" y="47304"/>
                  </a:cubicBezTo>
                  <a:cubicBezTo>
                    <a:pt x="28868" y="46824"/>
                    <a:pt x="29133" y="46225"/>
                    <a:pt x="29295" y="45614"/>
                  </a:cubicBezTo>
                  <a:cubicBezTo>
                    <a:pt x="29513" y="45752"/>
                    <a:pt x="29707" y="45901"/>
                    <a:pt x="29717" y="45909"/>
                  </a:cubicBezTo>
                  <a:cubicBezTo>
                    <a:pt x="29786" y="45958"/>
                    <a:pt x="29858" y="46010"/>
                    <a:pt x="29899" y="46085"/>
                  </a:cubicBezTo>
                  <a:cubicBezTo>
                    <a:pt x="29944" y="46169"/>
                    <a:pt x="29945" y="46269"/>
                    <a:pt x="29945" y="46364"/>
                  </a:cubicBezTo>
                  <a:cubicBezTo>
                    <a:pt x="29945" y="46812"/>
                    <a:pt x="29945" y="47259"/>
                    <a:pt x="29944" y="47707"/>
                  </a:cubicBezTo>
                  <a:cubicBezTo>
                    <a:pt x="29944" y="47915"/>
                    <a:pt x="30047" y="48456"/>
                    <a:pt x="29893" y="48627"/>
                  </a:cubicBezTo>
                  <a:cubicBezTo>
                    <a:pt x="29811" y="48718"/>
                    <a:pt x="29580" y="48739"/>
                    <a:pt x="29340" y="48739"/>
                  </a:cubicBezTo>
                  <a:cubicBezTo>
                    <a:pt x="29139" y="48739"/>
                    <a:pt x="28931" y="48724"/>
                    <a:pt x="28799" y="48724"/>
                  </a:cubicBezTo>
                  <a:cubicBezTo>
                    <a:pt x="28775" y="48724"/>
                    <a:pt x="28753" y="48725"/>
                    <a:pt x="28735" y="48726"/>
                  </a:cubicBezTo>
                  <a:cubicBezTo>
                    <a:pt x="28349" y="48750"/>
                    <a:pt x="27964" y="48782"/>
                    <a:pt x="27578" y="48815"/>
                  </a:cubicBezTo>
                  <a:cubicBezTo>
                    <a:pt x="26849" y="48875"/>
                    <a:pt x="26013" y="48997"/>
                    <a:pt x="25626" y="49618"/>
                  </a:cubicBezTo>
                  <a:cubicBezTo>
                    <a:pt x="25330" y="50091"/>
                    <a:pt x="25404" y="50694"/>
                    <a:pt x="25363" y="51250"/>
                  </a:cubicBezTo>
                  <a:cubicBezTo>
                    <a:pt x="25252" y="52742"/>
                    <a:pt x="22239" y="53984"/>
                    <a:pt x="20334" y="54795"/>
                  </a:cubicBezTo>
                  <a:cubicBezTo>
                    <a:pt x="20019" y="54398"/>
                    <a:pt x="19649" y="54058"/>
                    <a:pt x="19199" y="53801"/>
                  </a:cubicBezTo>
                  <a:cubicBezTo>
                    <a:pt x="18909" y="53634"/>
                    <a:pt x="18603" y="53500"/>
                    <a:pt x="18290" y="53385"/>
                  </a:cubicBezTo>
                  <a:cubicBezTo>
                    <a:pt x="18152" y="52192"/>
                    <a:pt x="18022" y="50996"/>
                    <a:pt x="17911" y="49799"/>
                  </a:cubicBezTo>
                  <a:lnTo>
                    <a:pt x="17911" y="49799"/>
                  </a:lnTo>
                  <a:lnTo>
                    <a:pt x="18016" y="49905"/>
                  </a:lnTo>
                  <a:lnTo>
                    <a:pt x="13554" y="15214"/>
                  </a:lnTo>
                  <a:lnTo>
                    <a:pt x="15629" y="11757"/>
                  </a:lnTo>
                  <a:cubicBezTo>
                    <a:pt x="15629" y="11757"/>
                    <a:pt x="16006" y="10501"/>
                    <a:pt x="12337" y="10501"/>
                  </a:cubicBezTo>
                  <a:cubicBezTo>
                    <a:pt x="12154" y="10501"/>
                    <a:pt x="11961" y="10505"/>
                    <a:pt x="11757" y="10511"/>
                  </a:cubicBezTo>
                  <a:lnTo>
                    <a:pt x="1051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956;p71">
              <a:extLst>
                <a:ext uri="{FF2B5EF4-FFF2-40B4-BE49-F238E27FC236}">
                  <a16:creationId xmlns:a16="http://schemas.microsoft.com/office/drawing/2014/main" id="{FDA0CC73-C0DD-9743-AE8E-852731C02B31}"/>
                </a:ext>
              </a:extLst>
            </p:cNvPr>
            <p:cNvSpPr/>
            <p:nvPr/>
          </p:nvSpPr>
          <p:spPr>
            <a:xfrm>
              <a:off x="3747725" y="890325"/>
              <a:ext cx="251975" cy="4465125"/>
            </a:xfrm>
            <a:custGeom>
              <a:avLst/>
              <a:gdLst/>
              <a:ahLst/>
              <a:cxnLst/>
              <a:rect l="l" t="t" r="r" b="b"/>
              <a:pathLst>
                <a:path w="10079" h="178605" extrusionOk="0">
                  <a:moveTo>
                    <a:pt x="6201" y="0"/>
                  </a:moveTo>
                  <a:lnTo>
                    <a:pt x="1" y="178469"/>
                  </a:lnTo>
                  <a:lnTo>
                    <a:pt x="3877" y="178604"/>
                  </a:lnTo>
                  <a:lnTo>
                    <a:pt x="10079" y="134"/>
                  </a:lnTo>
                  <a:lnTo>
                    <a:pt x="620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957;p71">
              <a:extLst>
                <a:ext uri="{FF2B5EF4-FFF2-40B4-BE49-F238E27FC236}">
                  <a16:creationId xmlns:a16="http://schemas.microsoft.com/office/drawing/2014/main" id="{7928BA4D-D8C4-104E-9D21-FB3B04D9AA77}"/>
                </a:ext>
              </a:extLst>
            </p:cNvPr>
            <p:cNvSpPr/>
            <p:nvPr/>
          </p:nvSpPr>
          <p:spPr>
            <a:xfrm>
              <a:off x="3873712" y="651357"/>
              <a:ext cx="1899523" cy="1571698"/>
            </a:xfrm>
            <a:custGeom>
              <a:avLst/>
              <a:gdLst/>
              <a:ahLst/>
              <a:cxnLst/>
              <a:rect l="l" t="t" r="r" b="b"/>
              <a:pathLst>
                <a:path w="75981" h="62868" extrusionOk="0">
                  <a:moveTo>
                    <a:pt x="18520" y="3746"/>
                  </a:moveTo>
                  <a:cubicBezTo>
                    <a:pt x="18694" y="3761"/>
                    <a:pt x="18882" y="3865"/>
                    <a:pt x="19095" y="4109"/>
                  </a:cubicBezTo>
                  <a:cubicBezTo>
                    <a:pt x="18881" y="3866"/>
                    <a:pt x="18694" y="3761"/>
                    <a:pt x="18520" y="3746"/>
                  </a:cubicBezTo>
                  <a:close/>
                  <a:moveTo>
                    <a:pt x="12189" y="5827"/>
                  </a:moveTo>
                  <a:cubicBezTo>
                    <a:pt x="12294" y="5827"/>
                    <a:pt x="12404" y="5852"/>
                    <a:pt x="12519" y="5904"/>
                  </a:cubicBezTo>
                  <a:cubicBezTo>
                    <a:pt x="12402" y="5851"/>
                    <a:pt x="12292" y="5827"/>
                    <a:pt x="12186" y="5827"/>
                  </a:cubicBezTo>
                  <a:cubicBezTo>
                    <a:pt x="12168" y="5827"/>
                    <a:pt x="12150" y="5828"/>
                    <a:pt x="12132" y="5829"/>
                  </a:cubicBezTo>
                  <a:cubicBezTo>
                    <a:pt x="12150" y="5827"/>
                    <a:pt x="12170" y="5827"/>
                    <a:pt x="12189" y="5827"/>
                  </a:cubicBezTo>
                  <a:close/>
                  <a:moveTo>
                    <a:pt x="16148" y="5732"/>
                  </a:moveTo>
                  <a:cubicBezTo>
                    <a:pt x="15929" y="5927"/>
                    <a:pt x="15706" y="6129"/>
                    <a:pt x="15603" y="6369"/>
                  </a:cubicBezTo>
                  <a:cubicBezTo>
                    <a:pt x="15705" y="6129"/>
                    <a:pt x="15928" y="5928"/>
                    <a:pt x="16147" y="5732"/>
                  </a:cubicBezTo>
                  <a:close/>
                  <a:moveTo>
                    <a:pt x="21518" y="6231"/>
                  </a:moveTo>
                  <a:cubicBezTo>
                    <a:pt x="21359" y="6236"/>
                    <a:pt x="21212" y="6315"/>
                    <a:pt x="21065" y="6425"/>
                  </a:cubicBezTo>
                  <a:cubicBezTo>
                    <a:pt x="21210" y="6315"/>
                    <a:pt x="21359" y="6236"/>
                    <a:pt x="21517" y="6231"/>
                  </a:cubicBezTo>
                  <a:close/>
                  <a:moveTo>
                    <a:pt x="11160" y="6660"/>
                  </a:moveTo>
                  <a:lnTo>
                    <a:pt x="11145" y="6667"/>
                  </a:lnTo>
                  <a:cubicBezTo>
                    <a:pt x="11149" y="6665"/>
                    <a:pt x="11155" y="6662"/>
                    <a:pt x="11160" y="6660"/>
                  </a:cubicBezTo>
                  <a:close/>
                  <a:moveTo>
                    <a:pt x="22131" y="5817"/>
                  </a:moveTo>
                  <a:lnTo>
                    <a:pt x="22131" y="5817"/>
                  </a:lnTo>
                  <a:cubicBezTo>
                    <a:pt x="21970" y="6007"/>
                    <a:pt x="22234" y="6366"/>
                    <a:pt x="22224" y="6714"/>
                  </a:cubicBezTo>
                  <a:cubicBezTo>
                    <a:pt x="22233" y="6366"/>
                    <a:pt x="21969" y="6007"/>
                    <a:pt x="22131" y="5817"/>
                  </a:cubicBezTo>
                  <a:close/>
                  <a:moveTo>
                    <a:pt x="28049" y="6018"/>
                  </a:moveTo>
                  <a:cubicBezTo>
                    <a:pt x="28208" y="6313"/>
                    <a:pt x="28208" y="6571"/>
                    <a:pt x="28295" y="6772"/>
                  </a:cubicBezTo>
                  <a:cubicBezTo>
                    <a:pt x="28207" y="6571"/>
                    <a:pt x="28208" y="6313"/>
                    <a:pt x="28049" y="6018"/>
                  </a:cubicBezTo>
                  <a:close/>
                  <a:moveTo>
                    <a:pt x="24738" y="7571"/>
                  </a:moveTo>
                  <a:cubicBezTo>
                    <a:pt x="24710" y="8006"/>
                    <a:pt x="24559" y="8229"/>
                    <a:pt x="24283" y="8265"/>
                  </a:cubicBezTo>
                  <a:cubicBezTo>
                    <a:pt x="24558" y="8229"/>
                    <a:pt x="24709" y="8006"/>
                    <a:pt x="24738" y="7571"/>
                  </a:cubicBezTo>
                  <a:close/>
                  <a:moveTo>
                    <a:pt x="9405" y="9052"/>
                  </a:moveTo>
                  <a:cubicBezTo>
                    <a:pt x="9122" y="9336"/>
                    <a:pt x="8922" y="9454"/>
                    <a:pt x="8778" y="9454"/>
                  </a:cubicBezTo>
                  <a:cubicBezTo>
                    <a:pt x="8773" y="9454"/>
                    <a:pt x="8767" y="9454"/>
                    <a:pt x="8762" y="9454"/>
                  </a:cubicBezTo>
                  <a:lnTo>
                    <a:pt x="8762" y="9454"/>
                  </a:lnTo>
                  <a:cubicBezTo>
                    <a:pt x="8767" y="9454"/>
                    <a:pt x="8773" y="9454"/>
                    <a:pt x="8778" y="9454"/>
                  </a:cubicBezTo>
                  <a:cubicBezTo>
                    <a:pt x="8922" y="9454"/>
                    <a:pt x="9122" y="9335"/>
                    <a:pt x="9405" y="9052"/>
                  </a:cubicBezTo>
                  <a:close/>
                  <a:moveTo>
                    <a:pt x="12300" y="11036"/>
                  </a:moveTo>
                  <a:cubicBezTo>
                    <a:pt x="12297" y="11038"/>
                    <a:pt x="12266" y="11071"/>
                    <a:pt x="12261" y="11071"/>
                  </a:cubicBezTo>
                  <a:cubicBezTo>
                    <a:pt x="12261" y="11071"/>
                    <a:pt x="12261" y="11071"/>
                    <a:pt x="12261" y="11071"/>
                  </a:cubicBezTo>
                  <a:lnTo>
                    <a:pt x="12261" y="11071"/>
                  </a:lnTo>
                  <a:cubicBezTo>
                    <a:pt x="12266" y="11071"/>
                    <a:pt x="12296" y="11038"/>
                    <a:pt x="12300" y="11036"/>
                  </a:cubicBezTo>
                  <a:close/>
                  <a:moveTo>
                    <a:pt x="21378" y="11309"/>
                  </a:moveTo>
                  <a:cubicBezTo>
                    <a:pt x="21378" y="11309"/>
                    <a:pt x="21378" y="11309"/>
                    <a:pt x="21378" y="11309"/>
                  </a:cubicBezTo>
                  <a:lnTo>
                    <a:pt x="21378" y="11309"/>
                  </a:lnTo>
                  <a:cubicBezTo>
                    <a:pt x="21373" y="11309"/>
                    <a:pt x="21367" y="11309"/>
                    <a:pt x="21361" y="11309"/>
                  </a:cubicBezTo>
                  <a:cubicBezTo>
                    <a:pt x="21367" y="11309"/>
                    <a:pt x="21373" y="11309"/>
                    <a:pt x="21378" y="11309"/>
                  </a:cubicBezTo>
                  <a:close/>
                  <a:moveTo>
                    <a:pt x="4501" y="11809"/>
                  </a:moveTo>
                  <a:lnTo>
                    <a:pt x="4501" y="11809"/>
                  </a:lnTo>
                  <a:cubicBezTo>
                    <a:pt x="4636" y="11871"/>
                    <a:pt x="4619" y="12168"/>
                    <a:pt x="4428" y="12740"/>
                  </a:cubicBezTo>
                  <a:lnTo>
                    <a:pt x="4427" y="12739"/>
                  </a:lnTo>
                  <a:cubicBezTo>
                    <a:pt x="4618" y="12168"/>
                    <a:pt x="4635" y="11872"/>
                    <a:pt x="4501" y="11809"/>
                  </a:cubicBezTo>
                  <a:close/>
                  <a:moveTo>
                    <a:pt x="24603" y="12680"/>
                  </a:moveTo>
                  <a:lnTo>
                    <a:pt x="24603" y="12680"/>
                  </a:lnTo>
                  <a:cubicBezTo>
                    <a:pt x="24788" y="12980"/>
                    <a:pt x="24707" y="13319"/>
                    <a:pt x="24945" y="13500"/>
                  </a:cubicBezTo>
                  <a:cubicBezTo>
                    <a:pt x="24706" y="13319"/>
                    <a:pt x="24788" y="12980"/>
                    <a:pt x="24603" y="12680"/>
                  </a:cubicBezTo>
                  <a:close/>
                  <a:moveTo>
                    <a:pt x="34295" y="14046"/>
                  </a:moveTo>
                  <a:cubicBezTo>
                    <a:pt x="34268" y="14371"/>
                    <a:pt x="34171" y="14557"/>
                    <a:pt x="33993" y="14592"/>
                  </a:cubicBezTo>
                  <a:cubicBezTo>
                    <a:pt x="34171" y="14557"/>
                    <a:pt x="34268" y="14370"/>
                    <a:pt x="34295" y="14046"/>
                  </a:cubicBezTo>
                  <a:close/>
                  <a:moveTo>
                    <a:pt x="8271" y="14203"/>
                  </a:moveTo>
                  <a:cubicBezTo>
                    <a:pt x="8320" y="14486"/>
                    <a:pt x="8418" y="14638"/>
                    <a:pt x="8585" y="14638"/>
                  </a:cubicBezTo>
                  <a:lnTo>
                    <a:pt x="8585" y="14638"/>
                  </a:lnTo>
                  <a:cubicBezTo>
                    <a:pt x="8585" y="14638"/>
                    <a:pt x="8585" y="14638"/>
                    <a:pt x="8585" y="14638"/>
                  </a:cubicBezTo>
                  <a:cubicBezTo>
                    <a:pt x="8417" y="14638"/>
                    <a:pt x="8320" y="14486"/>
                    <a:pt x="8271" y="14203"/>
                  </a:cubicBezTo>
                  <a:close/>
                  <a:moveTo>
                    <a:pt x="37300" y="15109"/>
                  </a:moveTo>
                  <a:cubicBezTo>
                    <a:pt x="37312" y="15109"/>
                    <a:pt x="37324" y="15110"/>
                    <a:pt x="37336" y="15110"/>
                  </a:cubicBezTo>
                  <a:lnTo>
                    <a:pt x="37336" y="15110"/>
                  </a:lnTo>
                  <a:cubicBezTo>
                    <a:pt x="37324" y="15110"/>
                    <a:pt x="37313" y="15109"/>
                    <a:pt x="37301" y="15109"/>
                  </a:cubicBezTo>
                  <a:cubicBezTo>
                    <a:pt x="37169" y="15109"/>
                    <a:pt x="37044" y="15157"/>
                    <a:pt x="36916" y="15204"/>
                  </a:cubicBezTo>
                  <a:cubicBezTo>
                    <a:pt x="37044" y="15156"/>
                    <a:pt x="37168" y="15109"/>
                    <a:pt x="37300" y="15109"/>
                  </a:cubicBezTo>
                  <a:close/>
                  <a:moveTo>
                    <a:pt x="21267" y="14601"/>
                  </a:moveTo>
                  <a:cubicBezTo>
                    <a:pt x="21224" y="15146"/>
                    <a:pt x="20990" y="15372"/>
                    <a:pt x="20598" y="15396"/>
                  </a:cubicBezTo>
                  <a:cubicBezTo>
                    <a:pt x="20990" y="15372"/>
                    <a:pt x="21223" y="15146"/>
                    <a:pt x="21267" y="14601"/>
                  </a:cubicBezTo>
                  <a:close/>
                  <a:moveTo>
                    <a:pt x="34669" y="15025"/>
                  </a:moveTo>
                  <a:lnTo>
                    <a:pt x="34669" y="15025"/>
                  </a:lnTo>
                  <a:cubicBezTo>
                    <a:pt x="34880" y="15242"/>
                    <a:pt x="35124" y="15307"/>
                    <a:pt x="35426" y="15484"/>
                  </a:cubicBezTo>
                  <a:lnTo>
                    <a:pt x="35425" y="15484"/>
                  </a:lnTo>
                  <a:cubicBezTo>
                    <a:pt x="35124" y="15308"/>
                    <a:pt x="34880" y="15242"/>
                    <a:pt x="34669" y="15025"/>
                  </a:cubicBezTo>
                  <a:close/>
                  <a:moveTo>
                    <a:pt x="33207" y="14241"/>
                  </a:moveTo>
                  <a:cubicBezTo>
                    <a:pt x="33822" y="15166"/>
                    <a:pt x="33821" y="15168"/>
                    <a:pt x="33637" y="15706"/>
                  </a:cubicBezTo>
                  <a:cubicBezTo>
                    <a:pt x="33821" y="15167"/>
                    <a:pt x="33821" y="15165"/>
                    <a:pt x="33207" y="14241"/>
                  </a:cubicBezTo>
                  <a:close/>
                  <a:moveTo>
                    <a:pt x="10894" y="16543"/>
                  </a:moveTo>
                  <a:cubicBezTo>
                    <a:pt x="10837" y="16695"/>
                    <a:pt x="10740" y="16884"/>
                    <a:pt x="10821" y="16997"/>
                  </a:cubicBezTo>
                  <a:lnTo>
                    <a:pt x="10819" y="16997"/>
                  </a:lnTo>
                  <a:cubicBezTo>
                    <a:pt x="10740" y="16884"/>
                    <a:pt x="10837" y="16695"/>
                    <a:pt x="10894" y="16543"/>
                  </a:cubicBezTo>
                  <a:close/>
                  <a:moveTo>
                    <a:pt x="31023" y="16717"/>
                  </a:moveTo>
                  <a:lnTo>
                    <a:pt x="31023" y="16717"/>
                  </a:lnTo>
                  <a:cubicBezTo>
                    <a:pt x="31224" y="16820"/>
                    <a:pt x="31412" y="17227"/>
                    <a:pt x="31706" y="17433"/>
                  </a:cubicBezTo>
                  <a:cubicBezTo>
                    <a:pt x="31412" y="17228"/>
                    <a:pt x="31224" y="16821"/>
                    <a:pt x="31023" y="16717"/>
                  </a:cubicBezTo>
                  <a:close/>
                  <a:moveTo>
                    <a:pt x="24759" y="18529"/>
                  </a:moveTo>
                  <a:cubicBezTo>
                    <a:pt x="24956" y="18683"/>
                    <a:pt x="25202" y="18686"/>
                    <a:pt x="25425" y="18761"/>
                  </a:cubicBezTo>
                  <a:cubicBezTo>
                    <a:pt x="25201" y="18686"/>
                    <a:pt x="24956" y="18683"/>
                    <a:pt x="24759" y="18529"/>
                  </a:cubicBezTo>
                  <a:close/>
                  <a:moveTo>
                    <a:pt x="38143" y="19868"/>
                  </a:moveTo>
                  <a:cubicBezTo>
                    <a:pt x="38143" y="19868"/>
                    <a:pt x="38143" y="19868"/>
                    <a:pt x="38143" y="19868"/>
                  </a:cubicBezTo>
                  <a:lnTo>
                    <a:pt x="38143" y="19868"/>
                  </a:lnTo>
                  <a:cubicBezTo>
                    <a:pt x="38142" y="19868"/>
                    <a:pt x="38141" y="19868"/>
                    <a:pt x="38140" y="19868"/>
                  </a:cubicBezTo>
                  <a:cubicBezTo>
                    <a:pt x="38141" y="19868"/>
                    <a:pt x="38142" y="19868"/>
                    <a:pt x="38143" y="19868"/>
                  </a:cubicBezTo>
                  <a:close/>
                  <a:moveTo>
                    <a:pt x="38415" y="19716"/>
                  </a:moveTo>
                  <a:cubicBezTo>
                    <a:pt x="38431" y="19855"/>
                    <a:pt x="38375" y="19884"/>
                    <a:pt x="38304" y="19884"/>
                  </a:cubicBezTo>
                  <a:cubicBezTo>
                    <a:pt x="38304" y="19884"/>
                    <a:pt x="38303" y="19884"/>
                    <a:pt x="38303" y="19884"/>
                  </a:cubicBezTo>
                  <a:lnTo>
                    <a:pt x="38303" y="19884"/>
                  </a:lnTo>
                  <a:cubicBezTo>
                    <a:pt x="38374" y="19884"/>
                    <a:pt x="38429" y="19855"/>
                    <a:pt x="38414" y="19716"/>
                  </a:cubicBezTo>
                  <a:close/>
                  <a:moveTo>
                    <a:pt x="11334" y="19623"/>
                  </a:moveTo>
                  <a:lnTo>
                    <a:pt x="11334" y="19623"/>
                  </a:lnTo>
                  <a:cubicBezTo>
                    <a:pt x="11408" y="19949"/>
                    <a:pt x="11531" y="20152"/>
                    <a:pt x="11756" y="20152"/>
                  </a:cubicBezTo>
                  <a:cubicBezTo>
                    <a:pt x="11918" y="20152"/>
                    <a:pt x="12133" y="20046"/>
                    <a:pt x="12422" y="19805"/>
                  </a:cubicBezTo>
                  <a:lnTo>
                    <a:pt x="12422" y="19805"/>
                  </a:lnTo>
                  <a:cubicBezTo>
                    <a:pt x="12133" y="20047"/>
                    <a:pt x="11918" y="20152"/>
                    <a:pt x="11755" y="20152"/>
                  </a:cubicBezTo>
                  <a:cubicBezTo>
                    <a:pt x="11531" y="20152"/>
                    <a:pt x="11408" y="19949"/>
                    <a:pt x="11334" y="19623"/>
                  </a:cubicBezTo>
                  <a:close/>
                  <a:moveTo>
                    <a:pt x="34487" y="19959"/>
                  </a:moveTo>
                  <a:lnTo>
                    <a:pt x="34487" y="19959"/>
                  </a:lnTo>
                  <a:cubicBezTo>
                    <a:pt x="34591" y="20070"/>
                    <a:pt x="34705" y="20142"/>
                    <a:pt x="34836" y="20213"/>
                  </a:cubicBezTo>
                  <a:lnTo>
                    <a:pt x="34836" y="20213"/>
                  </a:lnTo>
                  <a:cubicBezTo>
                    <a:pt x="34705" y="20142"/>
                    <a:pt x="34591" y="20070"/>
                    <a:pt x="34487" y="19959"/>
                  </a:cubicBezTo>
                  <a:close/>
                  <a:moveTo>
                    <a:pt x="30831" y="19940"/>
                  </a:moveTo>
                  <a:cubicBezTo>
                    <a:pt x="30802" y="20348"/>
                    <a:pt x="30662" y="20536"/>
                    <a:pt x="30420" y="20536"/>
                  </a:cubicBezTo>
                  <a:cubicBezTo>
                    <a:pt x="30420" y="20536"/>
                    <a:pt x="30420" y="20536"/>
                    <a:pt x="30420" y="20536"/>
                  </a:cubicBezTo>
                  <a:lnTo>
                    <a:pt x="30420" y="20536"/>
                  </a:lnTo>
                  <a:cubicBezTo>
                    <a:pt x="30662" y="20536"/>
                    <a:pt x="30803" y="20348"/>
                    <a:pt x="30830" y="19940"/>
                  </a:cubicBezTo>
                  <a:close/>
                  <a:moveTo>
                    <a:pt x="30831" y="19940"/>
                  </a:moveTo>
                  <a:lnTo>
                    <a:pt x="30831" y="19940"/>
                  </a:lnTo>
                  <a:cubicBezTo>
                    <a:pt x="31051" y="20339"/>
                    <a:pt x="30977" y="20663"/>
                    <a:pt x="31200" y="20887"/>
                  </a:cubicBezTo>
                  <a:cubicBezTo>
                    <a:pt x="30977" y="20663"/>
                    <a:pt x="31050" y="20339"/>
                    <a:pt x="30831" y="19940"/>
                  </a:cubicBezTo>
                  <a:close/>
                  <a:moveTo>
                    <a:pt x="31549" y="21441"/>
                  </a:moveTo>
                  <a:cubicBezTo>
                    <a:pt x="31447" y="21490"/>
                    <a:pt x="31253" y="21417"/>
                    <a:pt x="31337" y="21717"/>
                  </a:cubicBezTo>
                  <a:cubicBezTo>
                    <a:pt x="31252" y="21417"/>
                    <a:pt x="31447" y="21489"/>
                    <a:pt x="31549" y="21441"/>
                  </a:cubicBezTo>
                  <a:close/>
                  <a:moveTo>
                    <a:pt x="14724" y="22334"/>
                  </a:moveTo>
                  <a:cubicBezTo>
                    <a:pt x="14877" y="22334"/>
                    <a:pt x="15038" y="22400"/>
                    <a:pt x="15213" y="22547"/>
                  </a:cubicBezTo>
                  <a:cubicBezTo>
                    <a:pt x="15038" y="22400"/>
                    <a:pt x="14877" y="22335"/>
                    <a:pt x="14724" y="22335"/>
                  </a:cubicBezTo>
                  <a:cubicBezTo>
                    <a:pt x="14412" y="22335"/>
                    <a:pt x="14137" y="22610"/>
                    <a:pt x="13863" y="23023"/>
                  </a:cubicBezTo>
                  <a:cubicBezTo>
                    <a:pt x="14137" y="22610"/>
                    <a:pt x="14411" y="22334"/>
                    <a:pt x="14724" y="22334"/>
                  </a:cubicBezTo>
                  <a:close/>
                  <a:moveTo>
                    <a:pt x="33958" y="23949"/>
                  </a:moveTo>
                  <a:cubicBezTo>
                    <a:pt x="33929" y="24334"/>
                    <a:pt x="33804" y="24530"/>
                    <a:pt x="33580" y="24530"/>
                  </a:cubicBezTo>
                  <a:cubicBezTo>
                    <a:pt x="33559" y="24530"/>
                    <a:pt x="33536" y="24528"/>
                    <a:pt x="33513" y="24525"/>
                  </a:cubicBezTo>
                  <a:lnTo>
                    <a:pt x="33513" y="24525"/>
                  </a:lnTo>
                  <a:cubicBezTo>
                    <a:pt x="33536" y="24528"/>
                    <a:pt x="33558" y="24530"/>
                    <a:pt x="33578" y="24530"/>
                  </a:cubicBezTo>
                  <a:cubicBezTo>
                    <a:pt x="33803" y="24530"/>
                    <a:pt x="33927" y="24335"/>
                    <a:pt x="33958" y="23949"/>
                  </a:cubicBezTo>
                  <a:close/>
                  <a:moveTo>
                    <a:pt x="25275" y="23805"/>
                  </a:moveTo>
                  <a:cubicBezTo>
                    <a:pt x="24904" y="23955"/>
                    <a:pt x="24594" y="24145"/>
                    <a:pt x="24784" y="24783"/>
                  </a:cubicBezTo>
                  <a:cubicBezTo>
                    <a:pt x="24594" y="24145"/>
                    <a:pt x="24903" y="23955"/>
                    <a:pt x="25275" y="23805"/>
                  </a:cubicBezTo>
                  <a:close/>
                  <a:moveTo>
                    <a:pt x="7966" y="24774"/>
                  </a:moveTo>
                  <a:lnTo>
                    <a:pt x="7966" y="24774"/>
                  </a:lnTo>
                  <a:cubicBezTo>
                    <a:pt x="8022" y="24938"/>
                    <a:pt x="8106" y="25031"/>
                    <a:pt x="8235" y="25032"/>
                  </a:cubicBezTo>
                  <a:cubicBezTo>
                    <a:pt x="8106" y="25032"/>
                    <a:pt x="8022" y="24939"/>
                    <a:pt x="7966" y="24774"/>
                  </a:cubicBezTo>
                  <a:close/>
                  <a:moveTo>
                    <a:pt x="33474" y="25128"/>
                  </a:moveTo>
                  <a:cubicBezTo>
                    <a:pt x="33474" y="25139"/>
                    <a:pt x="33475" y="25151"/>
                    <a:pt x="33475" y="25162"/>
                  </a:cubicBezTo>
                  <a:lnTo>
                    <a:pt x="33475" y="25162"/>
                  </a:lnTo>
                  <a:cubicBezTo>
                    <a:pt x="33475" y="25151"/>
                    <a:pt x="33474" y="25140"/>
                    <a:pt x="33474" y="25129"/>
                  </a:cubicBezTo>
                  <a:lnTo>
                    <a:pt x="33474" y="25128"/>
                  </a:lnTo>
                  <a:close/>
                  <a:moveTo>
                    <a:pt x="37239" y="24999"/>
                  </a:moveTo>
                  <a:lnTo>
                    <a:pt x="37239" y="24999"/>
                  </a:lnTo>
                  <a:cubicBezTo>
                    <a:pt x="37455" y="25110"/>
                    <a:pt x="37637" y="25571"/>
                    <a:pt x="37909" y="25724"/>
                  </a:cubicBezTo>
                  <a:cubicBezTo>
                    <a:pt x="37636" y="25571"/>
                    <a:pt x="37454" y="25110"/>
                    <a:pt x="37239" y="24999"/>
                  </a:cubicBezTo>
                  <a:close/>
                  <a:moveTo>
                    <a:pt x="33712" y="25656"/>
                  </a:moveTo>
                  <a:cubicBezTo>
                    <a:pt x="33958" y="25672"/>
                    <a:pt x="34236" y="25825"/>
                    <a:pt x="34640" y="26484"/>
                  </a:cubicBezTo>
                  <a:cubicBezTo>
                    <a:pt x="34235" y="25825"/>
                    <a:pt x="33957" y="25672"/>
                    <a:pt x="33710" y="25656"/>
                  </a:cubicBezTo>
                  <a:close/>
                  <a:moveTo>
                    <a:pt x="7189" y="27268"/>
                  </a:moveTo>
                  <a:cubicBezTo>
                    <a:pt x="7185" y="27302"/>
                    <a:pt x="7201" y="27320"/>
                    <a:pt x="7211" y="27343"/>
                  </a:cubicBezTo>
                  <a:lnTo>
                    <a:pt x="7210" y="27344"/>
                  </a:lnTo>
                  <a:cubicBezTo>
                    <a:pt x="7201" y="27320"/>
                    <a:pt x="7184" y="27302"/>
                    <a:pt x="7189" y="27268"/>
                  </a:cubicBezTo>
                  <a:close/>
                  <a:moveTo>
                    <a:pt x="3965" y="27501"/>
                  </a:moveTo>
                  <a:lnTo>
                    <a:pt x="3965" y="27501"/>
                  </a:lnTo>
                  <a:cubicBezTo>
                    <a:pt x="3983" y="27507"/>
                    <a:pt x="3998" y="27516"/>
                    <a:pt x="4010" y="27529"/>
                  </a:cubicBezTo>
                  <a:lnTo>
                    <a:pt x="4010" y="27529"/>
                  </a:lnTo>
                  <a:cubicBezTo>
                    <a:pt x="3998" y="27517"/>
                    <a:pt x="3983" y="27508"/>
                    <a:pt x="3966" y="27502"/>
                  </a:cubicBezTo>
                  <a:lnTo>
                    <a:pt x="3965" y="27501"/>
                  </a:lnTo>
                  <a:close/>
                  <a:moveTo>
                    <a:pt x="53327" y="28502"/>
                  </a:moveTo>
                  <a:cubicBezTo>
                    <a:pt x="54653" y="28782"/>
                    <a:pt x="55988" y="28941"/>
                    <a:pt x="57334" y="28941"/>
                  </a:cubicBezTo>
                  <a:cubicBezTo>
                    <a:pt x="58232" y="28941"/>
                    <a:pt x="59135" y="28870"/>
                    <a:pt x="60043" y="28719"/>
                  </a:cubicBezTo>
                  <a:lnTo>
                    <a:pt x="60043" y="28719"/>
                  </a:lnTo>
                  <a:lnTo>
                    <a:pt x="60042" y="28720"/>
                  </a:lnTo>
                  <a:cubicBezTo>
                    <a:pt x="59134" y="28871"/>
                    <a:pt x="58232" y="28941"/>
                    <a:pt x="57334" y="28941"/>
                  </a:cubicBezTo>
                  <a:cubicBezTo>
                    <a:pt x="55988" y="28941"/>
                    <a:pt x="54653" y="28783"/>
                    <a:pt x="53327" y="28502"/>
                  </a:cubicBezTo>
                  <a:close/>
                  <a:moveTo>
                    <a:pt x="36409" y="29874"/>
                  </a:moveTo>
                  <a:cubicBezTo>
                    <a:pt x="36406" y="29882"/>
                    <a:pt x="36427" y="29919"/>
                    <a:pt x="36457" y="29989"/>
                  </a:cubicBezTo>
                  <a:cubicBezTo>
                    <a:pt x="36427" y="29919"/>
                    <a:pt x="36405" y="29882"/>
                    <a:pt x="36409" y="29874"/>
                  </a:cubicBezTo>
                  <a:close/>
                  <a:moveTo>
                    <a:pt x="5122" y="30795"/>
                  </a:moveTo>
                  <a:cubicBezTo>
                    <a:pt x="4939" y="30979"/>
                    <a:pt x="4800" y="31063"/>
                    <a:pt x="4695" y="31063"/>
                  </a:cubicBezTo>
                  <a:cubicBezTo>
                    <a:pt x="4628" y="31063"/>
                    <a:pt x="4575" y="31029"/>
                    <a:pt x="4533" y="30966"/>
                  </a:cubicBezTo>
                  <a:lnTo>
                    <a:pt x="4533" y="30966"/>
                  </a:lnTo>
                  <a:cubicBezTo>
                    <a:pt x="4575" y="31029"/>
                    <a:pt x="4628" y="31062"/>
                    <a:pt x="4695" y="31062"/>
                  </a:cubicBezTo>
                  <a:cubicBezTo>
                    <a:pt x="4800" y="31062"/>
                    <a:pt x="4939" y="30979"/>
                    <a:pt x="5122" y="30795"/>
                  </a:cubicBezTo>
                  <a:close/>
                  <a:moveTo>
                    <a:pt x="3870" y="32761"/>
                  </a:moveTo>
                  <a:cubicBezTo>
                    <a:pt x="3905" y="32831"/>
                    <a:pt x="3880" y="32993"/>
                    <a:pt x="3806" y="33233"/>
                  </a:cubicBezTo>
                  <a:cubicBezTo>
                    <a:pt x="3879" y="32994"/>
                    <a:pt x="3904" y="32832"/>
                    <a:pt x="3870" y="32761"/>
                  </a:cubicBezTo>
                  <a:close/>
                  <a:moveTo>
                    <a:pt x="3805" y="33234"/>
                  </a:moveTo>
                  <a:lnTo>
                    <a:pt x="3805" y="33234"/>
                  </a:lnTo>
                  <a:cubicBezTo>
                    <a:pt x="3751" y="33414"/>
                    <a:pt x="3657" y="33654"/>
                    <a:pt x="3749" y="33681"/>
                  </a:cubicBezTo>
                  <a:lnTo>
                    <a:pt x="3749" y="33681"/>
                  </a:lnTo>
                  <a:lnTo>
                    <a:pt x="3748" y="33683"/>
                  </a:lnTo>
                  <a:cubicBezTo>
                    <a:pt x="3655" y="33657"/>
                    <a:pt x="3751" y="33415"/>
                    <a:pt x="3805" y="33234"/>
                  </a:cubicBezTo>
                  <a:close/>
                  <a:moveTo>
                    <a:pt x="51904" y="38822"/>
                  </a:moveTo>
                  <a:cubicBezTo>
                    <a:pt x="52819" y="39043"/>
                    <a:pt x="53739" y="39210"/>
                    <a:pt x="54664" y="39310"/>
                  </a:cubicBezTo>
                  <a:cubicBezTo>
                    <a:pt x="53739" y="39211"/>
                    <a:pt x="52819" y="39043"/>
                    <a:pt x="51904" y="38822"/>
                  </a:cubicBezTo>
                  <a:close/>
                  <a:moveTo>
                    <a:pt x="16406" y="37865"/>
                  </a:moveTo>
                  <a:cubicBezTo>
                    <a:pt x="12227" y="38771"/>
                    <a:pt x="7955" y="41387"/>
                    <a:pt x="3530" y="46869"/>
                  </a:cubicBezTo>
                  <a:lnTo>
                    <a:pt x="3529" y="46868"/>
                  </a:lnTo>
                  <a:cubicBezTo>
                    <a:pt x="7954" y="41386"/>
                    <a:pt x="12226" y="38769"/>
                    <a:pt x="16406" y="37865"/>
                  </a:cubicBezTo>
                  <a:close/>
                  <a:moveTo>
                    <a:pt x="14651" y="42086"/>
                  </a:moveTo>
                  <a:lnTo>
                    <a:pt x="14651" y="42086"/>
                  </a:lnTo>
                  <a:cubicBezTo>
                    <a:pt x="11160" y="43247"/>
                    <a:pt x="7602" y="45693"/>
                    <a:pt x="3939" y="50059"/>
                  </a:cubicBezTo>
                  <a:lnTo>
                    <a:pt x="3939" y="50058"/>
                  </a:lnTo>
                  <a:cubicBezTo>
                    <a:pt x="7601" y="45692"/>
                    <a:pt x="11160" y="43247"/>
                    <a:pt x="14651" y="42086"/>
                  </a:cubicBezTo>
                  <a:close/>
                  <a:moveTo>
                    <a:pt x="20015" y="0"/>
                  </a:moveTo>
                  <a:cubicBezTo>
                    <a:pt x="19873" y="0"/>
                    <a:pt x="19731" y="2"/>
                    <a:pt x="19589" y="5"/>
                  </a:cubicBezTo>
                  <a:cubicBezTo>
                    <a:pt x="13929" y="175"/>
                    <a:pt x="8121" y="3213"/>
                    <a:pt x="2017" y="11997"/>
                  </a:cubicBezTo>
                  <a:cubicBezTo>
                    <a:pt x="1914" y="12146"/>
                    <a:pt x="1810" y="12289"/>
                    <a:pt x="1707" y="12438"/>
                  </a:cubicBezTo>
                  <a:cubicBezTo>
                    <a:pt x="1401" y="21501"/>
                    <a:pt x="1094" y="30565"/>
                    <a:pt x="787" y="39629"/>
                  </a:cubicBezTo>
                  <a:cubicBezTo>
                    <a:pt x="743" y="40919"/>
                    <a:pt x="700" y="42211"/>
                    <a:pt x="656" y="43502"/>
                  </a:cubicBezTo>
                  <a:cubicBezTo>
                    <a:pt x="613" y="44792"/>
                    <a:pt x="569" y="46084"/>
                    <a:pt x="525" y="47375"/>
                  </a:cubicBezTo>
                  <a:cubicBezTo>
                    <a:pt x="481" y="48666"/>
                    <a:pt x="437" y="49957"/>
                    <a:pt x="393" y="51248"/>
                  </a:cubicBezTo>
                  <a:cubicBezTo>
                    <a:pt x="350" y="52539"/>
                    <a:pt x="306" y="53831"/>
                    <a:pt x="262" y="55121"/>
                  </a:cubicBezTo>
                  <a:cubicBezTo>
                    <a:pt x="219" y="56412"/>
                    <a:pt x="175" y="57704"/>
                    <a:pt x="132" y="58994"/>
                  </a:cubicBezTo>
                  <a:cubicBezTo>
                    <a:pt x="88" y="60286"/>
                    <a:pt x="44" y="61577"/>
                    <a:pt x="0" y="62868"/>
                  </a:cubicBezTo>
                  <a:cubicBezTo>
                    <a:pt x="810" y="61606"/>
                    <a:pt x="1616" y="60483"/>
                    <a:pt x="2420" y="59377"/>
                  </a:cubicBezTo>
                  <a:cubicBezTo>
                    <a:pt x="5116" y="55797"/>
                    <a:pt x="7764" y="53311"/>
                    <a:pt x="10371" y="51634"/>
                  </a:cubicBezTo>
                  <a:cubicBezTo>
                    <a:pt x="13634" y="49541"/>
                    <a:pt x="16816" y="48732"/>
                    <a:pt x="19947" y="48732"/>
                  </a:cubicBezTo>
                  <a:cubicBezTo>
                    <a:pt x="21821" y="48732"/>
                    <a:pt x="23676" y="49022"/>
                    <a:pt x="25520" y="49499"/>
                  </a:cubicBezTo>
                  <a:cubicBezTo>
                    <a:pt x="31627" y="51097"/>
                    <a:pt x="37583" y="54796"/>
                    <a:pt x="43617" y="57454"/>
                  </a:cubicBezTo>
                  <a:cubicBezTo>
                    <a:pt x="47431" y="59108"/>
                    <a:pt x="51268" y="60405"/>
                    <a:pt x="55190" y="60405"/>
                  </a:cubicBezTo>
                  <a:cubicBezTo>
                    <a:pt x="58981" y="60405"/>
                    <a:pt x="62850" y="59193"/>
                    <a:pt x="66852" y="55920"/>
                  </a:cubicBezTo>
                  <a:cubicBezTo>
                    <a:pt x="69361" y="53848"/>
                    <a:pt x="71905" y="50932"/>
                    <a:pt x="74495" y="47007"/>
                  </a:cubicBezTo>
                  <a:cubicBezTo>
                    <a:pt x="74532" y="45885"/>
                    <a:pt x="74571" y="44763"/>
                    <a:pt x="74608" y="43641"/>
                  </a:cubicBezTo>
                  <a:cubicBezTo>
                    <a:pt x="74646" y="42518"/>
                    <a:pt x="74684" y="41397"/>
                    <a:pt x="74722" y="40274"/>
                  </a:cubicBezTo>
                  <a:cubicBezTo>
                    <a:pt x="74760" y="39153"/>
                    <a:pt x="74799" y="38030"/>
                    <a:pt x="74836" y="36908"/>
                  </a:cubicBezTo>
                  <a:cubicBezTo>
                    <a:pt x="74874" y="35785"/>
                    <a:pt x="74911" y="34664"/>
                    <a:pt x="74950" y="33541"/>
                  </a:cubicBezTo>
                  <a:cubicBezTo>
                    <a:pt x="74987" y="32420"/>
                    <a:pt x="75026" y="31297"/>
                    <a:pt x="75064" y="30176"/>
                  </a:cubicBezTo>
                  <a:cubicBezTo>
                    <a:pt x="75103" y="29031"/>
                    <a:pt x="75141" y="27886"/>
                    <a:pt x="75180" y="26741"/>
                  </a:cubicBezTo>
                  <a:cubicBezTo>
                    <a:pt x="75218" y="25618"/>
                    <a:pt x="75256" y="24496"/>
                    <a:pt x="75295" y="23374"/>
                  </a:cubicBezTo>
                  <a:cubicBezTo>
                    <a:pt x="75333" y="22252"/>
                    <a:pt x="75371" y="21129"/>
                    <a:pt x="75408" y="20008"/>
                  </a:cubicBezTo>
                  <a:cubicBezTo>
                    <a:pt x="75447" y="18885"/>
                    <a:pt x="75484" y="17764"/>
                    <a:pt x="75522" y="16641"/>
                  </a:cubicBezTo>
                  <a:cubicBezTo>
                    <a:pt x="75560" y="15518"/>
                    <a:pt x="75598" y="14397"/>
                    <a:pt x="75636" y="13274"/>
                  </a:cubicBezTo>
                  <a:cubicBezTo>
                    <a:pt x="75674" y="12152"/>
                    <a:pt x="75712" y="11030"/>
                    <a:pt x="75750" y="9908"/>
                  </a:cubicBezTo>
                  <a:cubicBezTo>
                    <a:pt x="75788" y="8785"/>
                    <a:pt x="75826" y="7664"/>
                    <a:pt x="75864" y="6541"/>
                  </a:cubicBezTo>
                  <a:cubicBezTo>
                    <a:pt x="75900" y="5488"/>
                    <a:pt x="75931" y="4442"/>
                    <a:pt x="75977" y="3374"/>
                  </a:cubicBezTo>
                  <a:cubicBezTo>
                    <a:pt x="75980" y="3302"/>
                    <a:pt x="75974" y="3264"/>
                    <a:pt x="75953" y="3264"/>
                  </a:cubicBezTo>
                  <a:cubicBezTo>
                    <a:pt x="75922" y="3264"/>
                    <a:pt x="75860" y="3341"/>
                    <a:pt x="75745" y="3505"/>
                  </a:cubicBezTo>
                  <a:cubicBezTo>
                    <a:pt x="74917" y="4693"/>
                    <a:pt x="74092" y="5742"/>
                    <a:pt x="73271" y="6685"/>
                  </a:cubicBezTo>
                  <a:cubicBezTo>
                    <a:pt x="73197" y="6893"/>
                    <a:pt x="73066" y="6987"/>
                    <a:pt x="72963" y="7106"/>
                  </a:cubicBezTo>
                  <a:cubicBezTo>
                    <a:pt x="68537" y="12223"/>
                    <a:pt x="64262" y="14403"/>
                    <a:pt x="60076" y="14885"/>
                  </a:cubicBezTo>
                  <a:cubicBezTo>
                    <a:pt x="59472" y="14953"/>
                    <a:pt x="58870" y="14986"/>
                    <a:pt x="58270" y="14986"/>
                  </a:cubicBezTo>
                  <a:cubicBezTo>
                    <a:pt x="54013" y="14986"/>
                    <a:pt x="49868" y="13356"/>
                    <a:pt x="45760" y="11229"/>
                  </a:cubicBezTo>
                  <a:cubicBezTo>
                    <a:pt x="44219" y="10430"/>
                    <a:pt x="42676" y="9512"/>
                    <a:pt x="41154" y="8674"/>
                  </a:cubicBezTo>
                  <a:cubicBezTo>
                    <a:pt x="39745" y="7842"/>
                    <a:pt x="38336" y="6981"/>
                    <a:pt x="36928" y="6160"/>
                  </a:cubicBezTo>
                  <a:cubicBezTo>
                    <a:pt x="31373" y="2927"/>
                    <a:pt x="25798" y="0"/>
                    <a:pt x="20015"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96" name="Terminator 95">
            <a:extLst>
              <a:ext uri="{FF2B5EF4-FFF2-40B4-BE49-F238E27FC236}">
                <a16:creationId xmlns:a16="http://schemas.microsoft.com/office/drawing/2014/main" id="{57268340-45CB-3C45-BD2A-AE8CED9DE2A8}"/>
              </a:ext>
            </a:extLst>
          </p:cNvPr>
          <p:cNvSpPr/>
          <p:nvPr/>
        </p:nvSpPr>
        <p:spPr>
          <a:xfrm>
            <a:off x="4594893" y="4722441"/>
            <a:ext cx="7469964" cy="947209"/>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4" name="Terminator 93">
            <a:extLst>
              <a:ext uri="{FF2B5EF4-FFF2-40B4-BE49-F238E27FC236}">
                <a16:creationId xmlns:a16="http://schemas.microsoft.com/office/drawing/2014/main" id="{3FFF4B16-74CD-694A-A2E8-A5FC02C3ACDA}"/>
              </a:ext>
            </a:extLst>
          </p:cNvPr>
          <p:cNvSpPr/>
          <p:nvPr/>
        </p:nvSpPr>
        <p:spPr>
          <a:xfrm>
            <a:off x="4563667" y="2288664"/>
            <a:ext cx="7469964" cy="1015808"/>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5" name="Terminator 94">
            <a:extLst>
              <a:ext uri="{FF2B5EF4-FFF2-40B4-BE49-F238E27FC236}">
                <a16:creationId xmlns:a16="http://schemas.microsoft.com/office/drawing/2014/main" id="{69108081-F143-5F47-B45F-BE70CB749DD9}"/>
              </a:ext>
            </a:extLst>
          </p:cNvPr>
          <p:cNvSpPr/>
          <p:nvPr/>
        </p:nvSpPr>
        <p:spPr>
          <a:xfrm>
            <a:off x="4594893" y="3520720"/>
            <a:ext cx="7469964" cy="970250"/>
          </a:xfrm>
          <a:prstGeom prst="flowChartTerminator">
            <a:avLst/>
          </a:prstGeom>
          <a:solidFill>
            <a:schemeClr val="tx2">
              <a:lumMod val="50000"/>
              <a:lumOff val="50000"/>
            </a:schemeClr>
          </a:solidFill>
          <a:ln w="38100">
            <a:solidFill>
              <a:srgbClr val="F8F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Terminator 16">
            <a:extLst>
              <a:ext uri="{FF2B5EF4-FFF2-40B4-BE49-F238E27FC236}">
                <a16:creationId xmlns:a16="http://schemas.microsoft.com/office/drawing/2014/main" id="{59D0A308-E88C-3740-A094-DC32564F12EC}"/>
              </a:ext>
            </a:extLst>
          </p:cNvPr>
          <p:cNvSpPr/>
          <p:nvPr/>
        </p:nvSpPr>
        <p:spPr>
          <a:xfrm>
            <a:off x="4419601" y="1092102"/>
            <a:ext cx="7469964" cy="1015808"/>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44532" y="5924998"/>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182862" y="2342923"/>
            <a:ext cx="1063675" cy="863548"/>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392817" y="3550342"/>
            <a:ext cx="582121" cy="1175151"/>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7" name="Oval 96">
            <a:extLst>
              <a:ext uri="{FF2B5EF4-FFF2-40B4-BE49-F238E27FC236}">
                <a16:creationId xmlns:a16="http://schemas.microsoft.com/office/drawing/2014/main" id="{370B2413-35C6-444F-850A-9E7EBD16539D}"/>
              </a:ext>
            </a:extLst>
          </p:cNvPr>
          <p:cNvSpPr/>
          <p:nvPr/>
        </p:nvSpPr>
        <p:spPr>
          <a:xfrm>
            <a:off x="166745" y="604690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1" name="4">
            <a:extLst>
              <a:ext uri="{FF2B5EF4-FFF2-40B4-BE49-F238E27FC236}">
                <a16:creationId xmlns:a16="http://schemas.microsoft.com/office/drawing/2014/main" id="{F379E52E-E148-A24D-A135-39178F6D73B2}"/>
              </a:ext>
            </a:extLst>
          </p:cNvPr>
          <p:cNvGrpSpPr/>
          <p:nvPr/>
        </p:nvGrpSpPr>
        <p:grpSpPr>
          <a:xfrm>
            <a:off x="617976" y="6001157"/>
            <a:ext cx="2324099" cy="877452"/>
            <a:chOff x="485776" y="4485411"/>
            <a:chExt cx="1743074" cy="658089"/>
          </a:xfrm>
        </p:grpSpPr>
        <p:sp>
          <p:nvSpPr>
            <p:cNvPr id="102" name="Rounded Rectangular Callout 101">
              <a:extLst>
                <a:ext uri="{FF2B5EF4-FFF2-40B4-BE49-F238E27FC236}">
                  <a16:creationId xmlns:a16="http://schemas.microsoft.com/office/drawing/2014/main" id="{8DEAE259-8F34-7144-B1F7-BB7C23D8392E}"/>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TextBox 102">
              <a:extLst>
                <a:ext uri="{FF2B5EF4-FFF2-40B4-BE49-F238E27FC236}">
                  <a16:creationId xmlns:a16="http://schemas.microsoft.com/office/drawing/2014/main" id="{C91DE34D-6696-7B45-82D1-A1BA0FA6E525}"/>
                </a:ext>
              </a:extLst>
            </p:cNvPr>
            <p:cNvSpPr txBox="1"/>
            <p:nvPr/>
          </p:nvSpPr>
          <p:spPr>
            <a:xfrm>
              <a:off x="516907" y="4651988"/>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 1773</a:t>
              </a:r>
            </a:p>
          </p:txBody>
        </p:sp>
      </p:grpSp>
      <p:sp>
        <p:nvSpPr>
          <p:cNvPr id="105" name="Terminator 104">
            <a:extLst>
              <a:ext uri="{FF2B5EF4-FFF2-40B4-BE49-F238E27FC236}">
                <a16:creationId xmlns:a16="http://schemas.microsoft.com/office/drawing/2014/main" id="{D455CEC9-98E4-0048-85C2-C80165E17E34}"/>
              </a:ext>
            </a:extLst>
          </p:cNvPr>
          <p:cNvSpPr/>
          <p:nvPr/>
        </p:nvSpPr>
        <p:spPr>
          <a:xfrm>
            <a:off x="4735662" y="5848296"/>
            <a:ext cx="7469964" cy="947209"/>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14" name="Google Shape;1594;p70">
            <a:extLst>
              <a:ext uri="{FF2B5EF4-FFF2-40B4-BE49-F238E27FC236}">
                <a16:creationId xmlns:a16="http://schemas.microsoft.com/office/drawing/2014/main" id="{E2C3F368-C155-8946-80B7-4FBD8DABA8EA}"/>
              </a:ext>
            </a:extLst>
          </p:cNvPr>
          <p:cNvGrpSpPr/>
          <p:nvPr/>
        </p:nvGrpSpPr>
        <p:grpSpPr>
          <a:xfrm>
            <a:off x="3157707" y="4955341"/>
            <a:ext cx="1113984" cy="804851"/>
            <a:chOff x="2420400" y="2599075"/>
            <a:chExt cx="535650" cy="463900"/>
          </a:xfrm>
        </p:grpSpPr>
        <p:sp>
          <p:nvSpPr>
            <p:cNvPr id="115" name="Google Shape;1595;p70">
              <a:extLst>
                <a:ext uri="{FF2B5EF4-FFF2-40B4-BE49-F238E27FC236}">
                  <a16:creationId xmlns:a16="http://schemas.microsoft.com/office/drawing/2014/main" id="{B7D31066-A4CA-F14D-A423-5F9A6BCF5151}"/>
                </a:ext>
              </a:extLst>
            </p:cNvPr>
            <p:cNvSpPr/>
            <p:nvPr/>
          </p:nvSpPr>
          <p:spPr>
            <a:xfrm>
              <a:off x="2795225" y="2616450"/>
              <a:ext cx="63100" cy="31425"/>
            </a:xfrm>
            <a:custGeom>
              <a:avLst/>
              <a:gdLst/>
              <a:ahLst/>
              <a:cxnLst/>
              <a:rect l="l" t="t" r="r" b="b"/>
              <a:pathLst>
                <a:path w="2524" h="1257" extrusionOk="0">
                  <a:moveTo>
                    <a:pt x="0" y="1"/>
                  </a:moveTo>
                  <a:lnTo>
                    <a:pt x="0" y="1256"/>
                  </a:lnTo>
                  <a:lnTo>
                    <a:pt x="2523" y="1256"/>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596;p70">
              <a:extLst>
                <a:ext uri="{FF2B5EF4-FFF2-40B4-BE49-F238E27FC236}">
                  <a16:creationId xmlns:a16="http://schemas.microsoft.com/office/drawing/2014/main" id="{37D23905-47DD-1544-9031-6869E116B661}"/>
                </a:ext>
              </a:extLst>
            </p:cNvPr>
            <p:cNvSpPr/>
            <p:nvPr/>
          </p:nvSpPr>
          <p:spPr>
            <a:xfrm>
              <a:off x="2777075" y="2669275"/>
              <a:ext cx="63100" cy="31375"/>
            </a:xfrm>
            <a:custGeom>
              <a:avLst/>
              <a:gdLst/>
              <a:ahLst/>
              <a:cxnLst/>
              <a:rect l="l" t="t" r="r" b="b"/>
              <a:pathLst>
                <a:path w="2524" h="1255" extrusionOk="0">
                  <a:moveTo>
                    <a:pt x="1" y="0"/>
                  </a:moveTo>
                  <a:lnTo>
                    <a:pt x="1" y="1255"/>
                  </a:lnTo>
                  <a:lnTo>
                    <a:pt x="2524" y="1255"/>
                  </a:lnTo>
                  <a:lnTo>
                    <a:pt x="252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597;p70">
              <a:extLst>
                <a:ext uri="{FF2B5EF4-FFF2-40B4-BE49-F238E27FC236}">
                  <a16:creationId xmlns:a16="http://schemas.microsoft.com/office/drawing/2014/main" id="{AC7AB118-1CB5-F845-96F5-7CCA7EA4D99B}"/>
                </a:ext>
              </a:extLst>
            </p:cNvPr>
            <p:cNvSpPr/>
            <p:nvPr/>
          </p:nvSpPr>
          <p:spPr>
            <a:xfrm>
              <a:off x="2795225" y="3013375"/>
              <a:ext cx="63100" cy="31375"/>
            </a:xfrm>
            <a:custGeom>
              <a:avLst/>
              <a:gdLst/>
              <a:ahLst/>
              <a:cxnLst/>
              <a:rect l="l" t="t" r="r" b="b"/>
              <a:pathLst>
                <a:path w="2524" h="1255" extrusionOk="0">
                  <a:moveTo>
                    <a:pt x="0" y="1"/>
                  </a:moveTo>
                  <a:lnTo>
                    <a:pt x="0" y="1255"/>
                  </a:lnTo>
                  <a:lnTo>
                    <a:pt x="2523" y="1255"/>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598;p70">
              <a:extLst>
                <a:ext uri="{FF2B5EF4-FFF2-40B4-BE49-F238E27FC236}">
                  <a16:creationId xmlns:a16="http://schemas.microsoft.com/office/drawing/2014/main" id="{B9ADDF4D-9165-854C-BDA1-3399171E724C}"/>
                </a:ext>
              </a:extLst>
            </p:cNvPr>
            <p:cNvSpPr/>
            <p:nvPr/>
          </p:nvSpPr>
          <p:spPr>
            <a:xfrm>
              <a:off x="2777075" y="2960550"/>
              <a:ext cx="63100" cy="31425"/>
            </a:xfrm>
            <a:custGeom>
              <a:avLst/>
              <a:gdLst/>
              <a:ahLst/>
              <a:cxnLst/>
              <a:rect l="l" t="t" r="r" b="b"/>
              <a:pathLst>
                <a:path w="2524" h="1257" extrusionOk="0">
                  <a:moveTo>
                    <a:pt x="1" y="1"/>
                  </a:moveTo>
                  <a:lnTo>
                    <a:pt x="1" y="1257"/>
                  </a:lnTo>
                  <a:lnTo>
                    <a:pt x="2524" y="1257"/>
                  </a:lnTo>
                  <a:lnTo>
                    <a:pt x="252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9" name="Google Shape;1599;p70">
              <a:extLst>
                <a:ext uri="{FF2B5EF4-FFF2-40B4-BE49-F238E27FC236}">
                  <a16:creationId xmlns:a16="http://schemas.microsoft.com/office/drawing/2014/main" id="{508F586B-26C7-7C49-A344-85EFA3E68F24}"/>
                </a:ext>
              </a:extLst>
            </p:cNvPr>
            <p:cNvSpPr/>
            <p:nvPr/>
          </p:nvSpPr>
          <p:spPr>
            <a:xfrm>
              <a:off x="2420400" y="2599075"/>
              <a:ext cx="535650" cy="463900"/>
            </a:xfrm>
            <a:custGeom>
              <a:avLst/>
              <a:gdLst/>
              <a:ahLst/>
              <a:cxnLst/>
              <a:rect l="l" t="t" r="r" b="b"/>
              <a:pathLst>
                <a:path w="21426" h="18556" extrusionOk="0">
                  <a:moveTo>
                    <a:pt x="12900" y="0"/>
                  </a:moveTo>
                  <a:lnTo>
                    <a:pt x="9439" y="4560"/>
                  </a:lnTo>
                  <a:lnTo>
                    <a:pt x="0" y="9278"/>
                  </a:lnTo>
                  <a:lnTo>
                    <a:pt x="9439" y="13996"/>
                  </a:lnTo>
                  <a:lnTo>
                    <a:pt x="12900" y="18555"/>
                  </a:lnTo>
                  <a:lnTo>
                    <a:pt x="16073" y="18555"/>
                  </a:lnTo>
                  <a:lnTo>
                    <a:pt x="14069" y="12241"/>
                  </a:lnTo>
                  <a:lnTo>
                    <a:pt x="15466" y="12241"/>
                  </a:lnTo>
                  <a:lnTo>
                    <a:pt x="18996" y="15181"/>
                  </a:lnTo>
                  <a:lnTo>
                    <a:pt x="21019" y="13787"/>
                  </a:lnTo>
                  <a:lnTo>
                    <a:pt x="19448" y="11135"/>
                  </a:lnTo>
                  <a:lnTo>
                    <a:pt x="21425" y="9278"/>
                  </a:lnTo>
                  <a:lnTo>
                    <a:pt x="19448" y="7420"/>
                  </a:lnTo>
                  <a:lnTo>
                    <a:pt x="21019" y="4769"/>
                  </a:lnTo>
                  <a:lnTo>
                    <a:pt x="18997" y="3374"/>
                  </a:lnTo>
                  <a:lnTo>
                    <a:pt x="15466" y="6313"/>
                  </a:lnTo>
                  <a:lnTo>
                    <a:pt x="14069" y="6313"/>
                  </a:lnTo>
                  <a:lnTo>
                    <a:pt x="16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600;p70">
              <a:extLst>
                <a:ext uri="{FF2B5EF4-FFF2-40B4-BE49-F238E27FC236}">
                  <a16:creationId xmlns:a16="http://schemas.microsoft.com/office/drawing/2014/main" id="{49244294-56D5-424B-BE70-F8E5C3CB8BA6}"/>
                </a:ext>
              </a:extLst>
            </p:cNvPr>
            <p:cNvSpPr/>
            <p:nvPr/>
          </p:nvSpPr>
          <p:spPr>
            <a:xfrm>
              <a:off x="2420400" y="2831000"/>
              <a:ext cx="535600" cy="231975"/>
            </a:xfrm>
            <a:custGeom>
              <a:avLst/>
              <a:gdLst/>
              <a:ahLst/>
              <a:cxnLst/>
              <a:rect l="l" t="t" r="r" b="b"/>
              <a:pathLst>
                <a:path w="21424" h="9279" extrusionOk="0">
                  <a:moveTo>
                    <a:pt x="0" y="1"/>
                  </a:moveTo>
                  <a:lnTo>
                    <a:pt x="9439" y="4719"/>
                  </a:lnTo>
                  <a:lnTo>
                    <a:pt x="12900" y="9278"/>
                  </a:lnTo>
                  <a:lnTo>
                    <a:pt x="16073" y="9278"/>
                  </a:lnTo>
                  <a:lnTo>
                    <a:pt x="14069" y="2964"/>
                  </a:lnTo>
                  <a:lnTo>
                    <a:pt x="15466" y="2964"/>
                  </a:lnTo>
                  <a:lnTo>
                    <a:pt x="18996" y="5904"/>
                  </a:lnTo>
                  <a:lnTo>
                    <a:pt x="21019" y="4510"/>
                  </a:lnTo>
                  <a:lnTo>
                    <a:pt x="19448" y="1858"/>
                  </a:lnTo>
                  <a:lnTo>
                    <a:pt x="2142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50000">
                                          <p:cBhvr additive="base">
                                            <p:cTn id="7"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8" fill="hold" nodeType="afterEffect" p14:presetBounceEnd="5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50000">
                                          <p:cBhvr additive="base">
                                            <p:cTn id="21"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fill="hold"/>
                                            <p:tgtEl>
                                              <p:spTgt spid="44"/>
                                            </p:tgtEl>
                                            <p:attrNameLst>
                                              <p:attrName>ppt_x</p:attrName>
                                            </p:attrNameLst>
                                          </p:cBhvr>
                                          <p:tavLst>
                                            <p:tav tm="0">
                                              <p:val>
                                                <p:strVal val="#ppt_x"/>
                                              </p:val>
                                            </p:tav>
                                            <p:tav tm="100000">
                                              <p:val>
                                                <p:strVal val="#ppt_x"/>
                                              </p:val>
                                            </p:tav>
                                          </p:tavLst>
                                        </p:anim>
                                        <p:anim calcmode="lin" valueType="num">
                                          <p:cBhvr additive="base">
                                            <p:cTn id="27" dur="500" fill="hold"/>
                                            <p:tgtEl>
                                              <p:spTgt spid="44"/>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8" fill="hold" nodeType="afterEffect" p14:presetBounceEnd="50000">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14:bounceEnd="50000">
                                          <p:cBhvr additive="base">
                                            <p:cTn id="31"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8" fill="hold" nodeType="afterEffect" p14:presetBounceEnd="5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50000">
                                          <p:cBhvr additive="base">
                                            <p:cTn id="41"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42"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wav"/>
                                            </p:tgtEl>
                                          </p:cMediaNode>
                                        </p:audio>
                                      </p:subTnLst>
                                    </p:cTn>
                                  </p:par>
                                </p:childTnLst>
                              </p:cTn>
                            </p:par>
                            <p:par>
                              <p:cTn id="43" fill="hold">
                                <p:stCondLst>
                                  <p:cond delay="3500"/>
                                </p:stCondLst>
                                <p:childTnLst>
                                  <p:par>
                                    <p:cTn id="44" presetID="2" presetClass="entr" presetSubtype="4"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2" presetClass="entr" presetSubtype="8" fill="hold" nodeType="afterEffect" p14:presetBounceEnd="50000">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14:bounceEnd="50000">
                                          <p:cBhvr additive="base">
                                            <p:cTn id="5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whoosh.wav"/>
                                            </p:tgtEl>
                                          </p:cMediaNode>
                                        </p:audio>
                                      </p:subTnLst>
                                    </p:cTn>
                                  </p:par>
                                  <p:par>
                                    <p:cTn id="53" presetID="16" presetClass="entr" presetSubtype="21" fill="hold" nodeType="withEffect">
                                      <p:stCondLst>
                                        <p:cond delay="0"/>
                                      </p:stCondLst>
                                      <p:childTnLst>
                                        <p:set>
                                          <p:cBhvr>
                                            <p:cTn id="54" dur="1" fill="hold">
                                              <p:stCondLst>
                                                <p:cond delay="0"/>
                                              </p:stCondLst>
                                            </p:cTn>
                                            <p:tgtEl>
                                              <p:spTgt spid="158"/>
                                            </p:tgtEl>
                                            <p:attrNameLst>
                                              <p:attrName>style.visibility</p:attrName>
                                            </p:attrNameLst>
                                          </p:cBhvr>
                                          <p:to>
                                            <p:strVal val="visible"/>
                                          </p:to>
                                        </p:set>
                                        <p:animEffect transition="in" filter="barn(inVertical)">
                                          <p:cBhvr>
                                            <p:cTn id="55" dur="500"/>
                                            <p:tgtEl>
                                              <p:spTgt spid="158"/>
                                            </p:tgtEl>
                                          </p:cBhvr>
                                        </p:animEffect>
                                      </p:childTnLst>
                                    </p:cTn>
                                  </p:par>
                                  <p:par>
                                    <p:cTn id="56" presetID="16" presetClass="entr" presetSubtype="21" fill="hold" nodeType="withEffect">
                                      <p:stCondLst>
                                        <p:cond delay="0"/>
                                      </p:stCondLst>
                                      <p:childTnLst>
                                        <p:set>
                                          <p:cBhvr>
                                            <p:cTn id="57" dur="1" fill="hold">
                                              <p:stCondLst>
                                                <p:cond delay="0"/>
                                              </p:stCondLst>
                                            </p:cTn>
                                            <p:tgtEl>
                                              <p:spTgt spid="171"/>
                                            </p:tgtEl>
                                            <p:attrNameLst>
                                              <p:attrName>style.visibility</p:attrName>
                                            </p:attrNameLst>
                                          </p:cBhvr>
                                          <p:to>
                                            <p:strVal val="visible"/>
                                          </p:to>
                                        </p:set>
                                        <p:animEffect transition="in" filter="barn(inVertical)">
                                          <p:cBhvr>
                                            <p:cTn id="58" dur="500"/>
                                            <p:tgtEl>
                                              <p:spTgt spid="171"/>
                                            </p:tgtEl>
                                          </p:cBhvr>
                                        </p:animEffect>
                                      </p:childTnLst>
                                    </p:cTn>
                                  </p:par>
                                  <p:par>
                                    <p:cTn id="59" presetID="16" presetClass="entr" presetSubtype="21" fill="hold" nodeType="withEffect">
                                      <p:stCondLst>
                                        <p:cond delay="0"/>
                                      </p:stCondLst>
                                      <p:childTnLst>
                                        <p:set>
                                          <p:cBhvr>
                                            <p:cTn id="60" dur="1" fill="hold">
                                              <p:stCondLst>
                                                <p:cond delay="0"/>
                                              </p:stCondLst>
                                            </p:cTn>
                                            <p:tgtEl>
                                              <p:spTgt spid="199"/>
                                            </p:tgtEl>
                                            <p:attrNameLst>
                                              <p:attrName>style.visibility</p:attrName>
                                            </p:attrNameLst>
                                          </p:cBhvr>
                                          <p:to>
                                            <p:strVal val="visible"/>
                                          </p:to>
                                        </p:set>
                                        <p:animEffect transition="in" filter="barn(inVertical)">
                                          <p:cBhvr>
                                            <p:cTn id="61" dur="500"/>
                                            <p:tgtEl>
                                              <p:spTgt spid="199"/>
                                            </p:tgtEl>
                                          </p:cBhvr>
                                        </p:animEffect>
                                      </p:childTnLst>
                                    </p:cTn>
                                  </p:par>
                                  <p:par>
                                    <p:cTn id="62" presetID="16" presetClass="entr" presetSubtype="21"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animEffect transition="in" filter="barn(inVertical)">
                                          <p:cBhvr>
                                            <p:cTn id="64" dur="500"/>
                                            <p:tgtEl>
                                              <p:spTgt spid="210"/>
                                            </p:tgtEl>
                                          </p:cBhvr>
                                        </p:animEffect>
                                      </p:childTnLst>
                                    </p:cTn>
                                  </p:par>
                                  <p:par>
                                    <p:cTn id="65" presetID="16" presetClass="entr" presetSubtype="21" fill="hold" nodeType="with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barn(inVertical)">
                                          <p:cBhvr>
                                            <p:cTn id="67" dur="500"/>
                                            <p:tgtEl>
                                              <p:spTgt spid="114"/>
                                            </p:tgtEl>
                                          </p:cBhvr>
                                        </p:animEffect>
                                      </p:childTnLst>
                                    </p:cTn>
                                  </p:par>
                                </p:childTnLst>
                              </p:cTn>
                            </p:par>
                            <p:par>
                              <p:cTn id="68" fill="hold">
                                <p:stCondLst>
                                  <p:cond delay="4500"/>
                                </p:stCondLst>
                                <p:childTnLst>
                                  <p:par>
                                    <p:cTn id="69" presetID="2" presetClass="entr" presetSubtype="4" fill="hold" grpId="0" nodeType="afterEffect">
                                      <p:stCondLst>
                                        <p:cond delay="0"/>
                                      </p:stCondLst>
                                      <p:childTnLst>
                                        <p:set>
                                          <p:cBhvr>
                                            <p:cTn id="70" dur="1" fill="hold">
                                              <p:stCondLst>
                                                <p:cond delay="0"/>
                                              </p:stCondLst>
                                            </p:cTn>
                                            <p:tgtEl>
                                              <p:spTgt spid="97"/>
                                            </p:tgtEl>
                                            <p:attrNameLst>
                                              <p:attrName>style.visibility</p:attrName>
                                            </p:attrNameLst>
                                          </p:cBhvr>
                                          <p:to>
                                            <p:strVal val="visible"/>
                                          </p:to>
                                        </p:set>
                                        <p:anim calcmode="lin" valueType="num">
                                          <p:cBhvr additive="base">
                                            <p:cTn id="71" dur="500" fill="hold"/>
                                            <p:tgtEl>
                                              <p:spTgt spid="97"/>
                                            </p:tgtEl>
                                            <p:attrNameLst>
                                              <p:attrName>ppt_x</p:attrName>
                                            </p:attrNameLst>
                                          </p:cBhvr>
                                          <p:tavLst>
                                            <p:tav tm="0">
                                              <p:val>
                                                <p:strVal val="#ppt_x"/>
                                              </p:val>
                                            </p:tav>
                                            <p:tav tm="100000">
                                              <p:val>
                                                <p:strVal val="#ppt_x"/>
                                              </p:val>
                                            </p:tav>
                                          </p:tavLst>
                                        </p:anim>
                                        <p:anim calcmode="lin" valueType="num">
                                          <p:cBhvr additive="base">
                                            <p:cTn id="72" dur="500" fill="hold"/>
                                            <p:tgtEl>
                                              <p:spTgt spid="97"/>
                                            </p:tgtEl>
                                            <p:attrNameLst>
                                              <p:attrName>ppt_y</p:attrName>
                                            </p:attrNameLst>
                                          </p:cBhvr>
                                          <p:tavLst>
                                            <p:tav tm="0">
                                              <p:val>
                                                <p:strVal val="1+#ppt_h/2"/>
                                              </p:val>
                                            </p:tav>
                                            <p:tav tm="100000">
                                              <p:val>
                                                <p:strVal val="#ppt_y"/>
                                              </p:val>
                                            </p:tav>
                                          </p:tavLst>
                                        </p:anim>
                                      </p:childTnLst>
                                    </p:cTn>
                                  </p:par>
                                </p:childTnLst>
                              </p:cTn>
                            </p:par>
                            <p:par>
                              <p:cTn id="73" fill="hold">
                                <p:stCondLst>
                                  <p:cond delay="5000"/>
                                </p:stCondLst>
                                <p:childTnLst>
                                  <p:par>
                                    <p:cTn id="74" presetID="2" presetClass="entr" presetSubtype="8" fill="hold" nodeType="afterEffect" p14:presetBounceEnd="50000">
                                      <p:stCondLst>
                                        <p:cond delay="0"/>
                                      </p:stCondLst>
                                      <p:childTnLst>
                                        <p:set>
                                          <p:cBhvr>
                                            <p:cTn id="75" dur="1" fill="hold">
                                              <p:stCondLst>
                                                <p:cond delay="0"/>
                                              </p:stCondLst>
                                            </p:cTn>
                                            <p:tgtEl>
                                              <p:spTgt spid="101"/>
                                            </p:tgtEl>
                                            <p:attrNameLst>
                                              <p:attrName>style.visibility</p:attrName>
                                            </p:attrNameLst>
                                          </p:cBhvr>
                                          <p:to>
                                            <p:strVal val="visible"/>
                                          </p:to>
                                        </p:set>
                                        <p:anim calcmode="lin" valueType="num" p14:bounceEnd="50000">
                                          <p:cBhvr additive="base">
                                            <p:cTn id="76"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77" dur="500" fill="hold"/>
                                            <p:tgtEl>
                                              <p:spTgt spid="1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3" name="whoosh.wav"/>
                                            </p:tgtEl>
                                          </p:cMediaNode>
                                        </p:audio>
                                      </p:subTnLst>
                                    </p:cTn>
                                  </p:par>
                                </p:childTnLst>
                              </p:cTn>
                            </p:par>
                            <p:par>
                              <p:cTn id="78" fill="hold">
                                <p:stCondLst>
                                  <p:cond delay="5500"/>
                                </p:stCondLst>
                                <p:childTnLst>
                                  <p:par>
                                    <p:cTn id="79" presetID="16" presetClass="entr" presetSubtype="37" fill="hold" grpId="0" nodeType="after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barn(outVertical)">
                                          <p:cBhvr>
                                            <p:cTn id="81" dur="500"/>
                                            <p:tgtEl>
                                              <p:spTgt spid="17"/>
                                            </p:tgtEl>
                                          </p:cBhvr>
                                        </p:animEffect>
                                      </p:childTnLst>
                                    </p:cTn>
                                  </p:par>
                                  <p:par>
                                    <p:cTn id="82" presetID="16" presetClass="entr" presetSubtype="37" fill="hold" grpId="0" nodeType="withEffect">
                                      <p:stCondLst>
                                        <p:cond delay="0"/>
                                      </p:stCondLst>
                                      <p:childTnLst>
                                        <p:set>
                                          <p:cBhvr>
                                            <p:cTn id="83" dur="1" fill="hold">
                                              <p:stCondLst>
                                                <p:cond delay="0"/>
                                              </p:stCondLst>
                                            </p:cTn>
                                            <p:tgtEl>
                                              <p:spTgt spid="94"/>
                                            </p:tgtEl>
                                            <p:attrNameLst>
                                              <p:attrName>style.visibility</p:attrName>
                                            </p:attrNameLst>
                                          </p:cBhvr>
                                          <p:to>
                                            <p:strVal val="visible"/>
                                          </p:to>
                                        </p:set>
                                        <p:animEffect transition="in" filter="barn(outVertical)">
                                          <p:cBhvr>
                                            <p:cTn id="84" dur="500"/>
                                            <p:tgtEl>
                                              <p:spTgt spid="94"/>
                                            </p:tgtEl>
                                          </p:cBhvr>
                                        </p:animEffect>
                                      </p:childTnLst>
                                    </p:cTn>
                                  </p:par>
                                  <p:par>
                                    <p:cTn id="85" presetID="16" presetClass="entr" presetSubtype="37" fill="hold" grpId="0" nodeType="with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barn(outVertical)">
                                          <p:cBhvr>
                                            <p:cTn id="87" dur="500"/>
                                            <p:tgtEl>
                                              <p:spTgt spid="95"/>
                                            </p:tgtEl>
                                          </p:cBhvr>
                                        </p:animEffect>
                                      </p:childTnLst>
                                    </p:cTn>
                                  </p:par>
                                  <p:par>
                                    <p:cTn id="88" presetID="16" presetClass="entr" presetSubtype="37" fill="hold" grpId="0" nodeType="withEffect">
                                      <p:stCondLst>
                                        <p:cond delay="0"/>
                                      </p:stCondLst>
                                      <p:childTnLst>
                                        <p:set>
                                          <p:cBhvr>
                                            <p:cTn id="89" dur="1" fill="hold">
                                              <p:stCondLst>
                                                <p:cond delay="0"/>
                                              </p:stCondLst>
                                            </p:cTn>
                                            <p:tgtEl>
                                              <p:spTgt spid="96"/>
                                            </p:tgtEl>
                                            <p:attrNameLst>
                                              <p:attrName>style.visibility</p:attrName>
                                            </p:attrNameLst>
                                          </p:cBhvr>
                                          <p:to>
                                            <p:strVal val="visible"/>
                                          </p:to>
                                        </p:set>
                                        <p:animEffect transition="in" filter="barn(outVertical)">
                                          <p:cBhvr>
                                            <p:cTn id="90" dur="500"/>
                                            <p:tgtEl>
                                              <p:spTgt spid="96"/>
                                            </p:tgtEl>
                                          </p:cBhvr>
                                        </p:animEffect>
                                      </p:childTnLst>
                                    </p:cTn>
                                  </p:par>
                                  <p:par>
                                    <p:cTn id="91" presetID="16" presetClass="entr" presetSubtype="37" fill="hold" grpId="0" nodeType="with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barn(outVertical)">
                                          <p:cBhvr>
                                            <p:cTn id="93"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46" grpId="0" animBg="1"/>
          <p:bldP spid="44" grpId="0" animBg="1"/>
          <p:bldP spid="14" grpId="0" animBg="1"/>
          <p:bldP spid="96" grpId="0" animBg="1"/>
          <p:bldP spid="94" grpId="0" animBg="1"/>
          <p:bldP spid="95" grpId="0" animBg="1"/>
          <p:bldP spid="17" grpId="0" animBg="1"/>
          <p:bldP spid="25" grpId="0"/>
          <p:bldP spid="97" grpId="0" animBg="1"/>
          <p:bldP spid="10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whoosh.wav"/>
                                            </p:tgtEl>
                                          </p:cMediaNode>
                                        </p:audio>
                                      </p:sub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fill="hold"/>
                                            <p:tgtEl>
                                              <p:spTgt spid="44"/>
                                            </p:tgtEl>
                                            <p:attrNameLst>
                                              <p:attrName>ppt_x</p:attrName>
                                            </p:attrNameLst>
                                          </p:cBhvr>
                                          <p:tavLst>
                                            <p:tav tm="0">
                                              <p:val>
                                                <p:strVal val="#ppt_x"/>
                                              </p:val>
                                            </p:tav>
                                            <p:tav tm="100000">
                                              <p:val>
                                                <p:strVal val="#ppt_x"/>
                                              </p:val>
                                            </p:tav>
                                          </p:tavLst>
                                        </p:anim>
                                        <p:anim calcmode="lin" valueType="num">
                                          <p:cBhvr additive="base">
                                            <p:cTn id="27" dur="500" fill="hold"/>
                                            <p:tgtEl>
                                              <p:spTgt spid="44"/>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whoosh.wav"/>
                                            </p:tgtEl>
                                          </p:cMediaNode>
                                        </p:audio>
                                      </p:sub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8"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4" name="whoosh.wav"/>
                                            </p:tgtEl>
                                          </p:cMediaNode>
                                        </p:audio>
                                      </p:subTnLst>
                                    </p:cTn>
                                  </p:par>
                                </p:childTnLst>
                              </p:cTn>
                            </p:par>
                            <p:par>
                              <p:cTn id="43" fill="hold">
                                <p:stCondLst>
                                  <p:cond delay="3500"/>
                                </p:stCondLst>
                                <p:childTnLst>
                                  <p:par>
                                    <p:cTn id="44" presetID="2" presetClass="entr" presetSubtype="4"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2" presetClass="entr" presetSubtype="8"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0-#ppt_w/2"/>
                                              </p:val>
                                            </p:tav>
                                            <p:tav tm="100000">
                                              <p:val>
                                                <p:strVal val="#ppt_x"/>
                                              </p:val>
                                            </p:tav>
                                          </p:tavLst>
                                        </p:anim>
                                        <p:anim calcmode="lin" valueType="num">
                                          <p:cBhvr additive="base">
                                            <p:cTn id="52"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4" name="whoosh.wav"/>
                                            </p:tgtEl>
                                          </p:cMediaNode>
                                        </p:audio>
                                      </p:subTnLst>
                                    </p:cTn>
                                  </p:par>
                                  <p:par>
                                    <p:cTn id="53" presetID="16" presetClass="entr" presetSubtype="21" fill="hold" nodeType="withEffect">
                                      <p:stCondLst>
                                        <p:cond delay="0"/>
                                      </p:stCondLst>
                                      <p:childTnLst>
                                        <p:set>
                                          <p:cBhvr>
                                            <p:cTn id="54" dur="1" fill="hold">
                                              <p:stCondLst>
                                                <p:cond delay="0"/>
                                              </p:stCondLst>
                                            </p:cTn>
                                            <p:tgtEl>
                                              <p:spTgt spid="158"/>
                                            </p:tgtEl>
                                            <p:attrNameLst>
                                              <p:attrName>style.visibility</p:attrName>
                                            </p:attrNameLst>
                                          </p:cBhvr>
                                          <p:to>
                                            <p:strVal val="visible"/>
                                          </p:to>
                                        </p:set>
                                        <p:animEffect transition="in" filter="barn(inVertical)">
                                          <p:cBhvr>
                                            <p:cTn id="55" dur="500"/>
                                            <p:tgtEl>
                                              <p:spTgt spid="158"/>
                                            </p:tgtEl>
                                          </p:cBhvr>
                                        </p:animEffect>
                                      </p:childTnLst>
                                    </p:cTn>
                                  </p:par>
                                  <p:par>
                                    <p:cTn id="56" presetID="16" presetClass="entr" presetSubtype="21" fill="hold" nodeType="withEffect">
                                      <p:stCondLst>
                                        <p:cond delay="0"/>
                                      </p:stCondLst>
                                      <p:childTnLst>
                                        <p:set>
                                          <p:cBhvr>
                                            <p:cTn id="57" dur="1" fill="hold">
                                              <p:stCondLst>
                                                <p:cond delay="0"/>
                                              </p:stCondLst>
                                            </p:cTn>
                                            <p:tgtEl>
                                              <p:spTgt spid="171"/>
                                            </p:tgtEl>
                                            <p:attrNameLst>
                                              <p:attrName>style.visibility</p:attrName>
                                            </p:attrNameLst>
                                          </p:cBhvr>
                                          <p:to>
                                            <p:strVal val="visible"/>
                                          </p:to>
                                        </p:set>
                                        <p:animEffect transition="in" filter="barn(inVertical)">
                                          <p:cBhvr>
                                            <p:cTn id="58" dur="500"/>
                                            <p:tgtEl>
                                              <p:spTgt spid="171"/>
                                            </p:tgtEl>
                                          </p:cBhvr>
                                        </p:animEffect>
                                      </p:childTnLst>
                                    </p:cTn>
                                  </p:par>
                                  <p:par>
                                    <p:cTn id="59" presetID="16" presetClass="entr" presetSubtype="21" fill="hold" nodeType="withEffect">
                                      <p:stCondLst>
                                        <p:cond delay="0"/>
                                      </p:stCondLst>
                                      <p:childTnLst>
                                        <p:set>
                                          <p:cBhvr>
                                            <p:cTn id="60" dur="1" fill="hold">
                                              <p:stCondLst>
                                                <p:cond delay="0"/>
                                              </p:stCondLst>
                                            </p:cTn>
                                            <p:tgtEl>
                                              <p:spTgt spid="199"/>
                                            </p:tgtEl>
                                            <p:attrNameLst>
                                              <p:attrName>style.visibility</p:attrName>
                                            </p:attrNameLst>
                                          </p:cBhvr>
                                          <p:to>
                                            <p:strVal val="visible"/>
                                          </p:to>
                                        </p:set>
                                        <p:animEffect transition="in" filter="barn(inVertical)">
                                          <p:cBhvr>
                                            <p:cTn id="61" dur="500"/>
                                            <p:tgtEl>
                                              <p:spTgt spid="199"/>
                                            </p:tgtEl>
                                          </p:cBhvr>
                                        </p:animEffect>
                                      </p:childTnLst>
                                    </p:cTn>
                                  </p:par>
                                  <p:par>
                                    <p:cTn id="62" presetID="16" presetClass="entr" presetSubtype="21"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animEffect transition="in" filter="barn(inVertical)">
                                          <p:cBhvr>
                                            <p:cTn id="64" dur="500"/>
                                            <p:tgtEl>
                                              <p:spTgt spid="210"/>
                                            </p:tgtEl>
                                          </p:cBhvr>
                                        </p:animEffect>
                                      </p:childTnLst>
                                    </p:cTn>
                                  </p:par>
                                  <p:par>
                                    <p:cTn id="65" presetID="16" presetClass="entr" presetSubtype="21" fill="hold" nodeType="with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barn(inVertical)">
                                          <p:cBhvr>
                                            <p:cTn id="67" dur="500"/>
                                            <p:tgtEl>
                                              <p:spTgt spid="114"/>
                                            </p:tgtEl>
                                          </p:cBhvr>
                                        </p:animEffect>
                                      </p:childTnLst>
                                    </p:cTn>
                                  </p:par>
                                </p:childTnLst>
                              </p:cTn>
                            </p:par>
                            <p:par>
                              <p:cTn id="68" fill="hold">
                                <p:stCondLst>
                                  <p:cond delay="4500"/>
                                </p:stCondLst>
                                <p:childTnLst>
                                  <p:par>
                                    <p:cTn id="69" presetID="2" presetClass="entr" presetSubtype="4" fill="hold" grpId="0" nodeType="afterEffect">
                                      <p:stCondLst>
                                        <p:cond delay="0"/>
                                      </p:stCondLst>
                                      <p:childTnLst>
                                        <p:set>
                                          <p:cBhvr>
                                            <p:cTn id="70" dur="1" fill="hold">
                                              <p:stCondLst>
                                                <p:cond delay="0"/>
                                              </p:stCondLst>
                                            </p:cTn>
                                            <p:tgtEl>
                                              <p:spTgt spid="97"/>
                                            </p:tgtEl>
                                            <p:attrNameLst>
                                              <p:attrName>style.visibility</p:attrName>
                                            </p:attrNameLst>
                                          </p:cBhvr>
                                          <p:to>
                                            <p:strVal val="visible"/>
                                          </p:to>
                                        </p:set>
                                        <p:anim calcmode="lin" valueType="num">
                                          <p:cBhvr additive="base">
                                            <p:cTn id="71" dur="500" fill="hold"/>
                                            <p:tgtEl>
                                              <p:spTgt spid="97"/>
                                            </p:tgtEl>
                                            <p:attrNameLst>
                                              <p:attrName>ppt_x</p:attrName>
                                            </p:attrNameLst>
                                          </p:cBhvr>
                                          <p:tavLst>
                                            <p:tav tm="0">
                                              <p:val>
                                                <p:strVal val="#ppt_x"/>
                                              </p:val>
                                            </p:tav>
                                            <p:tav tm="100000">
                                              <p:val>
                                                <p:strVal val="#ppt_x"/>
                                              </p:val>
                                            </p:tav>
                                          </p:tavLst>
                                        </p:anim>
                                        <p:anim calcmode="lin" valueType="num">
                                          <p:cBhvr additive="base">
                                            <p:cTn id="72" dur="500" fill="hold"/>
                                            <p:tgtEl>
                                              <p:spTgt spid="97"/>
                                            </p:tgtEl>
                                            <p:attrNameLst>
                                              <p:attrName>ppt_y</p:attrName>
                                            </p:attrNameLst>
                                          </p:cBhvr>
                                          <p:tavLst>
                                            <p:tav tm="0">
                                              <p:val>
                                                <p:strVal val="1+#ppt_h/2"/>
                                              </p:val>
                                            </p:tav>
                                            <p:tav tm="100000">
                                              <p:val>
                                                <p:strVal val="#ppt_y"/>
                                              </p:val>
                                            </p:tav>
                                          </p:tavLst>
                                        </p:anim>
                                      </p:childTnLst>
                                    </p:cTn>
                                  </p:par>
                                </p:childTnLst>
                              </p:cTn>
                            </p:par>
                            <p:par>
                              <p:cTn id="73" fill="hold">
                                <p:stCondLst>
                                  <p:cond delay="5000"/>
                                </p:stCondLst>
                                <p:childTnLst>
                                  <p:par>
                                    <p:cTn id="74" presetID="2" presetClass="entr" presetSubtype="8" fill="hold" nodeType="afterEffect">
                                      <p:stCondLst>
                                        <p:cond delay="0"/>
                                      </p:stCondLst>
                                      <p:childTnLst>
                                        <p:set>
                                          <p:cBhvr>
                                            <p:cTn id="75" dur="1" fill="hold">
                                              <p:stCondLst>
                                                <p:cond delay="0"/>
                                              </p:stCondLst>
                                            </p:cTn>
                                            <p:tgtEl>
                                              <p:spTgt spid="101"/>
                                            </p:tgtEl>
                                            <p:attrNameLst>
                                              <p:attrName>style.visibility</p:attrName>
                                            </p:attrNameLst>
                                          </p:cBhvr>
                                          <p:to>
                                            <p:strVal val="visible"/>
                                          </p:to>
                                        </p:set>
                                        <p:anim calcmode="lin" valueType="num">
                                          <p:cBhvr additive="base">
                                            <p:cTn id="76" dur="500" fill="hold"/>
                                            <p:tgtEl>
                                              <p:spTgt spid="101"/>
                                            </p:tgtEl>
                                            <p:attrNameLst>
                                              <p:attrName>ppt_x</p:attrName>
                                            </p:attrNameLst>
                                          </p:cBhvr>
                                          <p:tavLst>
                                            <p:tav tm="0">
                                              <p:val>
                                                <p:strVal val="0-#ppt_w/2"/>
                                              </p:val>
                                            </p:tav>
                                            <p:tav tm="100000">
                                              <p:val>
                                                <p:strVal val="#ppt_x"/>
                                              </p:val>
                                            </p:tav>
                                          </p:tavLst>
                                        </p:anim>
                                        <p:anim calcmode="lin" valueType="num">
                                          <p:cBhvr additive="base">
                                            <p:cTn id="77" dur="500" fill="hold"/>
                                            <p:tgtEl>
                                              <p:spTgt spid="1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4" name="whoosh.wav"/>
                                            </p:tgtEl>
                                          </p:cMediaNode>
                                        </p:audio>
                                      </p:subTnLst>
                                    </p:cTn>
                                  </p:par>
                                </p:childTnLst>
                              </p:cTn>
                            </p:par>
                            <p:par>
                              <p:cTn id="78" fill="hold">
                                <p:stCondLst>
                                  <p:cond delay="5500"/>
                                </p:stCondLst>
                                <p:childTnLst>
                                  <p:par>
                                    <p:cTn id="79" presetID="16" presetClass="entr" presetSubtype="37" fill="hold" grpId="0" nodeType="after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barn(outVertical)">
                                          <p:cBhvr>
                                            <p:cTn id="81" dur="500"/>
                                            <p:tgtEl>
                                              <p:spTgt spid="17"/>
                                            </p:tgtEl>
                                          </p:cBhvr>
                                        </p:animEffect>
                                      </p:childTnLst>
                                    </p:cTn>
                                  </p:par>
                                  <p:par>
                                    <p:cTn id="82" presetID="16" presetClass="entr" presetSubtype="37" fill="hold" grpId="0" nodeType="withEffect">
                                      <p:stCondLst>
                                        <p:cond delay="0"/>
                                      </p:stCondLst>
                                      <p:childTnLst>
                                        <p:set>
                                          <p:cBhvr>
                                            <p:cTn id="83" dur="1" fill="hold">
                                              <p:stCondLst>
                                                <p:cond delay="0"/>
                                              </p:stCondLst>
                                            </p:cTn>
                                            <p:tgtEl>
                                              <p:spTgt spid="94"/>
                                            </p:tgtEl>
                                            <p:attrNameLst>
                                              <p:attrName>style.visibility</p:attrName>
                                            </p:attrNameLst>
                                          </p:cBhvr>
                                          <p:to>
                                            <p:strVal val="visible"/>
                                          </p:to>
                                        </p:set>
                                        <p:animEffect transition="in" filter="barn(outVertical)">
                                          <p:cBhvr>
                                            <p:cTn id="84" dur="500"/>
                                            <p:tgtEl>
                                              <p:spTgt spid="94"/>
                                            </p:tgtEl>
                                          </p:cBhvr>
                                        </p:animEffect>
                                      </p:childTnLst>
                                    </p:cTn>
                                  </p:par>
                                  <p:par>
                                    <p:cTn id="85" presetID="16" presetClass="entr" presetSubtype="37" fill="hold" grpId="0" nodeType="with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barn(outVertical)">
                                          <p:cBhvr>
                                            <p:cTn id="87" dur="500"/>
                                            <p:tgtEl>
                                              <p:spTgt spid="95"/>
                                            </p:tgtEl>
                                          </p:cBhvr>
                                        </p:animEffect>
                                      </p:childTnLst>
                                    </p:cTn>
                                  </p:par>
                                  <p:par>
                                    <p:cTn id="88" presetID="16" presetClass="entr" presetSubtype="37" fill="hold" grpId="0" nodeType="withEffect">
                                      <p:stCondLst>
                                        <p:cond delay="0"/>
                                      </p:stCondLst>
                                      <p:childTnLst>
                                        <p:set>
                                          <p:cBhvr>
                                            <p:cTn id="89" dur="1" fill="hold">
                                              <p:stCondLst>
                                                <p:cond delay="0"/>
                                              </p:stCondLst>
                                            </p:cTn>
                                            <p:tgtEl>
                                              <p:spTgt spid="96"/>
                                            </p:tgtEl>
                                            <p:attrNameLst>
                                              <p:attrName>style.visibility</p:attrName>
                                            </p:attrNameLst>
                                          </p:cBhvr>
                                          <p:to>
                                            <p:strVal val="visible"/>
                                          </p:to>
                                        </p:set>
                                        <p:animEffect transition="in" filter="barn(outVertical)">
                                          <p:cBhvr>
                                            <p:cTn id="90" dur="500"/>
                                            <p:tgtEl>
                                              <p:spTgt spid="96"/>
                                            </p:tgtEl>
                                          </p:cBhvr>
                                        </p:animEffect>
                                      </p:childTnLst>
                                    </p:cTn>
                                  </p:par>
                                  <p:par>
                                    <p:cTn id="91" presetID="16" presetClass="entr" presetSubtype="37" fill="hold" grpId="0" nodeType="with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barn(outVertical)">
                                          <p:cBhvr>
                                            <p:cTn id="93"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46" grpId="0" animBg="1"/>
          <p:bldP spid="44" grpId="0" animBg="1"/>
          <p:bldP spid="14" grpId="0" animBg="1"/>
          <p:bldP spid="96" grpId="0" animBg="1"/>
          <p:bldP spid="94" grpId="0" animBg="1"/>
          <p:bldP spid="95" grpId="0" animBg="1"/>
          <p:bldP spid="17" grpId="0" animBg="1"/>
          <p:bldP spid="25" grpId="0"/>
          <p:bldP spid="97" grpId="0" animBg="1"/>
          <p:bldP spid="10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197148" y="3662195"/>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196470" y="494349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47701" y="4897738"/>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24405" y="4631531"/>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4/1775</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684088" y="3655594"/>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61624" y="3528762"/>
              <a:ext cx="146447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4/7/1776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9" y="242858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06785" y="2428589"/>
            <a:ext cx="2365016" cy="877452"/>
            <a:chOff x="455088" y="2177387"/>
            <a:chExt cx="1773762"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455088" y="2346632"/>
              <a:ext cx="1678768"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10/1781</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418748" y="1230458"/>
            <a:ext cx="2553052" cy="877452"/>
            <a:chOff x="314061" y="922843"/>
            <a:chExt cx="1914789"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314061" y="1062915"/>
              <a:ext cx="1850232"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9/1783</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84" name="Google Shape;1954;p71">
            <a:extLst>
              <a:ext uri="{FF2B5EF4-FFF2-40B4-BE49-F238E27FC236}">
                <a16:creationId xmlns:a16="http://schemas.microsoft.com/office/drawing/2014/main" id="{EFD5A229-A0EF-714E-B853-37BA02DB99EF}"/>
              </a:ext>
            </a:extLst>
          </p:cNvPr>
          <p:cNvGrpSpPr/>
          <p:nvPr/>
        </p:nvGrpSpPr>
        <p:grpSpPr>
          <a:xfrm>
            <a:off x="788644" y="0"/>
            <a:ext cx="1059941" cy="1120245"/>
            <a:chOff x="1848400" y="651357"/>
            <a:chExt cx="3924835" cy="4825318"/>
          </a:xfrm>
          <a:solidFill>
            <a:schemeClr val="bg1"/>
          </a:solidFill>
        </p:grpSpPr>
        <p:sp>
          <p:nvSpPr>
            <p:cNvPr id="85" name="Google Shape;1955;p71">
              <a:extLst>
                <a:ext uri="{FF2B5EF4-FFF2-40B4-BE49-F238E27FC236}">
                  <a16:creationId xmlns:a16="http://schemas.microsoft.com/office/drawing/2014/main" id="{D47E54F4-0D97-EA49-ACA6-DBC415E52085}"/>
                </a:ext>
              </a:extLst>
            </p:cNvPr>
            <p:cNvSpPr/>
            <p:nvPr/>
          </p:nvSpPr>
          <p:spPr>
            <a:xfrm>
              <a:off x="1848400" y="769375"/>
              <a:ext cx="2204950" cy="4707300"/>
            </a:xfrm>
            <a:custGeom>
              <a:avLst/>
              <a:gdLst/>
              <a:ahLst/>
              <a:cxnLst/>
              <a:rect l="l" t="t" r="r" b="b"/>
              <a:pathLst>
                <a:path w="88198" h="188292" extrusionOk="0">
                  <a:moveTo>
                    <a:pt x="13008" y="12032"/>
                  </a:moveTo>
                  <a:cubicBezTo>
                    <a:pt x="15369" y="12032"/>
                    <a:pt x="12413" y="14108"/>
                    <a:pt x="12413" y="14108"/>
                  </a:cubicBezTo>
                  <a:lnTo>
                    <a:pt x="12102" y="12103"/>
                  </a:lnTo>
                  <a:cubicBezTo>
                    <a:pt x="12466" y="12054"/>
                    <a:pt x="12765" y="12032"/>
                    <a:pt x="13008" y="12032"/>
                  </a:cubicBezTo>
                  <a:close/>
                  <a:moveTo>
                    <a:pt x="18407" y="54339"/>
                  </a:moveTo>
                  <a:cubicBezTo>
                    <a:pt x="18534" y="54398"/>
                    <a:pt x="18665" y="54449"/>
                    <a:pt x="18786" y="54519"/>
                  </a:cubicBezTo>
                  <a:cubicBezTo>
                    <a:pt x="19073" y="54683"/>
                    <a:pt x="19317" y="54899"/>
                    <a:pt x="19537" y="55141"/>
                  </a:cubicBezTo>
                  <a:cubicBezTo>
                    <a:pt x="19423" y="55193"/>
                    <a:pt x="19319" y="55243"/>
                    <a:pt x="19228" y="55291"/>
                  </a:cubicBezTo>
                  <a:cubicBezTo>
                    <a:pt x="18987" y="55284"/>
                    <a:pt x="18916" y="55259"/>
                    <a:pt x="18868" y="55259"/>
                  </a:cubicBezTo>
                  <a:cubicBezTo>
                    <a:pt x="18811" y="55259"/>
                    <a:pt x="18787" y="55296"/>
                    <a:pt x="18541" y="55449"/>
                  </a:cubicBezTo>
                  <a:cubicBezTo>
                    <a:pt x="18493" y="55080"/>
                    <a:pt x="18452" y="54709"/>
                    <a:pt x="18407" y="54339"/>
                  </a:cubicBezTo>
                  <a:close/>
                  <a:moveTo>
                    <a:pt x="7627" y="56137"/>
                  </a:moveTo>
                  <a:lnTo>
                    <a:pt x="7791" y="58874"/>
                  </a:lnTo>
                  <a:cubicBezTo>
                    <a:pt x="7791" y="58874"/>
                    <a:pt x="6913" y="59376"/>
                    <a:pt x="6035" y="60430"/>
                  </a:cubicBezTo>
                  <a:cubicBezTo>
                    <a:pt x="6302" y="58878"/>
                    <a:pt x="6773" y="57355"/>
                    <a:pt x="7627" y="56137"/>
                  </a:cubicBezTo>
                  <a:close/>
                  <a:moveTo>
                    <a:pt x="15168" y="87734"/>
                  </a:moveTo>
                  <a:cubicBezTo>
                    <a:pt x="15168" y="87734"/>
                    <a:pt x="15940" y="87985"/>
                    <a:pt x="16414" y="88621"/>
                  </a:cubicBezTo>
                  <a:cubicBezTo>
                    <a:pt x="16343" y="88702"/>
                    <a:pt x="16280" y="88789"/>
                    <a:pt x="16204" y="88866"/>
                  </a:cubicBezTo>
                  <a:cubicBezTo>
                    <a:pt x="15278" y="89813"/>
                    <a:pt x="13931" y="90341"/>
                    <a:pt x="12465" y="90341"/>
                  </a:cubicBezTo>
                  <a:cubicBezTo>
                    <a:pt x="12382" y="90341"/>
                    <a:pt x="12297" y="90339"/>
                    <a:pt x="12213" y="90336"/>
                  </a:cubicBezTo>
                  <a:cubicBezTo>
                    <a:pt x="10656" y="90268"/>
                    <a:pt x="9252" y="89611"/>
                    <a:pt x="8363" y="88531"/>
                  </a:cubicBezTo>
                  <a:cubicBezTo>
                    <a:pt x="8240" y="88378"/>
                    <a:pt x="8126" y="88219"/>
                    <a:pt x="8020" y="88054"/>
                  </a:cubicBezTo>
                  <a:lnTo>
                    <a:pt x="8020" y="88054"/>
                  </a:lnTo>
                  <a:cubicBezTo>
                    <a:pt x="9344" y="88295"/>
                    <a:pt x="10474" y="88383"/>
                    <a:pt x="11417" y="88383"/>
                  </a:cubicBezTo>
                  <a:cubicBezTo>
                    <a:pt x="13979" y="88383"/>
                    <a:pt x="15168" y="87734"/>
                    <a:pt x="15168" y="87734"/>
                  </a:cubicBezTo>
                  <a:close/>
                  <a:moveTo>
                    <a:pt x="11570" y="102144"/>
                  </a:moveTo>
                  <a:lnTo>
                    <a:pt x="13600" y="104976"/>
                  </a:lnTo>
                  <a:lnTo>
                    <a:pt x="13600" y="109771"/>
                  </a:lnTo>
                  <a:cubicBezTo>
                    <a:pt x="13600" y="109771"/>
                    <a:pt x="13484" y="109907"/>
                    <a:pt x="13327" y="110137"/>
                  </a:cubicBezTo>
                  <a:cubicBezTo>
                    <a:pt x="12337" y="108242"/>
                    <a:pt x="11716" y="106064"/>
                    <a:pt x="11567" y="103774"/>
                  </a:cubicBezTo>
                  <a:cubicBezTo>
                    <a:pt x="11533" y="103231"/>
                    <a:pt x="11534" y="102687"/>
                    <a:pt x="11570" y="102144"/>
                  </a:cubicBezTo>
                  <a:close/>
                  <a:moveTo>
                    <a:pt x="52811" y="100747"/>
                  </a:moveTo>
                  <a:cubicBezTo>
                    <a:pt x="53858" y="102824"/>
                    <a:pt x="54482" y="105123"/>
                    <a:pt x="54576" y="107429"/>
                  </a:cubicBezTo>
                  <a:cubicBezTo>
                    <a:pt x="54629" y="108720"/>
                    <a:pt x="54507" y="110020"/>
                    <a:pt x="54247" y="111295"/>
                  </a:cubicBezTo>
                  <a:cubicBezTo>
                    <a:pt x="53650" y="107808"/>
                    <a:pt x="53295" y="104240"/>
                    <a:pt x="52811" y="100747"/>
                  </a:cubicBezTo>
                  <a:close/>
                  <a:moveTo>
                    <a:pt x="15418" y="128316"/>
                  </a:moveTo>
                  <a:lnTo>
                    <a:pt x="15418" y="128316"/>
                  </a:lnTo>
                  <a:cubicBezTo>
                    <a:pt x="16184" y="129795"/>
                    <a:pt x="17233" y="131031"/>
                    <a:pt x="18665" y="131768"/>
                  </a:cubicBezTo>
                  <a:cubicBezTo>
                    <a:pt x="18600" y="132010"/>
                    <a:pt x="18533" y="132252"/>
                    <a:pt x="18455" y="132491"/>
                  </a:cubicBezTo>
                  <a:cubicBezTo>
                    <a:pt x="18341" y="132845"/>
                    <a:pt x="17907" y="133980"/>
                    <a:pt x="17187" y="133980"/>
                  </a:cubicBezTo>
                  <a:cubicBezTo>
                    <a:pt x="17171" y="133980"/>
                    <a:pt x="17154" y="133979"/>
                    <a:pt x="17137" y="133978"/>
                  </a:cubicBezTo>
                  <a:cubicBezTo>
                    <a:pt x="16446" y="133934"/>
                    <a:pt x="16103" y="132878"/>
                    <a:pt x="15989" y="132426"/>
                  </a:cubicBezTo>
                  <a:cubicBezTo>
                    <a:pt x="15648" y="131089"/>
                    <a:pt x="15460" y="129705"/>
                    <a:pt x="15418" y="128316"/>
                  </a:cubicBezTo>
                  <a:close/>
                  <a:moveTo>
                    <a:pt x="8714" y="0"/>
                  </a:moveTo>
                  <a:lnTo>
                    <a:pt x="9266" y="10581"/>
                  </a:lnTo>
                  <a:cubicBezTo>
                    <a:pt x="9266" y="10581"/>
                    <a:pt x="7953" y="11825"/>
                    <a:pt x="9750" y="12517"/>
                  </a:cubicBezTo>
                  <a:lnTo>
                    <a:pt x="10028" y="14799"/>
                  </a:lnTo>
                  <a:cubicBezTo>
                    <a:pt x="10028" y="14799"/>
                    <a:pt x="9980" y="14795"/>
                    <a:pt x="9898" y="14795"/>
                  </a:cubicBezTo>
                  <a:cubicBezTo>
                    <a:pt x="9468" y="14795"/>
                    <a:pt x="8094" y="14893"/>
                    <a:pt x="7745" y="16113"/>
                  </a:cubicBezTo>
                  <a:lnTo>
                    <a:pt x="7745" y="20746"/>
                  </a:lnTo>
                  <a:cubicBezTo>
                    <a:pt x="7745" y="20746"/>
                    <a:pt x="7883" y="21506"/>
                    <a:pt x="9336" y="21990"/>
                  </a:cubicBezTo>
                  <a:lnTo>
                    <a:pt x="10096" y="35406"/>
                  </a:lnTo>
                  <a:lnTo>
                    <a:pt x="8714" y="35544"/>
                  </a:lnTo>
                  <a:lnTo>
                    <a:pt x="8575" y="36720"/>
                  </a:lnTo>
                  <a:lnTo>
                    <a:pt x="0" y="37551"/>
                  </a:lnTo>
                  <a:lnTo>
                    <a:pt x="484" y="40732"/>
                  </a:lnTo>
                  <a:lnTo>
                    <a:pt x="8783" y="39833"/>
                  </a:lnTo>
                  <a:lnTo>
                    <a:pt x="8921" y="40732"/>
                  </a:lnTo>
                  <a:lnTo>
                    <a:pt x="10167" y="40732"/>
                  </a:lnTo>
                  <a:lnTo>
                    <a:pt x="10651" y="45712"/>
                  </a:lnTo>
                  <a:cubicBezTo>
                    <a:pt x="10651" y="45712"/>
                    <a:pt x="11342" y="47233"/>
                    <a:pt x="9821" y="48063"/>
                  </a:cubicBezTo>
                  <a:lnTo>
                    <a:pt x="899" y="48063"/>
                  </a:lnTo>
                  <a:lnTo>
                    <a:pt x="1614" y="54171"/>
                  </a:lnTo>
                  <a:lnTo>
                    <a:pt x="7515" y="54263"/>
                  </a:lnTo>
                  <a:lnTo>
                    <a:pt x="7554" y="54914"/>
                  </a:lnTo>
                  <a:cubicBezTo>
                    <a:pt x="5817" y="56786"/>
                    <a:pt x="5220" y="59546"/>
                    <a:pt x="4981" y="62092"/>
                  </a:cubicBezTo>
                  <a:cubicBezTo>
                    <a:pt x="4427" y="63279"/>
                    <a:pt x="4090" y="64804"/>
                    <a:pt x="4381" y="66711"/>
                  </a:cubicBezTo>
                  <a:cubicBezTo>
                    <a:pt x="5211" y="72151"/>
                    <a:pt x="3459" y="76669"/>
                    <a:pt x="2352" y="77776"/>
                  </a:cubicBezTo>
                  <a:cubicBezTo>
                    <a:pt x="1246" y="78882"/>
                    <a:pt x="508" y="86258"/>
                    <a:pt x="6501" y="87734"/>
                  </a:cubicBezTo>
                  <a:cubicBezTo>
                    <a:pt x="6648" y="87770"/>
                    <a:pt x="6783" y="87796"/>
                    <a:pt x="6926" y="87829"/>
                  </a:cubicBezTo>
                  <a:cubicBezTo>
                    <a:pt x="7147" y="88261"/>
                    <a:pt x="7407" y="88674"/>
                    <a:pt x="7723" y="89058"/>
                  </a:cubicBezTo>
                  <a:cubicBezTo>
                    <a:pt x="8761" y="90320"/>
                    <a:pt x="10386" y="91088"/>
                    <a:pt x="12178" y="91165"/>
                  </a:cubicBezTo>
                  <a:cubicBezTo>
                    <a:pt x="12276" y="91169"/>
                    <a:pt x="12375" y="91171"/>
                    <a:pt x="12472" y="91171"/>
                  </a:cubicBezTo>
                  <a:cubicBezTo>
                    <a:pt x="14133" y="91171"/>
                    <a:pt x="15678" y="90563"/>
                    <a:pt x="16758" y="89483"/>
                  </a:cubicBezTo>
                  <a:lnTo>
                    <a:pt x="16758" y="89483"/>
                  </a:lnTo>
                  <a:cubicBezTo>
                    <a:pt x="16828" y="90089"/>
                    <a:pt x="16613" y="90876"/>
                    <a:pt x="15813" y="91884"/>
                  </a:cubicBezTo>
                  <a:cubicBezTo>
                    <a:pt x="15813" y="91884"/>
                    <a:pt x="9174" y="95664"/>
                    <a:pt x="9635" y="99444"/>
                  </a:cubicBezTo>
                  <a:lnTo>
                    <a:pt x="10844" y="101131"/>
                  </a:lnTo>
                  <a:cubicBezTo>
                    <a:pt x="10714" y="101940"/>
                    <a:pt x="10674" y="102832"/>
                    <a:pt x="10738" y="103829"/>
                  </a:cubicBezTo>
                  <a:cubicBezTo>
                    <a:pt x="10906" y="106421"/>
                    <a:pt x="11661" y="108873"/>
                    <a:pt x="12851" y="110974"/>
                  </a:cubicBezTo>
                  <a:cubicBezTo>
                    <a:pt x="12347" y="112064"/>
                    <a:pt x="12015" y="113717"/>
                    <a:pt x="13507" y="115212"/>
                  </a:cubicBezTo>
                  <a:cubicBezTo>
                    <a:pt x="13507" y="115212"/>
                    <a:pt x="12932" y="121462"/>
                    <a:pt x="14629" y="126447"/>
                  </a:cubicBezTo>
                  <a:cubicBezTo>
                    <a:pt x="14498" y="128526"/>
                    <a:pt x="14673" y="130627"/>
                    <a:pt x="15184" y="132631"/>
                  </a:cubicBezTo>
                  <a:cubicBezTo>
                    <a:pt x="15527" y="133977"/>
                    <a:pt x="16202" y="134749"/>
                    <a:pt x="17082" y="134807"/>
                  </a:cubicBezTo>
                  <a:cubicBezTo>
                    <a:pt x="17118" y="134809"/>
                    <a:pt x="17152" y="134810"/>
                    <a:pt x="17186" y="134810"/>
                  </a:cubicBezTo>
                  <a:cubicBezTo>
                    <a:pt x="18073" y="134810"/>
                    <a:pt x="18819" y="134066"/>
                    <a:pt x="19245" y="132747"/>
                  </a:cubicBezTo>
                  <a:cubicBezTo>
                    <a:pt x="19268" y="132674"/>
                    <a:pt x="19287" y="132599"/>
                    <a:pt x="19309" y="132525"/>
                  </a:cubicBezTo>
                  <a:lnTo>
                    <a:pt x="19309" y="132525"/>
                  </a:lnTo>
                  <a:cubicBezTo>
                    <a:pt x="20373" y="136412"/>
                    <a:pt x="18828" y="147472"/>
                    <a:pt x="19066" y="150869"/>
                  </a:cubicBezTo>
                  <a:cubicBezTo>
                    <a:pt x="19274" y="153845"/>
                    <a:pt x="20860" y="156639"/>
                    <a:pt x="20780" y="159621"/>
                  </a:cubicBezTo>
                  <a:cubicBezTo>
                    <a:pt x="20709" y="162238"/>
                    <a:pt x="19382" y="165005"/>
                    <a:pt x="20551" y="167350"/>
                  </a:cubicBezTo>
                  <a:cubicBezTo>
                    <a:pt x="21101" y="168454"/>
                    <a:pt x="22154" y="169206"/>
                    <a:pt x="23311" y="169576"/>
                  </a:cubicBezTo>
                  <a:cubicBezTo>
                    <a:pt x="23921" y="169772"/>
                    <a:pt x="24502" y="169790"/>
                    <a:pt x="25127" y="169843"/>
                  </a:cubicBezTo>
                  <a:cubicBezTo>
                    <a:pt x="25225" y="169853"/>
                    <a:pt x="25320" y="169868"/>
                    <a:pt x="25416" y="169888"/>
                  </a:cubicBezTo>
                  <a:cubicBezTo>
                    <a:pt x="26299" y="172129"/>
                    <a:pt x="26827" y="174496"/>
                    <a:pt x="26979" y="176901"/>
                  </a:cubicBezTo>
                  <a:cubicBezTo>
                    <a:pt x="26989" y="177056"/>
                    <a:pt x="26990" y="177231"/>
                    <a:pt x="26884" y="177343"/>
                  </a:cubicBezTo>
                  <a:cubicBezTo>
                    <a:pt x="26777" y="177459"/>
                    <a:pt x="26601" y="177467"/>
                    <a:pt x="26446" y="177497"/>
                  </a:cubicBezTo>
                  <a:cubicBezTo>
                    <a:pt x="25423" y="177696"/>
                    <a:pt x="25085" y="178978"/>
                    <a:pt x="24333" y="179701"/>
                  </a:cubicBezTo>
                  <a:cubicBezTo>
                    <a:pt x="23726" y="180285"/>
                    <a:pt x="22861" y="180483"/>
                    <a:pt x="22079" y="180792"/>
                  </a:cubicBezTo>
                  <a:cubicBezTo>
                    <a:pt x="21296" y="181103"/>
                    <a:pt x="20488" y="181656"/>
                    <a:pt x="20374" y="182489"/>
                  </a:cubicBezTo>
                  <a:cubicBezTo>
                    <a:pt x="20297" y="183048"/>
                    <a:pt x="20553" y="183592"/>
                    <a:pt x="20802" y="184098"/>
                  </a:cubicBezTo>
                  <a:cubicBezTo>
                    <a:pt x="21026" y="184554"/>
                    <a:pt x="21265" y="185027"/>
                    <a:pt x="21669" y="185335"/>
                  </a:cubicBezTo>
                  <a:cubicBezTo>
                    <a:pt x="21970" y="185566"/>
                    <a:pt x="22344" y="185686"/>
                    <a:pt x="22717" y="185748"/>
                  </a:cubicBezTo>
                  <a:cubicBezTo>
                    <a:pt x="22939" y="185783"/>
                    <a:pt x="23161" y="185799"/>
                    <a:pt x="23383" y="185799"/>
                  </a:cubicBezTo>
                  <a:cubicBezTo>
                    <a:pt x="24366" y="185799"/>
                    <a:pt x="25347" y="185490"/>
                    <a:pt x="26304" y="185223"/>
                  </a:cubicBezTo>
                  <a:cubicBezTo>
                    <a:pt x="27774" y="184810"/>
                    <a:pt x="29280" y="184488"/>
                    <a:pt x="30807" y="184435"/>
                  </a:cubicBezTo>
                  <a:cubicBezTo>
                    <a:pt x="31399" y="184416"/>
                    <a:pt x="31997" y="184436"/>
                    <a:pt x="32578" y="184320"/>
                  </a:cubicBezTo>
                  <a:cubicBezTo>
                    <a:pt x="33198" y="184195"/>
                    <a:pt x="33777" y="183920"/>
                    <a:pt x="34348" y="183646"/>
                  </a:cubicBezTo>
                  <a:cubicBezTo>
                    <a:pt x="34541" y="183554"/>
                    <a:pt x="34742" y="183455"/>
                    <a:pt x="34873" y="183287"/>
                  </a:cubicBezTo>
                  <a:cubicBezTo>
                    <a:pt x="34988" y="183138"/>
                    <a:pt x="35039" y="182950"/>
                    <a:pt x="35078" y="182767"/>
                  </a:cubicBezTo>
                  <a:cubicBezTo>
                    <a:pt x="35367" y="181453"/>
                    <a:pt x="35326" y="180089"/>
                    <a:pt x="34958" y="178795"/>
                  </a:cubicBezTo>
                  <a:cubicBezTo>
                    <a:pt x="34507" y="177219"/>
                    <a:pt x="33584" y="175799"/>
                    <a:pt x="33223" y="174200"/>
                  </a:cubicBezTo>
                  <a:cubicBezTo>
                    <a:pt x="33089" y="173604"/>
                    <a:pt x="33036" y="172994"/>
                    <a:pt x="32988" y="172384"/>
                  </a:cubicBezTo>
                  <a:cubicBezTo>
                    <a:pt x="32885" y="171060"/>
                    <a:pt x="32468" y="169198"/>
                    <a:pt x="33023" y="168057"/>
                  </a:cubicBezTo>
                  <a:cubicBezTo>
                    <a:pt x="33214" y="167663"/>
                    <a:pt x="34755" y="167337"/>
                    <a:pt x="35180" y="166638"/>
                  </a:cubicBezTo>
                  <a:cubicBezTo>
                    <a:pt x="36539" y="164404"/>
                    <a:pt x="35575" y="159938"/>
                    <a:pt x="34734" y="157698"/>
                  </a:cubicBezTo>
                  <a:cubicBezTo>
                    <a:pt x="34348" y="156667"/>
                    <a:pt x="33844" y="155677"/>
                    <a:pt x="33585" y="154608"/>
                  </a:cubicBezTo>
                  <a:cubicBezTo>
                    <a:pt x="33047" y="152394"/>
                    <a:pt x="33597" y="150083"/>
                    <a:pt x="33768" y="147811"/>
                  </a:cubicBezTo>
                  <a:cubicBezTo>
                    <a:pt x="33967" y="145184"/>
                    <a:pt x="30632" y="121120"/>
                    <a:pt x="33709" y="121120"/>
                  </a:cubicBezTo>
                  <a:cubicBezTo>
                    <a:pt x="33720" y="121120"/>
                    <a:pt x="33731" y="121120"/>
                    <a:pt x="33741" y="121121"/>
                  </a:cubicBezTo>
                  <a:cubicBezTo>
                    <a:pt x="33935" y="123186"/>
                    <a:pt x="35910" y="125259"/>
                    <a:pt x="36871" y="127100"/>
                  </a:cubicBezTo>
                  <a:cubicBezTo>
                    <a:pt x="38332" y="129897"/>
                    <a:pt x="39716" y="132745"/>
                    <a:pt x="40891" y="135674"/>
                  </a:cubicBezTo>
                  <a:cubicBezTo>
                    <a:pt x="43258" y="141575"/>
                    <a:pt x="44817" y="147928"/>
                    <a:pt x="44003" y="154315"/>
                  </a:cubicBezTo>
                  <a:cubicBezTo>
                    <a:pt x="43738" y="156396"/>
                    <a:pt x="43226" y="158477"/>
                    <a:pt x="43412" y="160565"/>
                  </a:cubicBezTo>
                  <a:cubicBezTo>
                    <a:pt x="43691" y="163723"/>
                    <a:pt x="46184" y="170586"/>
                    <a:pt x="48108" y="171481"/>
                  </a:cubicBezTo>
                  <a:cubicBezTo>
                    <a:pt x="48613" y="173535"/>
                    <a:pt x="48905" y="175633"/>
                    <a:pt x="48980" y="177746"/>
                  </a:cubicBezTo>
                  <a:cubicBezTo>
                    <a:pt x="48986" y="177902"/>
                    <a:pt x="48990" y="178059"/>
                    <a:pt x="48954" y="178210"/>
                  </a:cubicBezTo>
                  <a:cubicBezTo>
                    <a:pt x="48887" y="178484"/>
                    <a:pt x="48692" y="178706"/>
                    <a:pt x="48533" y="178938"/>
                  </a:cubicBezTo>
                  <a:cubicBezTo>
                    <a:pt x="47680" y="180178"/>
                    <a:pt x="47743" y="181806"/>
                    <a:pt x="47841" y="183306"/>
                  </a:cubicBezTo>
                  <a:cubicBezTo>
                    <a:pt x="47850" y="183461"/>
                    <a:pt x="47863" y="183623"/>
                    <a:pt x="47953" y="183749"/>
                  </a:cubicBezTo>
                  <a:cubicBezTo>
                    <a:pt x="48020" y="183841"/>
                    <a:pt x="48119" y="183901"/>
                    <a:pt x="48217" y="183959"/>
                  </a:cubicBezTo>
                  <a:cubicBezTo>
                    <a:pt x="51187" y="185715"/>
                    <a:pt x="54350" y="187120"/>
                    <a:pt x="57645" y="188146"/>
                  </a:cubicBezTo>
                  <a:cubicBezTo>
                    <a:pt x="57881" y="188219"/>
                    <a:pt x="58125" y="188291"/>
                    <a:pt x="58371" y="188291"/>
                  </a:cubicBezTo>
                  <a:cubicBezTo>
                    <a:pt x="58415" y="188291"/>
                    <a:pt x="58459" y="188289"/>
                    <a:pt x="58504" y="188284"/>
                  </a:cubicBezTo>
                  <a:cubicBezTo>
                    <a:pt x="59291" y="188190"/>
                    <a:pt x="59702" y="187320"/>
                    <a:pt x="59968" y="186572"/>
                  </a:cubicBezTo>
                  <a:cubicBezTo>
                    <a:pt x="60204" y="185905"/>
                    <a:pt x="60442" y="185228"/>
                    <a:pt x="60490" y="184522"/>
                  </a:cubicBezTo>
                  <a:cubicBezTo>
                    <a:pt x="60537" y="183816"/>
                    <a:pt x="60368" y="183065"/>
                    <a:pt x="59883" y="182551"/>
                  </a:cubicBezTo>
                  <a:cubicBezTo>
                    <a:pt x="59648" y="182302"/>
                    <a:pt x="59351" y="182120"/>
                    <a:pt x="59099" y="181885"/>
                  </a:cubicBezTo>
                  <a:cubicBezTo>
                    <a:pt x="58820" y="181624"/>
                    <a:pt x="58601" y="181303"/>
                    <a:pt x="58387" y="180987"/>
                  </a:cubicBezTo>
                  <a:cubicBezTo>
                    <a:pt x="57700" y="179976"/>
                    <a:pt x="57015" y="178965"/>
                    <a:pt x="56329" y="177955"/>
                  </a:cubicBezTo>
                  <a:cubicBezTo>
                    <a:pt x="56188" y="177746"/>
                    <a:pt x="56044" y="177532"/>
                    <a:pt x="55978" y="177289"/>
                  </a:cubicBezTo>
                  <a:cubicBezTo>
                    <a:pt x="55917" y="177065"/>
                    <a:pt x="55925" y="176827"/>
                    <a:pt x="55936" y="176595"/>
                  </a:cubicBezTo>
                  <a:cubicBezTo>
                    <a:pt x="56005" y="175015"/>
                    <a:pt x="56103" y="173436"/>
                    <a:pt x="56231" y="171858"/>
                  </a:cubicBezTo>
                  <a:cubicBezTo>
                    <a:pt x="56655" y="171707"/>
                    <a:pt x="57063" y="171518"/>
                    <a:pt x="57441" y="171269"/>
                  </a:cubicBezTo>
                  <a:cubicBezTo>
                    <a:pt x="58560" y="170535"/>
                    <a:pt x="59220" y="169155"/>
                    <a:pt x="59089" y="167822"/>
                  </a:cubicBezTo>
                  <a:cubicBezTo>
                    <a:pt x="58864" y="165550"/>
                    <a:pt x="56611" y="163848"/>
                    <a:pt x="56461" y="161569"/>
                  </a:cubicBezTo>
                  <a:cubicBezTo>
                    <a:pt x="56334" y="159645"/>
                    <a:pt x="57732" y="157987"/>
                    <a:pt x="58291" y="156142"/>
                  </a:cubicBezTo>
                  <a:cubicBezTo>
                    <a:pt x="58824" y="154375"/>
                    <a:pt x="58573" y="152479"/>
                    <a:pt x="58317" y="150652"/>
                  </a:cubicBezTo>
                  <a:cubicBezTo>
                    <a:pt x="57553" y="145198"/>
                    <a:pt x="56912" y="139719"/>
                    <a:pt x="55998" y="134286"/>
                  </a:cubicBezTo>
                  <a:cubicBezTo>
                    <a:pt x="55454" y="131044"/>
                    <a:pt x="56205" y="129044"/>
                    <a:pt x="56542" y="125806"/>
                  </a:cubicBezTo>
                  <a:cubicBezTo>
                    <a:pt x="56775" y="122090"/>
                    <a:pt x="55897" y="118871"/>
                    <a:pt x="55088" y="115415"/>
                  </a:cubicBezTo>
                  <a:cubicBezTo>
                    <a:pt x="56188" y="112877"/>
                    <a:pt x="56738" y="110090"/>
                    <a:pt x="56625" y="107345"/>
                  </a:cubicBezTo>
                  <a:cubicBezTo>
                    <a:pt x="56463" y="103384"/>
                    <a:pt x="54920" y="99449"/>
                    <a:pt x="52385" y="96392"/>
                  </a:cubicBezTo>
                  <a:cubicBezTo>
                    <a:pt x="52396" y="95369"/>
                    <a:pt x="52532" y="94363"/>
                    <a:pt x="52921" y="93415"/>
                  </a:cubicBezTo>
                  <a:cubicBezTo>
                    <a:pt x="53133" y="92896"/>
                    <a:pt x="53415" y="92407"/>
                    <a:pt x="53666" y="91906"/>
                  </a:cubicBezTo>
                  <a:cubicBezTo>
                    <a:pt x="53779" y="91681"/>
                    <a:pt x="53887" y="91453"/>
                    <a:pt x="53979" y="91218"/>
                  </a:cubicBezTo>
                  <a:cubicBezTo>
                    <a:pt x="54462" y="89988"/>
                    <a:pt x="54515" y="88636"/>
                    <a:pt x="54560" y="87314"/>
                  </a:cubicBezTo>
                  <a:cubicBezTo>
                    <a:pt x="54619" y="85585"/>
                    <a:pt x="54649" y="83846"/>
                    <a:pt x="54673" y="82101"/>
                  </a:cubicBezTo>
                  <a:cubicBezTo>
                    <a:pt x="55738" y="83265"/>
                    <a:pt x="56852" y="84379"/>
                    <a:pt x="58011" y="85428"/>
                  </a:cubicBezTo>
                  <a:cubicBezTo>
                    <a:pt x="59018" y="86338"/>
                    <a:pt x="60146" y="87248"/>
                    <a:pt x="61493" y="87407"/>
                  </a:cubicBezTo>
                  <a:cubicBezTo>
                    <a:pt x="61640" y="87425"/>
                    <a:pt x="61786" y="87433"/>
                    <a:pt x="61932" y="87433"/>
                  </a:cubicBezTo>
                  <a:cubicBezTo>
                    <a:pt x="63078" y="87433"/>
                    <a:pt x="64194" y="86927"/>
                    <a:pt x="65240" y="86422"/>
                  </a:cubicBezTo>
                  <a:cubicBezTo>
                    <a:pt x="67043" y="85553"/>
                    <a:pt x="68830" y="84659"/>
                    <a:pt x="70605" y="83737"/>
                  </a:cubicBezTo>
                  <a:cubicBezTo>
                    <a:pt x="72413" y="82799"/>
                    <a:pt x="74296" y="81750"/>
                    <a:pt x="75324" y="79991"/>
                  </a:cubicBezTo>
                  <a:cubicBezTo>
                    <a:pt x="76181" y="78521"/>
                    <a:pt x="76322" y="76757"/>
                    <a:pt x="76443" y="75059"/>
                  </a:cubicBezTo>
                  <a:cubicBezTo>
                    <a:pt x="76458" y="74863"/>
                    <a:pt x="76460" y="74666"/>
                    <a:pt x="76449" y="74469"/>
                  </a:cubicBezTo>
                  <a:cubicBezTo>
                    <a:pt x="77186" y="73806"/>
                    <a:pt x="77947" y="73197"/>
                    <a:pt x="78750" y="72709"/>
                  </a:cubicBezTo>
                  <a:cubicBezTo>
                    <a:pt x="79125" y="72481"/>
                    <a:pt x="79553" y="72437"/>
                    <a:pt x="79997" y="72437"/>
                  </a:cubicBezTo>
                  <a:cubicBezTo>
                    <a:pt x="80275" y="72437"/>
                    <a:pt x="80559" y="72455"/>
                    <a:pt x="80841" y="72455"/>
                  </a:cubicBezTo>
                  <a:cubicBezTo>
                    <a:pt x="81059" y="72455"/>
                    <a:pt x="81276" y="72444"/>
                    <a:pt x="81487" y="72407"/>
                  </a:cubicBezTo>
                  <a:cubicBezTo>
                    <a:pt x="81996" y="72319"/>
                    <a:pt x="82463" y="72075"/>
                    <a:pt x="82921" y="71834"/>
                  </a:cubicBezTo>
                  <a:cubicBezTo>
                    <a:pt x="84340" y="71088"/>
                    <a:pt x="86251" y="70335"/>
                    <a:pt x="87223" y="68982"/>
                  </a:cubicBezTo>
                  <a:cubicBezTo>
                    <a:pt x="88197" y="67621"/>
                    <a:pt x="87044" y="65762"/>
                    <a:pt x="87112" y="64088"/>
                  </a:cubicBezTo>
                  <a:cubicBezTo>
                    <a:pt x="87142" y="63346"/>
                    <a:pt x="87421" y="62636"/>
                    <a:pt x="87531" y="61902"/>
                  </a:cubicBezTo>
                  <a:cubicBezTo>
                    <a:pt x="87642" y="61167"/>
                    <a:pt x="87539" y="60322"/>
                    <a:pt x="86966" y="59848"/>
                  </a:cubicBezTo>
                  <a:cubicBezTo>
                    <a:pt x="86659" y="59595"/>
                    <a:pt x="86279" y="59496"/>
                    <a:pt x="85883" y="59496"/>
                  </a:cubicBezTo>
                  <a:cubicBezTo>
                    <a:pt x="85442" y="59496"/>
                    <a:pt x="84980" y="59618"/>
                    <a:pt x="84573" y="59786"/>
                  </a:cubicBezTo>
                  <a:cubicBezTo>
                    <a:pt x="83796" y="60106"/>
                    <a:pt x="83046" y="60574"/>
                    <a:pt x="82207" y="60596"/>
                  </a:cubicBezTo>
                  <a:cubicBezTo>
                    <a:pt x="82186" y="60596"/>
                    <a:pt x="82165" y="60597"/>
                    <a:pt x="82144" y="60597"/>
                  </a:cubicBezTo>
                  <a:cubicBezTo>
                    <a:pt x="81733" y="60597"/>
                    <a:pt x="81321" y="60498"/>
                    <a:pt x="80913" y="60498"/>
                  </a:cubicBezTo>
                  <a:cubicBezTo>
                    <a:pt x="80803" y="60498"/>
                    <a:pt x="80694" y="60505"/>
                    <a:pt x="80585" y="60523"/>
                  </a:cubicBezTo>
                  <a:cubicBezTo>
                    <a:pt x="80183" y="60591"/>
                    <a:pt x="79822" y="60804"/>
                    <a:pt x="79491" y="61040"/>
                  </a:cubicBezTo>
                  <a:cubicBezTo>
                    <a:pt x="78302" y="61899"/>
                    <a:pt x="77413" y="63110"/>
                    <a:pt x="76947" y="64501"/>
                  </a:cubicBezTo>
                  <a:cubicBezTo>
                    <a:pt x="76831" y="64852"/>
                    <a:pt x="76738" y="65219"/>
                    <a:pt x="76532" y="65525"/>
                  </a:cubicBezTo>
                  <a:cubicBezTo>
                    <a:pt x="75637" y="66856"/>
                    <a:pt x="73972" y="67642"/>
                    <a:pt x="72648" y="68498"/>
                  </a:cubicBezTo>
                  <a:cubicBezTo>
                    <a:pt x="72555" y="68471"/>
                    <a:pt x="72460" y="68437"/>
                    <a:pt x="72365" y="68417"/>
                  </a:cubicBezTo>
                  <a:cubicBezTo>
                    <a:pt x="72047" y="68355"/>
                    <a:pt x="71737" y="68326"/>
                    <a:pt x="71435" y="68326"/>
                  </a:cubicBezTo>
                  <a:cubicBezTo>
                    <a:pt x="68120" y="68326"/>
                    <a:pt x="65761" y="71858"/>
                    <a:pt x="63455" y="73919"/>
                  </a:cubicBezTo>
                  <a:cubicBezTo>
                    <a:pt x="62231" y="69407"/>
                    <a:pt x="59561" y="59628"/>
                    <a:pt x="54533" y="56055"/>
                  </a:cubicBezTo>
                  <a:cubicBezTo>
                    <a:pt x="54389" y="55842"/>
                    <a:pt x="54234" y="55638"/>
                    <a:pt x="54066" y="55443"/>
                  </a:cubicBezTo>
                  <a:cubicBezTo>
                    <a:pt x="52749" y="53928"/>
                    <a:pt x="50644" y="53423"/>
                    <a:pt x="48681" y="52997"/>
                  </a:cubicBezTo>
                  <a:cubicBezTo>
                    <a:pt x="49067" y="52145"/>
                    <a:pt x="48483" y="51100"/>
                    <a:pt x="47652" y="50672"/>
                  </a:cubicBezTo>
                  <a:cubicBezTo>
                    <a:pt x="47117" y="50396"/>
                    <a:pt x="46518" y="50312"/>
                    <a:pt x="45911" y="50312"/>
                  </a:cubicBezTo>
                  <a:cubicBezTo>
                    <a:pt x="45573" y="50312"/>
                    <a:pt x="45234" y="50338"/>
                    <a:pt x="44901" y="50371"/>
                  </a:cubicBezTo>
                  <a:cubicBezTo>
                    <a:pt x="44357" y="50426"/>
                    <a:pt x="43803" y="50497"/>
                    <a:pt x="43257" y="50497"/>
                  </a:cubicBezTo>
                  <a:cubicBezTo>
                    <a:pt x="42870" y="50497"/>
                    <a:pt x="42486" y="50461"/>
                    <a:pt x="42111" y="50359"/>
                  </a:cubicBezTo>
                  <a:cubicBezTo>
                    <a:pt x="42110" y="49848"/>
                    <a:pt x="42108" y="49338"/>
                    <a:pt x="42107" y="48827"/>
                  </a:cubicBezTo>
                  <a:lnTo>
                    <a:pt x="42107" y="48827"/>
                  </a:lnTo>
                  <a:cubicBezTo>
                    <a:pt x="42210" y="48893"/>
                    <a:pt x="42326" y="48923"/>
                    <a:pt x="42445" y="48923"/>
                  </a:cubicBezTo>
                  <a:cubicBezTo>
                    <a:pt x="42725" y="48923"/>
                    <a:pt x="43018" y="48758"/>
                    <a:pt x="43188" y="48524"/>
                  </a:cubicBezTo>
                  <a:cubicBezTo>
                    <a:pt x="43431" y="48191"/>
                    <a:pt x="43491" y="47763"/>
                    <a:pt x="43542" y="47354"/>
                  </a:cubicBezTo>
                  <a:lnTo>
                    <a:pt x="43756" y="45677"/>
                  </a:lnTo>
                  <a:cubicBezTo>
                    <a:pt x="43796" y="45367"/>
                    <a:pt x="43855" y="45021"/>
                    <a:pt x="44105" y="44831"/>
                  </a:cubicBezTo>
                  <a:cubicBezTo>
                    <a:pt x="44291" y="44691"/>
                    <a:pt x="44528" y="44675"/>
                    <a:pt x="44767" y="44675"/>
                  </a:cubicBezTo>
                  <a:cubicBezTo>
                    <a:pt x="44834" y="44675"/>
                    <a:pt x="44900" y="44676"/>
                    <a:pt x="44966" y="44676"/>
                  </a:cubicBezTo>
                  <a:cubicBezTo>
                    <a:pt x="44991" y="44676"/>
                    <a:pt x="45017" y="44676"/>
                    <a:pt x="45042" y="44676"/>
                  </a:cubicBezTo>
                  <a:cubicBezTo>
                    <a:pt x="45830" y="44659"/>
                    <a:pt x="46599" y="44251"/>
                    <a:pt x="47054" y="43608"/>
                  </a:cubicBezTo>
                  <a:cubicBezTo>
                    <a:pt x="47747" y="42629"/>
                    <a:pt x="47637" y="41747"/>
                    <a:pt x="47765" y="40555"/>
                  </a:cubicBezTo>
                  <a:cubicBezTo>
                    <a:pt x="47900" y="39290"/>
                    <a:pt x="47697" y="37354"/>
                    <a:pt x="47723" y="36082"/>
                  </a:cubicBezTo>
                  <a:cubicBezTo>
                    <a:pt x="47790" y="32521"/>
                    <a:pt x="45980" y="28976"/>
                    <a:pt x="43055" y="26945"/>
                  </a:cubicBezTo>
                  <a:cubicBezTo>
                    <a:pt x="41235" y="25682"/>
                    <a:pt x="39018" y="25026"/>
                    <a:pt x="36805" y="25026"/>
                  </a:cubicBezTo>
                  <a:cubicBezTo>
                    <a:pt x="35459" y="25026"/>
                    <a:pt x="34116" y="25268"/>
                    <a:pt x="32863" y="25763"/>
                  </a:cubicBezTo>
                  <a:cubicBezTo>
                    <a:pt x="27347" y="27940"/>
                    <a:pt x="25972" y="34386"/>
                    <a:pt x="25349" y="39535"/>
                  </a:cubicBezTo>
                  <a:cubicBezTo>
                    <a:pt x="25284" y="40076"/>
                    <a:pt x="25220" y="40631"/>
                    <a:pt x="25358" y="41158"/>
                  </a:cubicBezTo>
                  <a:cubicBezTo>
                    <a:pt x="25708" y="42497"/>
                    <a:pt x="26699" y="42199"/>
                    <a:pt x="27744" y="42321"/>
                  </a:cubicBezTo>
                  <a:cubicBezTo>
                    <a:pt x="27856" y="42335"/>
                    <a:pt x="27971" y="42357"/>
                    <a:pt x="28059" y="42424"/>
                  </a:cubicBezTo>
                  <a:cubicBezTo>
                    <a:pt x="28177" y="42515"/>
                    <a:pt x="28223" y="42670"/>
                    <a:pt x="28259" y="42814"/>
                  </a:cubicBezTo>
                  <a:cubicBezTo>
                    <a:pt x="28478" y="43670"/>
                    <a:pt x="28613" y="44544"/>
                    <a:pt x="28664" y="45426"/>
                  </a:cubicBezTo>
                  <a:cubicBezTo>
                    <a:pt x="28591" y="45648"/>
                    <a:pt x="28522" y="45863"/>
                    <a:pt x="28434" y="46008"/>
                  </a:cubicBezTo>
                  <a:cubicBezTo>
                    <a:pt x="28058" y="46624"/>
                    <a:pt x="27483" y="47009"/>
                    <a:pt x="26927" y="47375"/>
                  </a:cubicBezTo>
                  <a:cubicBezTo>
                    <a:pt x="27201" y="47647"/>
                    <a:pt x="27537" y="47933"/>
                    <a:pt x="27872" y="47933"/>
                  </a:cubicBezTo>
                  <a:cubicBezTo>
                    <a:pt x="27953" y="47933"/>
                    <a:pt x="28034" y="47916"/>
                    <a:pt x="28114" y="47878"/>
                  </a:cubicBezTo>
                  <a:cubicBezTo>
                    <a:pt x="28330" y="47776"/>
                    <a:pt x="28481" y="47540"/>
                    <a:pt x="28608" y="47304"/>
                  </a:cubicBezTo>
                  <a:cubicBezTo>
                    <a:pt x="28868" y="46824"/>
                    <a:pt x="29133" y="46225"/>
                    <a:pt x="29295" y="45614"/>
                  </a:cubicBezTo>
                  <a:cubicBezTo>
                    <a:pt x="29513" y="45752"/>
                    <a:pt x="29707" y="45901"/>
                    <a:pt x="29717" y="45909"/>
                  </a:cubicBezTo>
                  <a:cubicBezTo>
                    <a:pt x="29786" y="45958"/>
                    <a:pt x="29858" y="46010"/>
                    <a:pt x="29899" y="46085"/>
                  </a:cubicBezTo>
                  <a:cubicBezTo>
                    <a:pt x="29944" y="46169"/>
                    <a:pt x="29945" y="46269"/>
                    <a:pt x="29945" y="46364"/>
                  </a:cubicBezTo>
                  <a:cubicBezTo>
                    <a:pt x="29945" y="46812"/>
                    <a:pt x="29945" y="47259"/>
                    <a:pt x="29944" y="47707"/>
                  </a:cubicBezTo>
                  <a:cubicBezTo>
                    <a:pt x="29944" y="47915"/>
                    <a:pt x="30047" y="48456"/>
                    <a:pt x="29893" y="48627"/>
                  </a:cubicBezTo>
                  <a:cubicBezTo>
                    <a:pt x="29811" y="48718"/>
                    <a:pt x="29580" y="48739"/>
                    <a:pt x="29340" y="48739"/>
                  </a:cubicBezTo>
                  <a:cubicBezTo>
                    <a:pt x="29139" y="48739"/>
                    <a:pt x="28931" y="48724"/>
                    <a:pt x="28799" y="48724"/>
                  </a:cubicBezTo>
                  <a:cubicBezTo>
                    <a:pt x="28775" y="48724"/>
                    <a:pt x="28753" y="48725"/>
                    <a:pt x="28735" y="48726"/>
                  </a:cubicBezTo>
                  <a:cubicBezTo>
                    <a:pt x="28349" y="48750"/>
                    <a:pt x="27964" y="48782"/>
                    <a:pt x="27578" y="48815"/>
                  </a:cubicBezTo>
                  <a:cubicBezTo>
                    <a:pt x="26849" y="48875"/>
                    <a:pt x="26013" y="48997"/>
                    <a:pt x="25626" y="49618"/>
                  </a:cubicBezTo>
                  <a:cubicBezTo>
                    <a:pt x="25330" y="50091"/>
                    <a:pt x="25404" y="50694"/>
                    <a:pt x="25363" y="51250"/>
                  </a:cubicBezTo>
                  <a:cubicBezTo>
                    <a:pt x="25252" y="52742"/>
                    <a:pt x="22239" y="53984"/>
                    <a:pt x="20334" y="54795"/>
                  </a:cubicBezTo>
                  <a:cubicBezTo>
                    <a:pt x="20019" y="54398"/>
                    <a:pt x="19649" y="54058"/>
                    <a:pt x="19199" y="53801"/>
                  </a:cubicBezTo>
                  <a:cubicBezTo>
                    <a:pt x="18909" y="53634"/>
                    <a:pt x="18603" y="53500"/>
                    <a:pt x="18290" y="53385"/>
                  </a:cubicBezTo>
                  <a:cubicBezTo>
                    <a:pt x="18152" y="52192"/>
                    <a:pt x="18022" y="50996"/>
                    <a:pt x="17911" y="49799"/>
                  </a:cubicBezTo>
                  <a:lnTo>
                    <a:pt x="17911" y="49799"/>
                  </a:lnTo>
                  <a:lnTo>
                    <a:pt x="18016" y="49905"/>
                  </a:lnTo>
                  <a:lnTo>
                    <a:pt x="13554" y="15214"/>
                  </a:lnTo>
                  <a:lnTo>
                    <a:pt x="15629" y="11757"/>
                  </a:lnTo>
                  <a:cubicBezTo>
                    <a:pt x="15629" y="11757"/>
                    <a:pt x="16006" y="10501"/>
                    <a:pt x="12337" y="10501"/>
                  </a:cubicBezTo>
                  <a:cubicBezTo>
                    <a:pt x="12154" y="10501"/>
                    <a:pt x="11961" y="10505"/>
                    <a:pt x="11757" y="10511"/>
                  </a:cubicBezTo>
                  <a:lnTo>
                    <a:pt x="1051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956;p71">
              <a:extLst>
                <a:ext uri="{FF2B5EF4-FFF2-40B4-BE49-F238E27FC236}">
                  <a16:creationId xmlns:a16="http://schemas.microsoft.com/office/drawing/2014/main" id="{FDA0CC73-C0DD-9743-AE8E-852731C02B31}"/>
                </a:ext>
              </a:extLst>
            </p:cNvPr>
            <p:cNvSpPr/>
            <p:nvPr/>
          </p:nvSpPr>
          <p:spPr>
            <a:xfrm>
              <a:off x="3747725" y="890325"/>
              <a:ext cx="251975" cy="4465125"/>
            </a:xfrm>
            <a:custGeom>
              <a:avLst/>
              <a:gdLst/>
              <a:ahLst/>
              <a:cxnLst/>
              <a:rect l="l" t="t" r="r" b="b"/>
              <a:pathLst>
                <a:path w="10079" h="178605" extrusionOk="0">
                  <a:moveTo>
                    <a:pt x="6201" y="0"/>
                  </a:moveTo>
                  <a:lnTo>
                    <a:pt x="1" y="178469"/>
                  </a:lnTo>
                  <a:lnTo>
                    <a:pt x="3877" y="178604"/>
                  </a:lnTo>
                  <a:lnTo>
                    <a:pt x="10079" y="134"/>
                  </a:lnTo>
                  <a:lnTo>
                    <a:pt x="620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957;p71">
              <a:extLst>
                <a:ext uri="{FF2B5EF4-FFF2-40B4-BE49-F238E27FC236}">
                  <a16:creationId xmlns:a16="http://schemas.microsoft.com/office/drawing/2014/main" id="{7928BA4D-D8C4-104E-9D21-FB3B04D9AA77}"/>
                </a:ext>
              </a:extLst>
            </p:cNvPr>
            <p:cNvSpPr/>
            <p:nvPr/>
          </p:nvSpPr>
          <p:spPr>
            <a:xfrm>
              <a:off x="3873712" y="651357"/>
              <a:ext cx="1899523" cy="1571698"/>
            </a:xfrm>
            <a:custGeom>
              <a:avLst/>
              <a:gdLst/>
              <a:ahLst/>
              <a:cxnLst/>
              <a:rect l="l" t="t" r="r" b="b"/>
              <a:pathLst>
                <a:path w="75981" h="62868" extrusionOk="0">
                  <a:moveTo>
                    <a:pt x="18520" y="3746"/>
                  </a:moveTo>
                  <a:cubicBezTo>
                    <a:pt x="18694" y="3761"/>
                    <a:pt x="18882" y="3865"/>
                    <a:pt x="19095" y="4109"/>
                  </a:cubicBezTo>
                  <a:cubicBezTo>
                    <a:pt x="18881" y="3866"/>
                    <a:pt x="18694" y="3761"/>
                    <a:pt x="18520" y="3746"/>
                  </a:cubicBezTo>
                  <a:close/>
                  <a:moveTo>
                    <a:pt x="12189" y="5827"/>
                  </a:moveTo>
                  <a:cubicBezTo>
                    <a:pt x="12294" y="5827"/>
                    <a:pt x="12404" y="5852"/>
                    <a:pt x="12519" y="5904"/>
                  </a:cubicBezTo>
                  <a:cubicBezTo>
                    <a:pt x="12402" y="5851"/>
                    <a:pt x="12292" y="5827"/>
                    <a:pt x="12186" y="5827"/>
                  </a:cubicBezTo>
                  <a:cubicBezTo>
                    <a:pt x="12168" y="5827"/>
                    <a:pt x="12150" y="5828"/>
                    <a:pt x="12132" y="5829"/>
                  </a:cubicBezTo>
                  <a:cubicBezTo>
                    <a:pt x="12150" y="5827"/>
                    <a:pt x="12170" y="5827"/>
                    <a:pt x="12189" y="5827"/>
                  </a:cubicBezTo>
                  <a:close/>
                  <a:moveTo>
                    <a:pt x="16148" y="5732"/>
                  </a:moveTo>
                  <a:cubicBezTo>
                    <a:pt x="15929" y="5927"/>
                    <a:pt x="15706" y="6129"/>
                    <a:pt x="15603" y="6369"/>
                  </a:cubicBezTo>
                  <a:cubicBezTo>
                    <a:pt x="15705" y="6129"/>
                    <a:pt x="15928" y="5928"/>
                    <a:pt x="16147" y="5732"/>
                  </a:cubicBezTo>
                  <a:close/>
                  <a:moveTo>
                    <a:pt x="21518" y="6231"/>
                  </a:moveTo>
                  <a:cubicBezTo>
                    <a:pt x="21359" y="6236"/>
                    <a:pt x="21212" y="6315"/>
                    <a:pt x="21065" y="6425"/>
                  </a:cubicBezTo>
                  <a:cubicBezTo>
                    <a:pt x="21210" y="6315"/>
                    <a:pt x="21359" y="6236"/>
                    <a:pt x="21517" y="6231"/>
                  </a:cubicBezTo>
                  <a:close/>
                  <a:moveTo>
                    <a:pt x="11160" y="6660"/>
                  </a:moveTo>
                  <a:lnTo>
                    <a:pt x="11145" y="6667"/>
                  </a:lnTo>
                  <a:cubicBezTo>
                    <a:pt x="11149" y="6665"/>
                    <a:pt x="11155" y="6662"/>
                    <a:pt x="11160" y="6660"/>
                  </a:cubicBezTo>
                  <a:close/>
                  <a:moveTo>
                    <a:pt x="22131" y="5817"/>
                  </a:moveTo>
                  <a:lnTo>
                    <a:pt x="22131" y="5817"/>
                  </a:lnTo>
                  <a:cubicBezTo>
                    <a:pt x="21970" y="6007"/>
                    <a:pt x="22234" y="6366"/>
                    <a:pt x="22224" y="6714"/>
                  </a:cubicBezTo>
                  <a:cubicBezTo>
                    <a:pt x="22233" y="6366"/>
                    <a:pt x="21969" y="6007"/>
                    <a:pt x="22131" y="5817"/>
                  </a:cubicBezTo>
                  <a:close/>
                  <a:moveTo>
                    <a:pt x="28049" y="6018"/>
                  </a:moveTo>
                  <a:cubicBezTo>
                    <a:pt x="28208" y="6313"/>
                    <a:pt x="28208" y="6571"/>
                    <a:pt x="28295" y="6772"/>
                  </a:cubicBezTo>
                  <a:cubicBezTo>
                    <a:pt x="28207" y="6571"/>
                    <a:pt x="28208" y="6313"/>
                    <a:pt x="28049" y="6018"/>
                  </a:cubicBezTo>
                  <a:close/>
                  <a:moveTo>
                    <a:pt x="24738" y="7571"/>
                  </a:moveTo>
                  <a:cubicBezTo>
                    <a:pt x="24710" y="8006"/>
                    <a:pt x="24559" y="8229"/>
                    <a:pt x="24283" y="8265"/>
                  </a:cubicBezTo>
                  <a:cubicBezTo>
                    <a:pt x="24558" y="8229"/>
                    <a:pt x="24709" y="8006"/>
                    <a:pt x="24738" y="7571"/>
                  </a:cubicBezTo>
                  <a:close/>
                  <a:moveTo>
                    <a:pt x="9405" y="9052"/>
                  </a:moveTo>
                  <a:cubicBezTo>
                    <a:pt x="9122" y="9336"/>
                    <a:pt x="8922" y="9454"/>
                    <a:pt x="8778" y="9454"/>
                  </a:cubicBezTo>
                  <a:cubicBezTo>
                    <a:pt x="8773" y="9454"/>
                    <a:pt x="8767" y="9454"/>
                    <a:pt x="8762" y="9454"/>
                  </a:cubicBezTo>
                  <a:lnTo>
                    <a:pt x="8762" y="9454"/>
                  </a:lnTo>
                  <a:cubicBezTo>
                    <a:pt x="8767" y="9454"/>
                    <a:pt x="8773" y="9454"/>
                    <a:pt x="8778" y="9454"/>
                  </a:cubicBezTo>
                  <a:cubicBezTo>
                    <a:pt x="8922" y="9454"/>
                    <a:pt x="9122" y="9335"/>
                    <a:pt x="9405" y="9052"/>
                  </a:cubicBezTo>
                  <a:close/>
                  <a:moveTo>
                    <a:pt x="12300" y="11036"/>
                  </a:moveTo>
                  <a:cubicBezTo>
                    <a:pt x="12297" y="11038"/>
                    <a:pt x="12266" y="11071"/>
                    <a:pt x="12261" y="11071"/>
                  </a:cubicBezTo>
                  <a:cubicBezTo>
                    <a:pt x="12261" y="11071"/>
                    <a:pt x="12261" y="11071"/>
                    <a:pt x="12261" y="11071"/>
                  </a:cubicBezTo>
                  <a:lnTo>
                    <a:pt x="12261" y="11071"/>
                  </a:lnTo>
                  <a:cubicBezTo>
                    <a:pt x="12266" y="11071"/>
                    <a:pt x="12296" y="11038"/>
                    <a:pt x="12300" y="11036"/>
                  </a:cubicBezTo>
                  <a:close/>
                  <a:moveTo>
                    <a:pt x="21378" y="11309"/>
                  </a:moveTo>
                  <a:cubicBezTo>
                    <a:pt x="21378" y="11309"/>
                    <a:pt x="21378" y="11309"/>
                    <a:pt x="21378" y="11309"/>
                  </a:cubicBezTo>
                  <a:lnTo>
                    <a:pt x="21378" y="11309"/>
                  </a:lnTo>
                  <a:cubicBezTo>
                    <a:pt x="21373" y="11309"/>
                    <a:pt x="21367" y="11309"/>
                    <a:pt x="21361" y="11309"/>
                  </a:cubicBezTo>
                  <a:cubicBezTo>
                    <a:pt x="21367" y="11309"/>
                    <a:pt x="21373" y="11309"/>
                    <a:pt x="21378" y="11309"/>
                  </a:cubicBezTo>
                  <a:close/>
                  <a:moveTo>
                    <a:pt x="4501" y="11809"/>
                  </a:moveTo>
                  <a:lnTo>
                    <a:pt x="4501" y="11809"/>
                  </a:lnTo>
                  <a:cubicBezTo>
                    <a:pt x="4636" y="11871"/>
                    <a:pt x="4619" y="12168"/>
                    <a:pt x="4428" y="12740"/>
                  </a:cubicBezTo>
                  <a:lnTo>
                    <a:pt x="4427" y="12739"/>
                  </a:lnTo>
                  <a:cubicBezTo>
                    <a:pt x="4618" y="12168"/>
                    <a:pt x="4635" y="11872"/>
                    <a:pt x="4501" y="11809"/>
                  </a:cubicBezTo>
                  <a:close/>
                  <a:moveTo>
                    <a:pt x="24603" y="12680"/>
                  </a:moveTo>
                  <a:lnTo>
                    <a:pt x="24603" y="12680"/>
                  </a:lnTo>
                  <a:cubicBezTo>
                    <a:pt x="24788" y="12980"/>
                    <a:pt x="24707" y="13319"/>
                    <a:pt x="24945" y="13500"/>
                  </a:cubicBezTo>
                  <a:cubicBezTo>
                    <a:pt x="24706" y="13319"/>
                    <a:pt x="24788" y="12980"/>
                    <a:pt x="24603" y="12680"/>
                  </a:cubicBezTo>
                  <a:close/>
                  <a:moveTo>
                    <a:pt x="34295" y="14046"/>
                  </a:moveTo>
                  <a:cubicBezTo>
                    <a:pt x="34268" y="14371"/>
                    <a:pt x="34171" y="14557"/>
                    <a:pt x="33993" y="14592"/>
                  </a:cubicBezTo>
                  <a:cubicBezTo>
                    <a:pt x="34171" y="14557"/>
                    <a:pt x="34268" y="14370"/>
                    <a:pt x="34295" y="14046"/>
                  </a:cubicBezTo>
                  <a:close/>
                  <a:moveTo>
                    <a:pt x="8271" y="14203"/>
                  </a:moveTo>
                  <a:cubicBezTo>
                    <a:pt x="8320" y="14486"/>
                    <a:pt x="8418" y="14638"/>
                    <a:pt x="8585" y="14638"/>
                  </a:cubicBezTo>
                  <a:lnTo>
                    <a:pt x="8585" y="14638"/>
                  </a:lnTo>
                  <a:cubicBezTo>
                    <a:pt x="8585" y="14638"/>
                    <a:pt x="8585" y="14638"/>
                    <a:pt x="8585" y="14638"/>
                  </a:cubicBezTo>
                  <a:cubicBezTo>
                    <a:pt x="8417" y="14638"/>
                    <a:pt x="8320" y="14486"/>
                    <a:pt x="8271" y="14203"/>
                  </a:cubicBezTo>
                  <a:close/>
                  <a:moveTo>
                    <a:pt x="37300" y="15109"/>
                  </a:moveTo>
                  <a:cubicBezTo>
                    <a:pt x="37312" y="15109"/>
                    <a:pt x="37324" y="15110"/>
                    <a:pt x="37336" y="15110"/>
                  </a:cubicBezTo>
                  <a:lnTo>
                    <a:pt x="37336" y="15110"/>
                  </a:lnTo>
                  <a:cubicBezTo>
                    <a:pt x="37324" y="15110"/>
                    <a:pt x="37313" y="15109"/>
                    <a:pt x="37301" y="15109"/>
                  </a:cubicBezTo>
                  <a:cubicBezTo>
                    <a:pt x="37169" y="15109"/>
                    <a:pt x="37044" y="15157"/>
                    <a:pt x="36916" y="15204"/>
                  </a:cubicBezTo>
                  <a:cubicBezTo>
                    <a:pt x="37044" y="15156"/>
                    <a:pt x="37168" y="15109"/>
                    <a:pt x="37300" y="15109"/>
                  </a:cubicBezTo>
                  <a:close/>
                  <a:moveTo>
                    <a:pt x="21267" y="14601"/>
                  </a:moveTo>
                  <a:cubicBezTo>
                    <a:pt x="21224" y="15146"/>
                    <a:pt x="20990" y="15372"/>
                    <a:pt x="20598" y="15396"/>
                  </a:cubicBezTo>
                  <a:cubicBezTo>
                    <a:pt x="20990" y="15372"/>
                    <a:pt x="21223" y="15146"/>
                    <a:pt x="21267" y="14601"/>
                  </a:cubicBezTo>
                  <a:close/>
                  <a:moveTo>
                    <a:pt x="34669" y="15025"/>
                  </a:moveTo>
                  <a:lnTo>
                    <a:pt x="34669" y="15025"/>
                  </a:lnTo>
                  <a:cubicBezTo>
                    <a:pt x="34880" y="15242"/>
                    <a:pt x="35124" y="15307"/>
                    <a:pt x="35426" y="15484"/>
                  </a:cubicBezTo>
                  <a:lnTo>
                    <a:pt x="35425" y="15484"/>
                  </a:lnTo>
                  <a:cubicBezTo>
                    <a:pt x="35124" y="15308"/>
                    <a:pt x="34880" y="15242"/>
                    <a:pt x="34669" y="15025"/>
                  </a:cubicBezTo>
                  <a:close/>
                  <a:moveTo>
                    <a:pt x="33207" y="14241"/>
                  </a:moveTo>
                  <a:cubicBezTo>
                    <a:pt x="33822" y="15166"/>
                    <a:pt x="33821" y="15168"/>
                    <a:pt x="33637" y="15706"/>
                  </a:cubicBezTo>
                  <a:cubicBezTo>
                    <a:pt x="33821" y="15167"/>
                    <a:pt x="33821" y="15165"/>
                    <a:pt x="33207" y="14241"/>
                  </a:cubicBezTo>
                  <a:close/>
                  <a:moveTo>
                    <a:pt x="10894" y="16543"/>
                  </a:moveTo>
                  <a:cubicBezTo>
                    <a:pt x="10837" y="16695"/>
                    <a:pt x="10740" y="16884"/>
                    <a:pt x="10821" y="16997"/>
                  </a:cubicBezTo>
                  <a:lnTo>
                    <a:pt x="10819" y="16997"/>
                  </a:lnTo>
                  <a:cubicBezTo>
                    <a:pt x="10740" y="16884"/>
                    <a:pt x="10837" y="16695"/>
                    <a:pt x="10894" y="16543"/>
                  </a:cubicBezTo>
                  <a:close/>
                  <a:moveTo>
                    <a:pt x="31023" y="16717"/>
                  </a:moveTo>
                  <a:lnTo>
                    <a:pt x="31023" y="16717"/>
                  </a:lnTo>
                  <a:cubicBezTo>
                    <a:pt x="31224" y="16820"/>
                    <a:pt x="31412" y="17227"/>
                    <a:pt x="31706" y="17433"/>
                  </a:cubicBezTo>
                  <a:cubicBezTo>
                    <a:pt x="31412" y="17228"/>
                    <a:pt x="31224" y="16821"/>
                    <a:pt x="31023" y="16717"/>
                  </a:cubicBezTo>
                  <a:close/>
                  <a:moveTo>
                    <a:pt x="24759" y="18529"/>
                  </a:moveTo>
                  <a:cubicBezTo>
                    <a:pt x="24956" y="18683"/>
                    <a:pt x="25202" y="18686"/>
                    <a:pt x="25425" y="18761"/>
                  </a:cubicBezTo>
                  <a:cubicBezTo>
                    <a:pt x="25201" y="18686"/>
                    <a:pt x="24956" y="18683"/>
                    <a:pt x="24759" y="18529"/>
                  </a:cubicBezTo>
                  <a:close/>
                  <a:moveTo>
                    <a:pt x="38143" y="19868"/>
                  </a:moveTo>
                  <a:cubicBezTo>
                    <a:pt x="38143" y="19868"/>
                    <a:pt x="38143" y="19868"/>
                    <a:pt x="38143" y="19868"/>
                  </a:cubicBezTo>
                  <a:lnTo>
                    <a:pt x="38143" y="19868"/>
                  </a:lnTo>
                  <a:cubicBezTo>
                    <a:pt x="38142" y="19868"/>
                    <a:pt x="38141" y="19868"/>
                    <a:pt x="38140" y="19868"/>
                  </a:cubicBezTo>
                  <a:cubicBezTo>
                    <a:pt x="38141" y="19868"/>
                    <a:pt x="38142" y="19868"/>
                    <a:pt x="38143" y="19868"/>
                  </a:cubicBezTo>
                  <a:close/>
                  <a:moveTo>
                    <a:pt x="38415" y="19716"/>
                  </a:moveTo>
                  <a:cubicBezTo>
                    <a:pt x="38431" y="19855"/>
                    <a:pt x="38375" y="19884"/>
                    <a:pt x="38304" y="19884"/>
                  </a:cubicBezTo>
                  <a:cubicBezTo>
                    <a:pt x="38304" y="19884"/>
                    <a:pt x="38303" y="19884"/>
                    <a:pt x="38303" y="19884"/>
                  </a:cubicBezTo>
                  <a:lnTo>
                    <a:pt x="38303" y="19884"/>
                  </a:lnTo>
                  <a:cubicBezTo>
                    <a:pt x="38374" y="19884"/>
                    <a:pt x="38429" y="19855"/>
                    <a:pt x="38414" y="19716"/>
                  </a:cubicBezTo>
                  <a:close/>
                  <a:moveTo>
                    <a:pt x="11334" y="19623"/>
                  </a:moveTo>
                  <a:lnTo>
                    <a:pt x="11334" y="19623"/>
                  </a:lnTo>
                  <a:cubicBezTo>
                    <a:pt x="11408" y="19949"/>
                    <a:pt x="11531" y="20152"/>
                    <a:pt x="11756" y="20152"/>
                  </a:cubicBezTo>
                  <a:cubicBezTo>
                    <a:pt x="11918" y="20152"/>
                    <a:pt x="12133" y="20046"/>
                    <a:pt x="12422" y="19805"/>
                  </a:cubicBezTo>
                  <a:lnTo>
                    <a:pt x="12422" y="19805"/>
                  </a:lnTo>
                  <a:cubicBezTo>
                    <a:pt x="12133" y="20047"/>
                    <a:pt x="11918" y="20152"/>
                    <a:pt x="11755" y="20152"/>
                  </a:cubicBezTo>
                  <a:cubicBezTo>
                    <a:pt x="11531" y="20152"/>
                    <a:pt x="11408" y="19949"/>
                    <a:pt x="11334" y="19623"/>
                  </a:cubicBezTo>
                  <a:close/>
                  <a:moveTo>
                    <a:pt x="34487" y="19959"/>
                  </a:moveTo>
                  <a:lnTo>
                    <a:pt x="34487" y="19959"/>
                  </a:lnTo>
                  <a:cubicBezTo>
                    <a:pt x="34591" y="20070"/>
                    <a:pt x="34705" y="20142"/>
                    <a:pt x="34836" y="20213"/>
                  </a:cubicBezTo>
                  <a:lnTo>
                    <a:pt x="34836" y="20213"/>
                  </a:lnTo>
                  <a:cubicBezTo>
                    <a:pt x="34705" y="20142"/>
                    <a:pt x="34591" y="20070"/>
                    <a:pt x="34487" y="19959"/>
                  </a:cubicBezTo>
                  <a:close/>
                  <a:moveTo>
                    <a:pt x="30831" y="19940"/>
                  </a:moveTo>
                  <a:cubicBezTo>
                    <a:pt x="30802" y="20348"/>
                    <a:pt x="30662" y="20536"/>
                    <a:pt x="30420" y="20536"/>
                  </a:cubicBezTo>
                  <a:cubicBezTo>
                    <a:pt x="30420" y="20536"/>
                    <a:pt x="30420" y="20536"/>
                    <a:pt x="30420" y="20536"/>
                  </a:cubicBezTo>
                  <a:lnTo>
                    <a:pt x="30420" y="20536"/>
                  </a:lnTo>
                  <a:cubicBezTo>
                    <a:pt x="30662" y="20536"/>
                    <a:pt x="30803" y="20348"/>
                    <a:pt x="30830" y="19940"/>
                  </a:cubicBezTo>
                  <a:close/>
                  <a:moveTo>
                    <a:pt x="30831" y="19940"/>
                  </a:moveTo>
                  <a:lnTo>
                    <a:pt x="30831" y="19940"/>
                  </a:lnTo>
                  <a:cubicBezTo>
                    <a:pt x="31051" y="20339"/>
                    <a:pt x="30977" y="20663"/>
                    <a:pt x="31200" y="20887"/>
                  </a:cubicBezTo>
                  <a:cubicBezTo>
                    <a:pt x="30977" y="20663"/>
                    <a:pt x="31050" y="20339"/>
                    <a:pt x="30831" y="19940"/>
                  </a:cubicBezTo>
                  <a:close/>
                  <a:moveTo>
                    <a:pt x="31549" y="21441"/>
                  </a:moveTo>
                  <a:cubicBezTo>
                    <a:pt x="31447" y="21490"/>
                    <a:pt x="31253" y="21417"/>
                    <a:pt x="31337" y="21717"/>
                  </a:cubicBezTo>
                  <a:cubicBezTo>
                    <a:pt x="31252" y="21417"/>
                    <a:pt x="31447" y="21489"/>
                    <a:pt x="31549" y="21441"/>
                  </a:cubicBezTo>
                  <a:close/>
                  <a:moveTo>
                    <a:pt x="14724" y="22334"/>
                  </a:moveTo>
                  <a:cubicBezTo>
                    <a:pt x="14877" y="22334"/>
                    <a:pt x="15038" y="22400"/>
                    <a:pt x="15213" y="22547"/>
                  </a:cubicBezTo>
                  <a:cubicBezTo>
                    <a:pt x="15038" y="22400"/>
                    <a:pt x="14877" y="22335"/>
                    <a:pt x="14724" y="22335"/>
                  </a:cubicBezTo>
                  <a:cubicBezTo>
                    <a:pt x="14412" y="22335"/>
                    <a:pt x="14137" y="22610"/>
                    <a:pt x="13863" y="23023"/>
                  </a:cubicBezTo>
                  <a:cubicBezTo>
                    <a:pt x="14137" y="22610"/>
                    <a:pt x="14411" y="22334"/>
                    <a:pt x="14724" y="22334"/>
                  </a:cubicBezTo>
                  <a:close/>
                  <a:moveTo>
                    <a:pt x="33958" y="23949"/>
                  </a:moveTo>
                  <a:cubicBezTo>
                    <a:pt x="33929" y="24334"/>
                    <a:pt x="33804" y="24530"/>
                    <a:pt x="33580" y="24530"/>
                  </a:cubicBezTo>
                  <a:cubicBezTo>
                    <a:pt x="33559" y="24530"/>
                    <a:pt x="33536" y="24528"/>
                    <a:pt x="33513" y="24525"/>
                  </a:cubicBezTo>
                  <a:lnTo>
                    <a:pt x="33513" y="24525"/>
                  </a:lnTo>
                  <a:cubicBezTo>
                    <a:pt x="33536" y="24528"/>
                    <a:pt x="33558" y="24530"/>
                    <a:pt x="33578" y="24530"/>
                  </a:cubicBezTo>
                  <a:cubicBezTo>
                    <a:pt x="33803" y="24530"/>
                    <a:pt x="33927" y="24335"/>
                    <a:pt x="33958" y="23949"/>
                  </a:cubicBezTo>
                  <a:close/>
                  <a:moveTo>
                    <a:pt x="25275" y="23805"/>
                  </a:moveTo>
                  <a:cubicBezTo>
                    <a:pt x="24904" y="23955"/>
                    <a:pt x="24594" y="24145"/>
                    <a:pt x="24784" y="24783"/>
                  </a:cubicBezTo>
                  <a:cubicBezTo>
                    <a:pt x="24594" y="24145"/>
                    <a:pt x="24903" y="23955"/>
                    <a:pt x="25275" y="23805"/>
                  </a:cubicBezTo>
                  <a:close/>
                  <a:moveTo>
                    <a:pt x="7966" y="24774"/>
                  </a:moveTo>
                  <a:lnTo>
                    <a:pt x="7966" y="24774"/>
                  </a:lnTo>
                  <a:cubicBezTo>
                    <a:pt x="8022" y="24938"/>
                    <a:pt x="8106" y="25031"/>
                    <a:pt x="8235" y="25032"/>
                  </a:cubicBezTo>
                  <a:cubicBezTo>
                    <a:pt x="8106" y="25032"/>
                    <a:pt x="8022" y="24939"/>
                    <a:pt x="7966" y="24774"/>
                  </a:cubicBezTo>
                  <a:close/>
                  <a:moveTo>
                    <a:pt x="33474" y="25128"/>
                  </a:moveTo>
                  <a:cubicBezTo>
                    <a:pt x="33474" y="25139"/>
                    <a:pt x="33475" y="25151"/>
                    <a:pt x="33475" y="25162"/>
                  </a:cubicBezTo>
                  <a:lnTo>
                    <a:pt x="33475" y="25162"/>
                  </a:lnTo>
                  <a:cubicBezTo>
                    <a:pt x="33475" y="25151"/>
                    <a:pt x="33474" y="25140"/>
                    <a:pt x="33474" y="25129"/>
                  </a:cubicBezTo>
                  <a:lnTo>
                    <a:pt x="33474" y="25128"/>
                  </a:lnTo>
                  <a:close/>
                  <a:moveTo>
                    <a:pt x="37239" y="24999"/>
                  </a:moveTo>
                  <a:lnTo>
                    <a:pt x="37239" y="24999"/>
                  </a:lnTo>
                  <a:cubicBezTo>
                    <a:pt x="37455" y="25110"/>
                    <a:pt x="37637" y="25571"/>
                    <a:pt x="37909" y="25724"/>
                  </a:cubicBezTo>
                  <a:cubicBezTo>
                    <a:pt x="37636" y="25571"/>
                    <a:pt x="37454" y="25110"/>
                    <a:pt x="37239" y="24999"/>
                  </a:cubicBezTo>
                  <a:close/>
                  <a:moveTo>
                    <a:pt x="33712" y="25656"/>
                  </a:moveTo>
                  <a:cubicBezTo>
                    <a:pt x="33958" y="25672"/>
                    <a:pt x="34236" y="25825"/>
                    <a:pt x="34640" y="26484"/>
                  </a:cubicBezTo>
                  <a:cubicBezTo>
                    <a:pt x="34235" y="25825"/>
                    <a:pt x="33957" y="25672"/>
                    <a:pt x="33710" y="25656"/>
                  </a:cubicBezTo>
                  <a:close/>
                  <a:moveTo>
                    <a:pt x="7189" y="27268"/>
                  </a:moveTo>
                  <a:cubicBezTo>
                    <a:pt x="7185" y="27302"/>
                    <a:pt x="7201" y="27320"/>
                    <a:pt x="7211" y="27343"/>
                  </a:cubicBezTo>
                  <a:lnTo>
                    <a:pt x="7210" y="27344"/>
                  </a:lnTo>
                  <a:cubicBezTo>
                    <a:pt x="7201" y="27320"/>
                    <a:pt x="7184" y="27302"/>
                    <a:pt x="7189" y="27268"/>
                  </a:cubicBezTo>
                  <a:close/>
                  <a:moveTo>
                    <a:pt x="3965" y="27501"/>
                  </a:moveTo>
                  <a:lnTo>
                    <a:pt x="3965" y="27501"/>
                  </a:lnTo>
                  <a:cubicBezTo>
                    <a:pt x="3983" y="27507"/>
                    <a:pt x="3998" y="27516"/>
                    <a:pt x="4010" y="27529"/>
                  </a:cubicBezTo>
                  <a:lnTo>
                    <a:pt x="4010" y="27529"/>
                  </a:lnTo>
                  <a:cubicBezTo>
                    <a:pt x="3998" y="27517"/>
                    <a:pt x="3983" y="27508"/>
                    <a:pt x="3966" y="27502"/>
                  </a:cubicBezTo>
                  <a:lnTo>
                    <a:pt x="3965" y="27501"/>
                  </a:lnTo>
                  <a:close/>
                  <a:moveTo>
                    <a:pt x="53327" y="28502"/>
                  </a:moveTo>
                  <a:cubicBezTo>
                    <a:pt x="54653" y="28782"/>
                    <a:pt x="55988" y="28941"/>
                    <a:pt x="57334" y="28941"/>
                  </a:cubicBezTo>
                  <a:cubicBezTo>
                    <a:pt x="58232" y="28941"/>
                    <a:pt x="59135" y="28870"/>
                    <a:pt x="60043" y="28719"/>
                  </a:cubicBezTo>
                  <a:lnTo>
                    <a:pt x="60043" y="28719"/>
                  </a:lnTo>
                  <a:lnTo>
                    <a:pt x="60042" y="28720"/>
                  </a:lnTo>
                  <a:cubicBezTo>
                    <a:pt x="59134" y="28871"/>
                    <a:pt x="58232" y="28941"/>
                    <a:pt x="57334" y="28941"/>
                  </a:cubicBezTo>
                  <a:cubicBezTo>
                    <a:pt x="55988" y="28941"/>
                    <a:pt x="54653" y="28783"/>
                    <a:pt x="53327" y="28502"/>
                  </a:cubicBezTo>
                  <a:close/>
                  <a:moveTo>
                    <a:pt x="36409" y="29874"/>
                  </a:moveTo>
                  <a:cubicBezTo>
                    <a:pt x="36406" y="29882"/>
                    <a:pt x="36427" y="29919"/>
                    <a:pt x="36457" y="29989"/>
                  </a:cubicBezTo>
                  <a:cubicBezTo>
                    <a:pt x="36427" y="29919"/>
                    <a:pt x="36405" y="29882"/>
                    <a:pt x="36409" y="29874"/>
                  </a:cubicBezTo>
                  <a:close/>
                  <a:moveTo>
                    <a:pt x="5122" y="30795"/>
                  </a:moveTo>
                  <a:cubicBezTo>
                    <a:pt x="4939" y="30979"/>
                    <a:pt x="4800" y="31063"/>
                    <a:pt x="4695" y="31063"/>
                  </a:cubicBezTo>
                  <a:cubicBezTo>
                    <a:pt x="4628" y="31063"/>
                    <a:pt x="4575" y="31029"/>
                    <a:pt x="4533" y="30966"/>
                  </a:cubicBezTo>
                  <a:lnTo>
                    <a:pt x="4533" y="30966"/>
                  </a:lnTo>
                  <a:cubicBezTo>
                    <a:pt x="4575" y="31029"/>
                    <a:pt x="4628" y="31062"/>
                    <a:pt x="4695" y="31062"/>
                  </a:cubicBezTo>
                  <a:cubicBezTo>
                    <a:pt x="4800" y="31062"/>
                    <a:pt x="4939" y="30979"/>
                    <a:pt x="5122" y="30795"/>
                  </a:cubicBezTo>
                  <a:close/>
                  <a:moveTo>
                    <a:pt x="3870" y="32761"/>
                  </a:moveTo>
                  <a:cubicBezTo>
                    <a:pt x="3905" y="32831"/>
                    <a:pt x="3880" y="32993"/>
                    <a:pt x="3806" y="33233"/>
                  </a:cubicBezTo>
                  <a:cubicBezTo>
                    <a:pt x="3879" y="32994"/>
                    <a:pt x="3904" y="32832"/>
                    <a:pt x="3870" y="32761"/>
                  </a:cubicBezTo>
                  <a:close/>
                  <a:moveTo>
                    <a:pt x="3805" y="33234"/>
                  </a:moveTo>
                  <a:lnTo>
                    <a:pt x="3805" y="33234"/>
                  </a:lnTo>
                  <a:cubicBezTo>
                    <a:pt x="3751" y="33414"/>
                    <a:pt x="3657" y="33654"/>
                    <a:pt x="3749" y="33681"/>
                  </a:cubicBezTo>
                  <a:lnTo>
                    <a:pt x="3749" y="33681"/>
                  </a:lnTo>
                  <a:lnTo>
                    <a:pt x="3748" y="33683"/>
                  </a:lnTo>
                  <a:cubicBezTo>
                    <a:pt x="3655" y="33657"/>
                    <a:pt x="3751" y="33415"/>
                    <a:pt x="3805" y="33234"/>
                  </a:cubicBezTo>
                  <a:close/>
                  <a:moveTo>
                    <a:pt x="51904" y="38822"/>
                  </a:moveTo>
                  <a:cubicBezTo>
                    <a:pt x="52819" y="39043"/>
                    <a:pt x="53739" y="39210"/>
                    <a:pt x="54664" y="39310"/>
                  </a:cubicBezTo>
                  <a:cubicBezTo>
                    <a:pt x="53739" y="39211"/>
                    <a:pt x="52819" y="39043"/>
                    <a:pt x="51904" y="38822"/>
                  </a:cubicBezTo>
                  <a:close/>
                  <a:moveTo>
                    <a:pt x="16406" y="37865"/>
                  </a:moveTo>
                  <a:cubicBezTo>
                    <a:pt x="12227" y="38771"/>
                    <a:pt x="7955" y="41387"/>
                    <a:pt x="3530" y="46869"/>
                  </a:cubicBezTo>
                  <a:lnTo>
                    <a:pt x="3529" y="46868"/>
                  </a:lnTo>
                  <a:cubicBezTo>
                    <a:pt x="7954" y="41386"/>
                    <a:pt x="12226" y="38769"/>
                    <a:pt x="16406" y="37865"/>
                  </a:cubicBezTo>
                  <a:close/>
                  <a:moveTo>
                    <a:pt x="14651" y="42086"/>
                  </a:moveTo>
                  <a:lnTo>
                    <a:pt x="14651" y="42086"/>
                  </a:lnTo>
                  <a:cubicBezTo>
                    <a:pt x="11160" y="43247"/>
                    <a:pt x="7602" y="45693"/>
                    <a:pt x="3939" y="50059"/>
                  </a:cubicBezTo>
                  <a:lnTo>
                    <a:pt x="3939" y="50058"/>
                  </a:lnTo>
                  <a:cubicBezTo>
                    <a:pt x="7601" y="45692"/>
                    <a:pt x="11160" y="43247"/>
                    <a:pt x="14651" y="42086"/>
                  </a:cubicBezTo>
                  <a:close/>
                  <a:moveTo>
                    <a:pt x="20015" y="0"/>
                  </a:moveTo>
                  <a:cubicBezTo>
                    <a:pt x="19873" y="0"/>
                    <a:pt x="19731" y="2"/>
                    <a:pt x="19589" y="5"/>
                  </a:cubicBezTo>
                  <a:cubicBezTo>
                    <a:pt x="13929" y="175"/>
                    <a:pt x="8121" y="3213"/>
                    <a:pt x="2017" y="11997"/>
                  </a:cubicBezTo>
                  <a:cubicBezTo>
                    <a:pt x="1914" y="12146"/>
                    <a:pt x="1810" y="12289"/>
                    <a:pt x="1707" y="12438"/>
                  </a:cubicBezTo>
                  <a:cubicBezTo>
                    <a:pt x="1401" y="21501"/>
                    <a:pt x="1094" y="30565"/>
                    <a:pt x="787" y="39629"/>
                  </a:cubicBezTo>
                  <a:cubicBezTo>
                    <a:pt x="743" y="40919"/>
                    <a:pt x="700" y="42211"/>
                    <a:pt x="656" y="43502"/>
                  </a:cubicBezTo>
                  <a:cubicBezTo>
                    <a:pt x="613" y="44792"/>
                    <a:pt x="569" y="46084"/>
                    <a:pt x="525" y="47375"/>
                  </a:cubicBezTo>
                  <a:cubicBezTo>
                    <a:pt x="481" y="48666"/>
                    <a:pt x="437" y="49957"/>
                    <a:pt x="393" y="51248"/>
                  </a:cubicBezTo>
                  <a:cubicBezTo>
                    <a:pt x="350" y="52539"/>
                    <a:pt x="306" y="53831"/>
                    <a:pt x="262" y="55121"/>
                  </a:cubicBezTo>
                  <a:cubicBezTo>
                    <a:pt x="219" y="56412"/>
                    <a:pt x="175" y="57704"/>
                    <a:pt x="132" y="58994"/>
                  </a:cubicBezTo>
                  <a:cubicBezTo>
                    <a:pt x="88" y="60286"/>
                    <a:pt x="44" y="61577"/>
                    <a:pt x="0" y="62868"/>
                  </a:cubicBezTo>
                  <a:cubicBezTo>
                    <a:pt x="810" y="61606"/>
                    <a:pt x="1616" y="60483"/>
                    <a:pt x="2420" y="59377"/>
                  </a:cubicBezTo>
                  <a:cubicBezTo>
                    <a:pt x="5116" y="55797"/>
                    <a:pt x="7764" y="53311"/>
                    <a:pt x="10371" y="51634"/>
                  </a:cubicBezTo>
                  <a:cubicBezTo>
                    <a:pt x="13634" y="49541"/>
                    <a:pt x="16816" y="48732"/>
                    <a:pt x="19947" y="48732"/>
                  </a:cubicBezTo>
                  <a:cubicBezTo>
                    <a:pt x="21821" y="48732"/>
                    <a:pt x="23676" y="49022"/>
                    <a:pt x="25520" y="49499"/>
                  </a:cubicBezTo>
                  <a:cubicBezTo>
                    <a:pt x="31627" y="51097"/>
                    <a:pt x="37583" y="54796"/>
                    <a:pt x="43617" y="57454"/>
                  </a:cubicBezTo>
                  <a:cubicBezTo>
                    <a:pt x="47431" y="59108"/>
                    <a:pt x="51268" y="60405"/>
                    <a:pt x="55190" y="60405"/>
                  </a:cubicBezTo>
                  <a:cubicBezTo>
                    <a:pt x="58981" y="60405"/>
                    <a:pt x="62850" y="59193"/>
                    <a:pt x="66852" y="55920"/>
                  </a:cubicBezTo>
                  <a:cubicBezTo>
                    <a:pt x="69361" y="53848"/>
                    <a:pt x="71905" y="50932"/>
                    <a:pt x="74495" y="47007"/>
                  </a:cubicBezTo>
                  <a:cubicBezTo>
                    <a:pt x="74532" y="45885"/>
                    <a:pt x="74571" y="44763"/>
                    <a:pt x="74608" y="43641"/>
                  </a:cubicBezTo>
                  <a:cubicBezTo>
                    <a:pt x="74646" y="42518"/>
                    <a:pt x="74684" y="41397"/>
                    <a:pt x="74722" y="40274"/>
                  </a:cubicBezTo>
                  <a:cubicBezTo>
                    <a:pt x="74760" y="39153"/>
                    <a:pt x="74799" y="38030"/>
                    <a:pt x="74836" y="36908"/>
                  </a:cubicBezTo>
                  <a:cubicBezTo>
                    <a:pt x="74874" y="35785"/>
                    <a:pt x="74911" y="34664"/>
                    <a:pt x="74950" y="33541"/>
                  </a:cubicBezTo>
                  <a:cubicBezTo>
                    <a:pt x="74987" y="32420"/>
                    <a:pt x="75026" y="31297"/>
                    <a:pt x="75064" y="30176"/>
                  </a:cubicBezTo>
                  <a:cubicBezTo>
                    <a:pt x="75103" y="29031"/>
                    <a:pt x="75141" y="27886"/>
                    <a:pt x="75180" y="26741"/>
                  </a:cubicBezTo>
                  <a:cubicBezTo>
                    <a:pt x="75218" y="25618"/>
                    <a:pt x="75256" y="24496"/>
                    <a:pt x="75295" y="23374"/>
                  </a:cubicBezTo>
                  <a:cubicBezTo>
                    <a:pt x="75333" y="22252"/>
                    <a:pt x="75371" y="21129"/>
                    <a:pt x="75408" y="20008"/>
                  </a:cubicBezTo>
                  <a:cubicBezTo>
                    <a:pt x="75447" y="18885"/>
                    <a:pt x="75484" y="17764"/>
                    <a:pt x="75522" y="16641"/>
                  </a:cubicBezTo>
                  <a:cubicBezTo>
                    <a:pt x="75560" y="15518"/>
                    <a:pt x="75598" y="14397"/>
                    <a:pt x="75636" y="13274"/>
                  </a:cubicBezTo>
                  <a:cubicBezTo>
                    <a:pt x="75674" y="12152"/>
                    <a:pt x="75712" y="11030"/>
                    <a:pt x="75750" y="9908"/>
                  </a:cubicBezTo>
                  <a:cubicBezTo>
                    <a:pt x="75788" y="8785"/>
                    <a:pt x="75826" y="7664"/>
                    <a:pt x="75864" y="6541"/>
                  </a:cubicBezTo>
                  <a:cubicBezTo>
                    <a:pt x="75900" y="5488"/>
                    <a:pt x="75931" y="4442"/>
                    <a:pt x="75977" y="3374"/>
                  </a:cubicBezTo>
                  <a:cubicBezTo>
                    <a:pt x="75980" y="3302"/>
                    <a:pt x="75974" y="3264"/>
                    <a:pt x="75953" y="3264"/>
                  </a:cubicBezTo>
                  <a:cubicBezTo>
                    <a:pt x="75922" y="3264"/>
                    <a:pt x="75860" y="3341"/>
                    <a:pt x="75745" y="3505"/>
                  </a:cubicBezTo>
                  <a:cubicBezTo>
                    <a:pt x="74917" y="4693"/>
                    <a:pt x="74092" y="5742"/>
                    <a:pt x="73271" y="6685"/>
                  </a:cubicBezTo>
                  <a:cubicBezTo>
                    <a:pt x="73197" y="6893"/>
                    <a:pt x="73066" y="6987"/>
                    <a:pt x="72963" y="7106"/>
                  </a:cubicBezTo>
                  <a:cubicBezTo>
                    <a:pt x="68537" y="12223"/>
                    <a:pt x="64262" y="14403"/>
                    <a:pt x="60076" y="14885"/>
                  </a:cubicBezTo>
                  <a:cubicBezTo>
                    <a:pt x="59472" y="14953"/>
                    <a:pt x="58870" y="14986"/>
                    <a:pt x="58270" y="14986"/>
                  </a:cubicBezTo>
                  <a:cubicBezTo>
                    <a:pt x="54013" y="14986"/>
                    <a:pt x="49868" y="13356"/>
                    <a:pt x="45760" y="11229"/>
                  </a:cubicBezTo>
                  <a:cubicBezTo>
                    <a:pt x="44219" y="10430"/>
                    <a:pt x="42676" y="9512"/>
                    <a:pt x="41154" y="8674"/>
                  </a:cubicBezTo>
                  <a:cubicBezTo>
                    <a:pt x="39745" y="7842"/>
                    <a:pt x="38336" y="6981"/>
                    <a:pt x="36928" y="6160"/>
                  </a:cubicBezTo>
                  <a:cubicBezTo>
                    <a:pt x="31373" y="2927"/>
                    <a:pt x="25798" y="0"/>
                    <a:pt x="20015"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44532" y="5924998"/>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182862" y="2342923"/>
            <a:ext cx="1063675" cy="863548"/>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392817" y="3550342"/>
            <a:ext cx="582121" cy="1175151"/>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7" name="Oval 96">
            <a:extLst>
              <a:ext uri="{FF2B5EF4-FFF2-40B4-BE49-F238E27FC236}">
                <a16:creationId xmlns:a16="http://schemas.microsoft.com/office/drawing/2014/main" id="{370B2413-35C6-444F-850A-9E7EBD16539D}"/>
              </a:ext>
            </a:extLst>
          </p:cNvPr>
          <p:cNvSpPr/>
          <p:nvPr/>
        </p:nvSpPr>
        <p:spPr>
          <a:xfrm>
            <a:off x="166745" y="604690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1" name="4">
            <a:extLst>
              <a:ext uri="{FF2B5EF4-FFF2-40B4-BE49-F238E27FC236}">
                <a16:creationId xmlns:a16="http://schemas.microsoft.com/office/drawing/2014/main" id="{F379E52E-E148-A24D-A135-39178F6D73B2}"/>
              </a:ext>
            </a:extLst>
          </p:cNvPr>
          <p:cNvGrpSpPr/>
          <p:nvPr/>
        </p:nvGrpSpPr>
        <p:grpSpPr>
          <a:xfrm>
            <a:off x="617976" y="6001157"/>
            <a:ext cx="2324099" cy="877452"/>
            <a:chOff x="485776" y="4485411"/>
            <a:chExt cx="1743074" cy="658089"/>
          </a:xfrm>
        </p:grpSpPr>
        <p:sp>
          <p:nvSpPr>
            <p:cNvPr id="102" name="Rounded Rectangular Callout 101">
              <a:extLst>
                <a:ext uri="{FF2B5EF4-FFF2-40B4-BE49-F238E27FC236}">
                  <a16:creationId xmlns:a16="http://schemas.microsoft.com/office/drawing/2014/main" id="{8DEAE259-8F34-7144-B1F7-BB7C23D8392E}"/>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TextBox 102">
              <a:extLst>
                <a:ext uri="{FF2B5EF4-FFF2-40B4-BE49-F238E27FC236}">
                  <a16:creationId xmlns:a16="http://schemas.microsoft.com/office/drawing/2014/main" id="{C91DE34D-6696-7B45-82D1-A1BA0FA6E525}"/>
                </a:ext>
              </a:extLst>
            </p:cNvPr>
            <p:cNvSpPr txBox="1"/>
            <p:nvPr/>
          </p:nvSpPr>
          <p:spPr>
            <a:xfrm>
              <a:off x="516907" y="4651988"/>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 1773</a:t>
              </a:r>
            </a:p>
          </p:txBody>
        </p:sp>
      </p:grpSp>
      <p:grpSp>
        <p:nvGrpSpPr>
          <p:cNvPr id="114" name="Google Shape;1594;p70">
            <a:extLst>
              <a:ext uri="{FF2B5EF4-FFF2-40B4-BE49-F238E27FC236}">
                <a16:creationId xmlns:a16="http://schemas.microsoft.com/office/drawing/2014/main" id="{E2C3F368-C155-8946-80B7-4FBD8DABA8EA}"/>
              </a:ext>
            </a:extLst>
          </p:cNvPr>
          <p:cNvGrpSpPr/>
          <p:nvPr/>
        </p:nvGrpSpPr>
        <p:grpSpPr>
          <a:xfrm>
            <a:off x="3157707" y="4955341"/>
            <a:ext cx="1113984" cy="804851"/>
            <a:chOff x="2420400" y="2599075"/>
            <a:chExt cx="535650" cy="463900"/>
          </a:xfrm>
        </p:grpSpPr>
        <p:sp>
          <p:nvSpPr>
            <p:cNvPr id="115" name="Google Shape;1595;p70">
              <a:extLst>
                <a:ext uri="{FF2B5EF4-FFF2-40B4-BE49-F238E27FC236}">
                  <a16:creationId xmlns:a16="http://schemas.microsoft.com/office/drawing/2014/main" id="{B7D31066-A4CA-F14D-A423-5F9A6BCF5151}"/>
                </a:ext>
              </a:extLst>
            </p:cNvPr>
            <p:cNvSpPr/>
            <p:nvPr/>
          </p:nvSpPr>
          <p:spPr>
            <a:xfrm>
              <a:off x="2795225" y="2616450"/>
              <a:ext cx="63100" cy="31425"/>
            </a:xfrm>
            <a:custGeom>
              <a:avLst/>
              <a:gdLst/>
              <a:ahLst/>
              <a:cxnLst/>
              <a:rect l="l" t="t" r="r" b="b"/>
              <a:pathLst>
                <a:path w="2524" h="1257" extrusionOk="0">
                  <a:moveTo>
                    <a:pt x="0" y="1"/>
                  </a:moveTo>
                  <a:lnTo>
                    <a:pt x="0" y="1256"/>
                  </a:lnTo>
                  <a:lnTo>
                    <a:pt x="2523" y="1256"/>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596;p70">
              <a:extLst>
                <a:ext uri="{FF2B5EF4-FFF2-40B4-BE49-F238E27FC236}">
                  <a16:creationId xmlns:a16="http://schemas.microsoft.com/office/drawing/2014/main" id="{37D23905-47DD-1544-9031-6869E116B661}"/>
                </a:ext>
              </a:extLst>
            </p:cNvPr>
            <p:cNvSpPr/>
            <p:nvPr/>
          </p:nvSpPr>
          <p:spPr>
            <a:xfrm>
              <a:off x="2777075" y="2669275"/>
              <a:ext cx="63100" cy="31375"/>
            </a:xfrm>
            <a:custGeom>
              <a:avLst/>
              <a:gdLst/>
              <a:ahLst/>
              <a:cxnLst/>
              <a:rect l="l" t="t" r="r" b="b"/>
              <a:pathLst>
                <a:path w="2524" h="1255" extrusionOk="0">
                  <a:moveTo>
                    <a:pt x="1" y="0"/>
                  </a:moveTo>
                  <a:lnTo>
                    <a:pt x="1" y="1255"/>
                  </a:lnTo>
                  <a:lnTo>
                    <a:pt x="2524" y="1255"/>
                  </a:lnTo>
                  <a:lnTo>
                    <a:pt x="252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597;p70">
              <a:extLst>
                <a:ext uri="{FF2B5EF4-FFF2-40B4-BE49-F238E27FC236}">
                  <a16:creationId xmlns:a16="http://schemas.microsoft.com/office/drawing/2014/main" id="{AC7AB118-1CB5-F845-96F5-7CCA7EA4D99B}"/>
                </a:ext>
              </a:extLst>
            </p:cNvPr>
            <p:cNvSpPr/>
            <p:nvPr/>
          </p:nvSpPr>
          <p:spPr>
            <a:xfrm>
              <a:off x="2795225" y="3013375"/>
              <a:ext cx="63100" cy="31375"/>
            </a:xfrm>
            <a:custGeom>
              <a:avLst/>
              <a:gdLst/>
              <a:ahLst/>
              <a:cxnLst/>
              <a:rect l="l" t="t" r="r" b="b"/>
              <a:pathLst>
                <a:path w="2524" h="1255" extrusionOk="0">
                  <a:moveTo>
                    <a:pt x="0" y="1"/>
                  </a:moveTo>
                  <a:lnTo>
                    <a:pt x="0" y="1255"/>
                  </a:lnTo>
                  <a:lnTo>
                    <a:pt x="2523" y="1255"/>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598;p70">
              <a:extLst>
                <a:ext uri="{FF2B5EF4-FFF2-40B4-BE49-F238E27FC236}">
                  <a16:creationId xmlns:a16="http://schemas.microsoft.com/office/drawing/2014/main" id="{B9ADDF4D-9165-854C-BDA1-3399171E724C}"/>
                </a:ext>
              </a:extLst>
            </p:cNvPr>
            <p:cNvSpPr/>
            <p:nvPr/>
          </p:nvSpPr>
          <p:spPr>
            <a:xfrm>
              <a:off x="2777075" y="2960550"/>
              <a:ext cx="63100" cy="31425"/>
            </a:xfrm>
            <a:custGeom>
              <a:avLst/>
              <a:gdLst/>
              <a:ahLst/>
              <a:cxnLst/>
              <a:rect l="l" t="t" r="r" b="b"/>
              <a:pathLst>
                <a:path w="2524" h="1257" extrusionOk="0">
                  <a:moveTo>
                    <a:pt x="1" y="1"/>
                  </a:moveTo>
                  <a:lnTo>
                    <a:pt x="1" y="1257"/>
                  </a:lnTo>
                  <a:lnTo>
                    <a:pt x="2524" y="1257"/>
                  </a:lnTo>
                  <a:lnTo>
                    <a:pt x="252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9" name="Google Shape;1599;p70">
              <a:extLst>
                <a:ext uri="{FF2B5EF4-FFF2-40B4-BE49-F238E27FC236}">
                  <a16:creationId xmlns:a16="http://schemas.microsoft.com/office/drawing/2014/main" id="{508F586B-26C7-7C49-A344-85EFA3E68F24}"/>
                </a:ext>
              </a:extLst>
            </p:cNvPr>
            <p:cNvSpPr/>
            <p:nvPr/>
          </p:nvSpPr>
          <p:spPr>
            <a:xfrm>
              <a:off x="2420400" y="2599075"/>
              <a:ext cx="535650" cy="463900"/>
            </a:xfrm>
            <a:custGeom>
              <a:avLst/>
              <a:gdLst/>
              <a:ahLst/>
              <a:cxnLst/>
              <a:rect l="l" t="t" r="r" b="b"/>
              <a:pathLst>
                <a:path w="21426" h="18556" extrusionOk="0">
                  <a:moveTo>
                    <a:pt x="12900" y="0"/>
                  </a:moveTo>
                  <a:lnTo>
                    <a:pt x="9439" y="4560"/>
                  </a:lnTo>
                  <a:lnTo>
                    <a:pt x="0" y="9278"/>
                  </a:lnTo>
                  <a:lnTo>
                    <a:pt x="9439" y="13996"/>
                  </a:lnTo>
                  <a:lnTo>
                    <a:pt x="12900" y="18555"/>
                  </a:lnTo>
                  <a:lnTo>
                    <a:pt x="16073" y="18555"/>
                  </a:lnTo>
                  <a:lnTo>
                    <a:pt x="14069" y="12241"/>
                  </a:lnTo>
                  <a:lnTo>
                    <a:pt x="15466" y="12241"/>
                  </a:lnTo>
                  <a:lnTo>
                    <a:pt x="18996" y="15181"/>
                  </a:lnTo>
                  <a:lnTo>
                    <a:pt x="21019" y="13787"/>
                  </a:lnTo>
                  <a:lnTo>
                    <a:pt x="19448" y="11135"/>
                  </a:lnTo>
                  <a:lnTo>
                    <a:pt x="21425" y="9278"/>
                  </a:lnTo>
                  <a:lnTo>
                    <a:pt x="19448" y="7420"/>
                  </a:lnTo>
                  <a:lnTo>
                    <a:pt x="21019" y="4769"/>
                  </a:lnTo>
                  <a:lnTo>
                    <a:pt x="18997" y="3374"/>
                  </a:lnTo>
                  <a:lnTo>
                    <a:pt x="15466" y="6313"/>
                  </a:lnTo>
                  <a:lnTo>
                    <a:pt x="14069" y="6313"/>
                  </a:lnTo>
                  <a:lnTo>
                    <a:pt x="16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600;p70">
              <a:extLst>
                <a:ext uri="{FF2B5EF4-FFF2-40B4-BE49-F238E27FC236}">
                  <a16:creationId xmlns:a16="http://schemas.microsoft.com/office/drawing/2014/main" id="{49244294-56D5-424B-BE70-F8E5C3CB8BA6}"/>
                </a:ext>
              </a:extLst>
            </p:cNvPr>
            <p:cNvSpPr/>
            <p:nvPr/>
          </p:nvSpPr>
          <p:spPr>
            <a:xfrm>
              <a:off x="2420400" y="2831000"/>
              <a:ext cx="535600" cy="231975"/>
            </a:xfrm>
            <a:custGeom>
              <a:avLst/>
              <a:gdLst/>
              <a:ahLst/>
              <a:cxnLst/>
              <a:rect l="l" t="t" r="r" b="b"/>
              <a:pathLst>
                <a:path w="21424" h="9279" extrusionOk="0">
                  <a:moveTo>
                    <a:pt x="0" y="1"/>
                  </a:moveTo>
                  <a:lnTo>
                    <a:pt x="9439" y="4719"/>
                  </a:lnTo>
                  <a:lnTo>
                    <a:pt x="12900" y="9278"/>
                  </a:lnTo>
                  <a:lnTo>
                    <a:pt x="16073" y="9278"/>
                  </a:lnTo>
                  <a:lnTo>
                    <a:pt x="14069" y="2964"/>
                  </a:lnTo>
                  <a:lnTo>
                    <a:pt x="15466" y="2964"/>
                  </a:lnTo>
                  <a:lnTo>
                    <a:pt x="18996" y="5904"/>
                  </a:lnTo>
                  <a:lnTo>
                    <a:pt x="21019" y="4510"/>
                  </a:lnTo>
                  <a:lnTo>
                    <a:pt x="19448" y="1858"/>
                  </a:lnTo>
                  <a:lnTo>
                    <a:pt x="2142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E2A25632-6AD5-CFCC-D5C9-D19B69AAB20D}"/>
              </a:ext>
            </a:extLst>
          </p:cNvPr>
          <p:cNvGrpSpPr/>
          <p:nvPr/>
        </p:nvGrpSpPr>
        <p:grpSpPr>
          <a:xfrm>
            <a:off x="4735662" y="5848296"/>
            <a:ext cx="7469964" cy="947209"/>
            <a:chOff x="3422750" y="4216797"/>
            <a:chExt cx="5602473" cy="710407"/>
          </a:xfrm>
        </p:grpSpPr>
        <p:sp>
          <p:nvSpPr>
            <p:cNvPr id="3" name="Terminator 104">
              <a:extLst>
                <a:ext uri="{FF2B5EF4-FFF2-40B4-BE49-F238E27FC236}">
                  <a16:creationId xmlns:a16="http://schemas.microsoft.com/office/drawing/2014/main" id="{2D740E37-1D12-629E-810C-035ABC76F1ED}"/>
                </a:ext>
              </a:extLst>
            </p:cNvPr>
            <p:cNvSpPr/>
            <p:nvPr/>
          </p:nvSpPr>
          <p:spPr>
            <a:xfrm>
              <a:off x="3422750" y="4216797"/>
              <a:ext cx="5602473" cy="710407"/>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60899F41-1A9E-30D6-D214-774AD04A973E}"/>
                </a:ext>
              </a:extLst>
            </p:cNvPr>
            <p:cNvSpPr txBox="1"/>
            <p:nvPr/>
          </p:nvSpPr>
          <p:spPr>
            <a:xfrm>
              <a:off x="4481152" y="4398875"/>
              <a:ext cx="3859348"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Nhân dân Bô- xtơn nổi dậy.</a:t>
              </a:r>
            </a:p>
          </p:txBody>
        </p:sp>
      </p:grpSp>
    </p:spTree>
    <p:extLst>
      <p:ext uri="{BB962C8B-B14F-4D97-AF65-F5344CB8AC3E}">
        <p14:creationId xmlns:p14="http://schemas.microsoft.com/office/powerpoint/2010/main" val="25256450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746"/>
        <p:cNvGrpSpPr/>
        <p:nvPr/>
      </p:nvGrpSpPr>
      <p:grpSpPr>
        <a:xfrm>
          <a:off x="0" y="0"/>
          <a:ext cx="0" cy="0"/>
          <a:chOff x="0" y="0"/>
          <a:chExt cx="0" cy="0"/>
        </a:xfrm>
      </p:grpSpPr>
      <p:pic>
        <p:nvPicPr>
          <p:cNvPr id="44034" name="Picture 2" descr="Trà, chiến tranh và câu chuyện cũ tại Boston | Plantrip Cha">
            <a:extLst>
              <a:ext uri="{FF2B5EF4-FFF2-40B4-BE49-F238E27FC236}">
                <a16:creationId xmlns:a16="http://schemas.microsoft.com/office/drawing/2014/main" id="{4B14DF39-9F99-1640-B83D-1FE69458A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0417" cy="6041572"/>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16/12/1773: Tiệc trà Boston">
            <a:extLst>
              <a:ext uri="{FF2B5EF4-FFF2-40B4-BE49-F238E27FC236}">
                <a16:creationId xmlns:a16="http://schemas.microsoft.com/office/drawing/2014/main" id="{A6B358CA-BD4D-6243-9C1B-7DE72A44CD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604157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326F493C-6337-D249-838E-43004084661B}"/>
              </a:ext>
            </a:extLst>
          </p:cNvPr>
          <p:cNvSpPr/>
          <p:nvPr/>
        </p:nvSpPr>
        <p:spPr>
          <a:xfrm>
            <a:off x="1518556" y="6074227"/>
            <a:ext cx="9601200" cy="783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kiện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chè</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Bô- xtơn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1773</a:t>
            </a:r>
            <a:endParaRPr kumimoji="0" lang="en-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checkerboard(across)">
                                      <p:cBhvr>
                                        <p:cTn id="7" dur="500"/>
                                        <p:tgtEl>
                                          <p:spTgt spid="44034"/>
                                        </p:tgtEl>
                                      </p:cBhvr>
                                    </p:animEffect>
                                  </p:childTnLst>
                                </p:cTn>
                              </p:par>
                              <p:par>
                                <p:cTn id="8" presetID="5" presetClass="entr" presetSubtype="10" fill="hold" nodeType="withEffect">
                                  <p:stCondLst>
                                    <p:cond delay="0"/>
                                  </p:stCondLst>
                                  <p:childTnLst>
                                    <p:set>
                                      <p:cBhvr>
                                        <p:cTn id="9" dur="1" fill="hold">
                                          <p:stCondLst>
                                            <p:cond delay="0"/>
                                          </p:stCondLst>
                                        </p:cTn>
                                        <p:tgtEl>
                                          <p:spTgt spid="44036"/>
                                        </p:tgtEl>
                                        <p:attrNameLst>
                                          <p:attrName>style.visibility</p:attrName>
                                        </p:attrNameLst>
                                      </p:cBhvr>
                                      <p:to>
                                        <p:strVal val="visible"/>
                                      </p:to>
                                    </p:set>
                                    <p:animEffect transition="in" filter="checkerboard(across)">
                                      <p:cBhvr>
                                        <p:cTn id="10" dur="500"/>
                                        <p:tgtEl>
                                          <p:spTgt spid="4403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45058" name="Picture 2">
            <a:extLst>
              <a:ext uri="{FF2B5EF4-FFF2-40B4-BE49-F238E27FC236}">
                <a16:creationId xmlns:a16="http://schemas.microsoft.com/office/drawing/2014/main" id="{089A3D9D-202A-D849-8C45-4269CC5D0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5894615"/>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Cách mạng Mỹ – Wikipedia tiếng Việt">
            <a:extLst>
              <a:ext uri="{FF2B5EF4-FFF2-40B4-BE49-F238E27FC236}">
                <a16:creationId xmlns:a16="http://schemas.microsoft.com/office/drawing/2014/main" id="{45E27B0A-CFD0-1442-9459-DF206896E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6096000" cy="58946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F8B186-5067-1240-8B15-3D7DB92AC113}"/>
              </a:ext>
            </a:extLst>
          </p:cNvPr>
          <p:cNvSpPr txBox="1"/>
          <p:nvPr/>
        </p:nvSpPr>
        <p:spPr>
          <a:xfrm>
            <a:off x="-146956" y="5657671"/>
            <a:ext cx="12338956" cy="1200329"/>
          </a:xfrm>
          <a:prstGeom prst="rect">
            <a:avLst/>
          </a:prstGeom>
          <a:solidFill>
            <a:schemeClr val="accent1">
              <a:lumMod val="40000"/>
              <a:lumOff val="60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Đại hội Lục địa đầu tiên được tổ chức tại Philadelphia để xác định các quyền của người Mỹ và tổ chức một kế hoạch chống lại Đạo luật Cưỡng chế do Quốc hội Anh áp đặt như sự trừng phạt đối với sự kiện chè Boston</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92975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1000" fill="hold"/>
                                        <p:tgtEl>
                                          <p:spTgt spid="45058"/>
                                        </p:tgtEl>
                                        <p:attrNameLst>
                                          <p:attrName>ppt_w</p:attrName>
                                        </p:attrNameLst>
                                      </p:cBhvr>
                                      <p:tavLst>
                                        <p:tav tm="0">
                                          <p:val>
                                            <p:strVal val="#ppt_w*0.70"/>
                                          </p:val>
                                        </p:tav>
                                        <p:tav tm="100000">
                                          <p:val>
                                            <p:strVal val="#ppt_w"/>
                                          </p:val>
                                        </p:tav>
                                      </p:tavLst>
                                    </p:anim>
                                    <p:anim calcmode="lin" valueType="num">
                                      <p:cBhvr>
                                        <p:cTn id="8" dur="1000" fill="hold"/>
                                        <p:tgtEl>
                                          <p:spTgt spid="45058"/>
                                        </p:tgtEl>
                                        <p:attrNameLst>
                                          <p:attrName>ppt_h</p:attrName>
                                        </p:attrNameLst>
                                      </p:cBhvr>
                                      <p:tavLst>
                                        <p:tav tm="0">
                                          <p:val>
                                            <p:strVal val="#ppt_h"/>
                                          </p:val>
                                        </p:tav>
                                        <p:tav tm="100000">
                                          <p:val>
                                            <p:strVal val="#ppt_h"/>
                                          </p:val>
                                        </p:tav>
                                      </p:tavLst>
                                    </p:anim>
                                    <p:animEffect transition="in" filter="fade">
                                      <p:cBhvr>
                                        <p:cTn id="9" dur="1000"/>
                                        <p:tgtEl>
                                          <p:spTgt spid="45058"/>
                                        </p:tgtEl>
                                      </p:cBhvr>
                                    </p:animEffect>
                                  </p:childTnLst>
                                </p:cTn>
                              </p:par>
                              <p:par>
                                <p:cTn id="10" presetID="55" presetClass="entr" presetSubtype="0" fill="hold" nodeType="withEffect">
                                  <p:stCondLst>
                                    <p:cond delay="0"/>
                                  </p:stCondLst>
                                  <p:childTnLst>
                                    <p:set>
                                      <p:cBhvr>
                                        <p:cTn id="11" dur="1" fill="hold">
                                          <p:stCondLst>
                                            <p:cond delay="0"/>
                                          </p:stCondLst>
                                        </p:cTn>
                                        <p:tgtEl>
                                          <p:spTgt spid="45060"/>
                                        </p:tgtEl>
                                        <p:attrNameLst>
                                          <p:attrName>style.visibility</p:attrName>
                                        </p:attrNameLst>
                                      </p:cBhvr>
                                      <p:to>
                                        <p:strVal val="visible"/>
                                      </p:to>
                                    </p:set>
                                    <p:anim calcmode="lin" valueType="num">
                                      <p:cBhvr>
                                        <p:cTn id="12" dur="1000" fill="hold"/>
                                        <p:tgtEl>
                                          <p:spTgt spid="45060"/>
                                        </p:tgtEl>
                                        <p:attrNameLst>
                                          <p:attrName>ppt_w</p:attrName>
                                        </p:attrNameLst>
                                      </p:cBhvr>
                                      <p:tavLst>
                                        <p:tav tm="0">
                                          <p:val>
                                            <p:strVal val="#ppt_w*0.70"/>
                                          </p:val>
                                        </p:tav>
                                        <p:tav tm="100000">
                                          <p:val>
                                            <p:strVal val="#ppt_w"/>
                                          </p:val>
                                        </p:tav>
                                      </p:tavLst>
                                    </p:anim>
                                    <p:anim calcmode="lin" valueType="num">
                                      <p:cBhvr>
                                        <p:cTn id="13" dur="1000" fill="hold"/>
                                        <p:tgtEl>
                                          <p:spTgt spid="45060"/>
                                        </p:tgtEl>
                                        <p:attrNameLst>
                                          <p:attrName>ppt_h</p:attrName>
                                        </p:attrNameLst>
                                      </p:cBhvr>
                                      <p:tavLst>
                                        <p:tav tm="0">
                                          <p:val>
                                            <p:strVal val="#ppt_h"/>
                                          </p:val>
                                        </p:tav>
                                        <p:tav tm="100000">
                                          <p:val>
                                            <p:strVal val="#ppt_h"/>
                                          </p:val>
                                        </p:tav>
                                      </p:tavLst>
                                    </p:anim>
                                    <p:animEffect transition="in" filter="fade">
                                      <p:cBhvr>
                                        <p:cTn id="14" dur="1000"/>
                                        <p:tgtEl>
                                          <p:spTgt spid="4506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197148" y="3662195"/>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196470" y="494349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47701" y="4897738"/>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24405" y="4631531"/>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4/1775</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684088" y="3655594"/>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61624" y="3528762"/>
              <a:ext cx="146447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4/7/1776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9" y="242858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06785" y="2428589"/>
            <a:ext cx="2365016" cy="877452"/>
            <a:chOff x="455088" y="2177387"/>
            <a:chExt cx="1773762"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455088" y="2346632"/>
              <a:ext cx="1678768"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10/1781</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418748" y="1230458"/>
            <a:ext cx="2553052" cy="877452"/>
            <a:chOff x="314061" y="922843"/>
            <a:chExt cx="1914789"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314061" y="1062915"/>
              <a:ext cx="1850232"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9/1783</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84" name="Google Shape;1954;p71">
            <a:extLst>
              <a:ext uri="{FF2B5EF4-FFF2-40B4-BE49-F238E27FC236}">
                <a16:creationId xmlns:a16="http://schemas.microsoft.com/office/drawing/2014/main" id="{EFD5A229-A0EF-714E-B853-37BA02DB99EF}"/>
              </a:ext>
            </a:extLst>
          </p:cNvPr>
          <p:cNvGrpSpPr/>
          <p:nvPr/>
        </p:nvGrpSpPr>
        <p:grpSpPr>
          <a:xfrm>
            <a:off x="788644" y="0"/>
            <a:ext cx="1059941" cy="1120245"/>
            <a:chOff x="1848400" y="651357"/>
            <a:chExt cx="3924835" cy="4825318"/>
          </a:xfrm>
          <a:solidFill>
            <a:schemeClr val="bg1"/>
          </a:solidFill>
        </p:grpSpPr>
        <p:sp>
          <p:nvSpPr>
            <p:cNvPr id="85" name="Google Shape;1955;p71">
              <a:extLst>
                <a:ext uri="{FF2B5EF4-FFF2-40B4-BE49-F238E27FC236}">
                  <a16:creationId xmlns:a16="http://schemas.microsoft.com/office/drawing/2014/main" id="{D47E54F4-0D97-EA49-ACA6-DBC415E52085}"/>
                </a:ext>
              </a:extLst>
            </p:cNvPr>
            <p:cNvSpPr/>
            <p:nvPr/>
          </p:nvSpPr>
          <p:spPr>
            <a:xfrm>
              <a:off x="1848400" y="769375"/>
              <a:ext cx="2204950" cy="4707300"/>
            </a:xfrm>
            <a:custGeom>
              <a:avLst/>
              <a:gdLst/>
              <a:ahLst/>
              <a:cxnLst/>
              <a:rect l="l" t="t" r="r" b="b"/>
              <a:pathLst>
                <a:path w="88198" h="188292" extrusionOk="0">
                  <a:moveTo>
                    <a:pt x="13008" y="12032"/>
                  </a:moveTo>
                  <a:cubicBezTo>
                    <a:pt x="15369" y="12032"/>
                    <a:pt x="12413" y="14108"/>
                    <a:pt x="12413" y="14108"/>
                  </a:cubicBezTo>
                  <a:lnTo>
                    <a:pt x="12102" y="12103"/>
                  </a:lnTo>
                  <a:cubicBezTo>
                    <a:pt x="12466" y="12054"/>
                    <a:pt x="12765" y="12032"/>
                    <a:pt x="13008" y="12032"/>
                  </a:cubicBezTo>
                  <a:close/>
                  <a:moveTo>
                    <a:pt x="18407" y="54339"/>
                  </a:moveTo>
                  <a:cubicBezTo>
                    <a:pt x="18534" y="54398"/>
                    <a:pt x="18665" y="54449"/>
                    <a:pt x="18786" y="54519"/>
                  </a:cubicBezTo>
                  <a:cubicBezTo>
                    <a:pt x="19073" y="54683"/>
                    <a:pt x="19317" y="54899"/>
                    <a:pt x="19537" y="55141"/>
                  </a:cubicBezTo>
                  <a:cubicBezTo>
                    <a:pt x="19423" y="55193"/>
                    <a:pt x="19319" y="55243"/>
                    <a:pt x="19228" y="55291"/>
                  </a:cubicBezTo>
                  <a:cubicBezTo>
                    <a:pt x="18987" y="55284"/>
                    <a:pt x="18916" y="55259"/>
                    <a:pt x="18868" y="55259"/>
                  </a:cubicBezTo>
                  <a:cubicBezTo>
                    <a:pt x="18811" y="55259"/>
                    <a:pt x="18787" y="55296"/>
                    <a:pt x="18541" y="55449"/>
                  </a:cubicBezTo>
                  <a:cubicBezTo>
                    <a:pt x="18493" y="55080"/>
                    <a:pt x="18452" y="54709"/>
                    <a:pt x="18407" y="54339"/>
                  </a:cubicBezTo>
                  <a:close/>
                  <a:moveTo>
                    <a:pt x="7627" y="56137"/>
                  </a:moveTo>
                  <a:lnTo>
                    <a:pt x="7791" y="58874"/>
                  </a:lnTo>
                  <a:cubicBezTo>
                    <a:pt x="7791" y="58874"/>
                    <a:pt x="6913" y="59376"/>
                    <a:pt x="6035" y="60430"/>
                  </a:cubicBezTo>
                  <a:cubicBezTo>
                    <a:pt x="6302" y="58878"/>
                    <a:pt x="6773" y="57355"/>
                    <a:pt x="7627" y="56137"/>
                  </a:cubicBezTo>
                  <a:close/>
                  <a:moveTo>
                    <a:pt x="15168" y="87734"/>
                  </a:moveTo>
                  <a:cubicBezTo>
                    <a:pt x="15168" y="87734"/>
                    <a:pt x="15940" y="87985"/>
                    <a:pt x="16414" y="88621"/>
                  </a:cubicBezTo>
                  <a:cubicBezTo>
                    <a:pt x="16343" y="88702"/>
                    <a:pt x="16280" y="88789"/>
                    <a:pt x="16204" y="88866"/>
                  </a:cubicBezTo>
                  <a:cubicBezTo>
                    <a:pt x="15278" y="89813"/>
                    <a:pt x="13931" y="90341"/>
                    <a:pt x="12465" y="90341"/>
                  </a:cubicBezTo>
                  <a:cubicBezTo>
                    <a:pt x="12382" y="90341"/>
                    <a:pt x="12297" y="90339"/>
                    <a:pt x="12213" y="90336"/>
                  </a:cubicBezTo>
                  <a:cubicBezTo>
                    <a:pt x="10656" y="90268"/>
                    <a:pt x="9252" y="89611"/>
                    <a:pt x="8363" y="88531"/>
                  </a:cubicBezTo>
                  <a:cubicBezTo>
                    <a:pt x="8240" y="88378"/>
                    <a:pt x="8126" y="88219"/>
                    <a:pt x="8020" y="88054"/>
                  </a:cubicBezTo>
                  <a:lnTo>
                    <a:pt x="8020" y="88054"/>
                  </a:lnTo>
                  <a:cubicBezTo>
                    <a:pt x="9344" y="88295"/>
                    <a:pt x="10474" y="88383"/>
                    <a:pt x="11417" y="88383"/>
                  </a:cubicBezTo>
                  <a:cubicBezTo>
                    <a:pt x="13979" y="88383"/>
                    <a:pt x="15168" y="87734"/>
                    <a:pt x="15168" y="87734"/>
                  </a:cubicBezTo>
                  <a:close/>
                  <a:moveTo>
                    <a:pt x="11570" y="102144"/>
                  </a:moveTo>
                  <a:lnTo>
                    <a:pt x="13600" y="104976"/>
                  </a:lnTo>
                  <a:lnTo>
                    <a:pt x="13600" y="109771"/>
                  </a:lnTo>
                  <a:cubicBezTo>
                    <a:pt x="13600" y="109771"/>
                    <a:pt x="13484" y="109907"/>
                    <a:pt x="13327" y="110137"/>
                  </a:cubicBezTo>
                  <a:cubicBezTo>
                    <a:pt x="12337" y="108242"/>
                    <a:pt x="11716" y="106064"/>
                    <a:pt x="11567" y="103774"/>
                  </a:cubicBezTo>
                  <a:cubicBezTo>
                    <a:pt x="11533" y="103231"/>
                    <a:pt x="11534" y="102687"/>
                    <a:pt x="11570" y="102144"/>
                  </a:cubicBezTo>
                  <a:close/>
                  <a:moveTo>
                    <a:pt x="52811" y="100747"/>
                  </a:moveTo>
                  <a:cubicBezTo>
                    <a:pt x="53858" y="102824"/>
                    <a:pt x="54482" y="105123"/>
                    <a:pt x="54576" y="107429"/>
                  </a:cubicBezTo>
                  <a:cubicBezTo>
                    <a:pt x="54629" y="108720"/>
                    <a:pt x="54507" y="110020"/>
                    <a:pt x="54247" y="111295"/>
                  </a:cubicBezTo>
                  <a:cubicBezTo>
                    <a:pt x="53650" y="107808"/>
                    <a:pt x="53295" y="104240"/>
                    <a:pt x="52811" y="100747"/>
                  </a:cubicBezTo>
                  <a:close/>
                  <a:moveTo>
                    <a:pt x="15418" y="128316"/>
                  </a:moveTo>
                  <a:lnTo>
                    <a:pt x="15418" y="128316"/>
                  </a:lnTo>
                  <a:cubicBezTo>
                    <a:pt x="16184" y="129795"/>
                    <a:pt x="17233" y="131031"/>
                    <a:pt x="18665" y="131768"/>
                  </a:cubicBezTo>
                  <a:cubicBezTo>
                    <a:pt x="18600" y="132010"/>
                    <a:pt x="18533" y="132252"/>
                    <a:pt x="18455" y="132491"/>
                  </a:cubicBezTo>
                  <a:cubicBezTo>
                    <a:pt x="18341" y="132845"/>
                    <a:pt x="17907" y="133980"/>
                    <a:pt x="17187" y="133980"/>
                  </a:cubicBezTo>
                  <a:cubicBezTo>
                    <a:pt x="17171" y="133980"/>
                    <a:pt x="17154" y="133979"/>
                    <a:pt x="17137" y="133978"/>
                  </a:cubicBezTo>
                  <a:cubicBezTo>
                    <a:pt x="16446" y="133934"/>
                    <a:pt x="16103" y="132878"/>
                    <a:pt x="15989" y="132426"/>
                  </a:cubicBezTo>
                  <a:cubicBezTo>
                    <a:pt x="15648" y="131089"/>
                    <a:pt x="15460" y="129705"/>
                    <a:pt x="15418" y="128316"/>
                  </a:cubicBezTo>
                  <a:close/>
                  <a:moveTo>
                    <a:pt x="8714" y="0"/>
                  </a:moveTo>
                  <a:lnTo>
                    <a:pt x="9266" y="10581"/>
                  </a:lnTo>
                  <a:cubicBezTo>
                    <a:pt x="9266" y="10581"/>
                    <a:pt x="7953" y="11825"/>
                    <a:pt x="9750" y="12517"/>
                  </a:cubicBezTo>
                  <a:lnTo>
                    <a:pt x="10028" y="14799"/>
                  </a:lnTo>
                  <a:cubicBezTo>
                    <a:pt x="10028" y="14799"/>
                    <a:pt x="9980" y="14795"/>
                    <a:pt x="9898" y="14795"/>
                  </a:cubicBezTo>
                  <a:cubicBezTo>
                    <a:pt x="9468" y="14795"/>
                    <a:pt x="8094" y="14893"/>
                    <a:pt x="7745" y="16113"/>
                  </a:cubicBezTo>
                  <a:lnTo>
                    <a:pt x="7745" y="20746"/>
                  </a:lnTo>
                  <a:cubicBezTo>
                    <a:pt x="7745" y="20746"/>
                    <a:pt x="7883" y="21506"/>
                    <a:pt x="9336" y="21990"/>
                  </a:cubicBezTo>
                  <a:lnTo>
                    <a:pt x="10096" y="35406"/>
                  </a:lnTo>
                  <a:lnTo>
                    <a:pt x="8714" y="35544"/>
                  </a:lnTo>
                  <a:lnTo>
                    <a:pt x="8575" y="36720"/>
                  </a:lnTo>
                  <a:lnTo>
                    <a:pt x="0" y="37551"/>
                  </a:lnTo>
                  <a:lnTo>
                    <a:pt x="484" y="40732"/>
                  </a:lnTo>
                  <a:lnTo>
                    <a:pt x="8783" y="39833"/>
                  </a:lnTo>
                  <a:lnTo>
                    <a:pt x="8921" y="40732"/>
                  </a:lnTo>
                  <a:lnTo>
                    <a:pt x="10167" y="40732"/>
                  </a:lnTo>
                  <a:lnTo>
                    <a:pt x="10651" y="45712"/>
                  </a:lnTo>
                  <a:cubicBezTo>
                    <a:pt x="10651" y="45712"/>
                    <a:pt x="11342" y="47233"/>
                    <a:pt x="9821" y="48063"/>
                  </a:cubicBezTo>
                  <a:lnTo>
                    <a:pt x="899" y="48063"/>
                  </a:lnTo>
                  <a:lnTo>
                    <a:pt x="1614" y="54171"/>
                  </a:lnTo>
                  <a:lnTo>
                    <a:pt x="7515" y="54263"/>
                  </a:lnTo>
                  <a:lnTo>
                    <a:pt x="7554" y="54914"/>
                  </a:lnTo>
                  <a:cubicBezTo>
                    <a:pt x="5817" y="56786"/>
                    <a:pt x="5220" y="59546"/>
                    <a:pt x="4981" y="62092"/>
                  </a:cubicBezTo>
                  <a:cubicBezTo>
                    <a:pt x="4427" y="63279"/>
                    <a:pt x="4090" y="64804"/>
                    <a:pt x="4381" y="66711"/>
                  </a:cubicBezTo>
                  <a:cubicBezTo>
                    <a:pt x="5211" y="72151"/>
                    <a:pt x="3459" y="76669"/>
                    <a:pt x="2352" y="77776"/>
                  </a:cubicBezTo>
                  <a:cubicBezTo>
                    <a:pt x="1246" y="78882"/>
                    <a:pt x="508" y="86258"/>
                    <a:pt x="6501" y="87734"/>
                  </a:cubicBezTo>
                  <a:cubicBezTo>
                    <a:pt x="6648" y="87770"/>
                    <a:pt x="6783" y="87796"/>
                    <a:pt x="6926" y="87829"/>
                  </a:cubicBezTo>
                  <a:cubicBezTo>
                    <a:pt x="7147" y="88261"/>
                    <a:pt x="7407" y="88674"/>
                    <a:pt x="7723" y="89058"/>
                  </a:cubicBezTo>
                  <a:cubicBezTo>
                    <a:pt x="8761" y="90320"/>
                    <a:pt x="10386" y="91088"/>
                    <a:pt x="12178" y="91165"/>
                  </a:cubicBezTo>
                  <a:cubicBezTo>
                    <a:pt x="12276" y="91169"/>
                    <a:pt x="12375" y="91171"/>
                    <a:pt x="12472" y="91171"/>
                  </a:cubicBezTo>
                  <a:cubicBezTo>
                    <a:pt x="14133" y="91171"/>
                    <a:pt x="15678" y="90563"/>
                    <a:pt x="16758" y="89483"/>
                  </a:cubicBezTo>
                  <a:lnTo>
                    <a:pt x="16758" y="89483"/>
                  </a:lnTo>
                  <a:cubicBezTo>
                    <a:pt x="16828" y="90089"/>
                    <a:pt x="16613" y="90876"/>
                    <a:pt x="15813" y="91884"/>
                  </a:cubicBezTo>
                  <a:cubicBezTo>
                    <a:pt x="15813" y="91884"/>
                    <a:pt x="9174" y="95664"/>
                    <a:pt x="9635" y="99444"/>
                  </a:cubicBezTo>
                  <a:lnTo>
                    <a:pt x="10844" y="101131"/>
                  </a:lnTo>
                  <a:cubicBezTo>
                    <a:pt x="10714" y="101940"/>
                    <a:pt x="10674" y="102832"/>
                    <a:pt x="10738" y="103829"/>
                  </a:cubicBezTo>
                  <a:cubicBezTo>
                    <a:pt x="10906" y="106421"/>
                    <a:pt x="11661" y="108873"/>
                    <a:pt x="12851" y="110974"/>
                  </a:cubicBezTo>
                  <a:cubicBezTo>
                    <a:pt x="12347" y="112064"/>
                    <a:pt x="12015" y="113717"/>
                    <a:pt x="13507" y="115212"/>
                  </a:cubicBezTo>
                  <a:cubicBezTo>
                    <a:pt x="13507" y="115212"/>
                    <a:pt x="12932" y="121462"/>
                    <a:pt x="14629" y="126447"/>
                  </a:cubicBezTo>
                  <a:cubicBezTo>
                    <a:pt x="14498" y="128526"/>
                    <a:pt x="14673" y="130627"/>
                    <a:pt x="15184" y="132631"/>
                  </a:cubicBezTo>
                  <a:cubicBezTo>
                    <a:pt x="15527" y="133977"/>
                    <a:pt x="16202" y="134749"/>
                    <a:pt x="17082" y="134807"/>
                  </a:cubicBezTo>
                  <a:cubicBezTo>
                    <a:pt x="17118" y="134809"/>
                    <a:pt x="17152" y="134810"/>
                    <a:pt x="17186" y="134810"/>
                  </a:cubicBezTo>
                  <a:cubicBezTo>
                    <a:pt x="18073" y="134810"/>
                    <a:pt x="18819" y="134066"/>
                    <a:pt x="19245" y="132747"/>
                  </a:cubicBezTo>
                  <a:cubicBezTo>
                    <a:pt x="19268" y="132674"/>
                    <a:pt x="19287" y="132599"/>
                    <a:pt x="19309" y="132525"/>
                  </a:cubicBezTo>
                  <a:lnTo>
                    <a:pt x="19309" y="132525"/>
                  </a:lnTo>
                  <a:cubicBezTo>
                    <a:pt x="20373" y="136412"/>
                    <a:pt x="18828" y="147472"/>
                    <a:pt x="19066" y="150869"/>
                  </a:cubicBezTo>
                  <a:cubicBezTo>
                    <a:pt x="19274" y="153845"/>
                    <a:pt x="20860" y="156639"/>
                    <a:pt x="20780" y="159621"/>
                  </a:cubicBezTo>
                  <a:cubicBezTo>
                    <a:pt x="20709" y="162238"/>
                    <a:pt x="19382" y="165005"/>
                    <a:pt x="20551" y="167350"/>
                  </a:cubicBezTo>
                  <a:cubicBezTo>
                    <a:pt x="21101" y="168454"/>
                    <a:pt x="22154" y="169206"/>
                    <a:pt x="23311" y="169576"/>
                  </a:cubicBezTo>
                  <a:cubicBezTo>
                    <a:pt x="23921" y="169772"/>
                    <a:pt x="24502" y="169790"/>
                    <a:pt x="25127" y="169843"/>
                  </a:cubicBezTo>
                  <a:cubicBezTo>
                    <a:pt x="25225" y="169853"/>
                    <a:pt x="25320" y="169868"/>
                    <a:pt x="25416" y="169888"/>
                  </a:cubicBezTo>
                  <a:cubicBezTo>
                    <a:pt x="26299" y="172129"/>
                    <a:pt x="26827" y="174496"/>
                    <a:pt x="26979" y="176901"/>
                  </a:cubicBezTo>
                  <a:cubicBezTo>
                    <a:pt x="26989" y="177056"/>
                    <a:pt x="26990" y="177231"/>
                    <a:pt x="26884" y="177343"/>
                  </a:cubicBezTo>
                  <a:cubicBezTo>
                    <a:pt x="26777" y="177459"/>
                    <a:pt x="26601" y="177467"/>
                    <a:pt x="26446" y="177497"/>
                  </a:cubicBezTo>
                  <a:cubicBezTo>
                    <a:pt x="25423" y="177696"/>
                    <a:pt x="25085" y="178978"/>
                    <a:pt x="24333" y="179701"/>
                  </a:cubicBezTo>
                  <a:cubicBezTo>
                    <a:pt x="23726" y="180285"/>
                    <a:pt x="22861" y="180483"/>
                    <a:pt x="22079" y="180792"/>
                  </a:cubicBezTo>
                  <a:cubicBezTo>
                    <a:pt x="21296" y="181103"/>
                    <a:pt x="20488" y="181656"/>
                    <a:pt x="20374" y="182489"/>
                  </a:cubicBezTo>
                  <a:cubicBezTo>
                    <a:pt x="20297" y="183048"/>
                    <a:pt x="20553" y="183592"/>
                    <a:pt x="20802" y="184098"/>
                  </a:cubicBezTo>
                  <a:cubicBezTo>
                    <a:pt x="21026" y="184554"/>
                    <a:pt x="21265" y="185027"/>
                    <a:pt x="21669" y="185335"/>
                  </a:cubicBezTo>
                  <a:cubicBezTo>
                    <a:pt x="21970" y="185566"/>
                    <a:pt x="22344" y="185686"/>
                    <a:pt x="22717" y="185748"/>
                  </a:cubicBezTo>
                  <a:cubicBezTo>
                    <a:pt x="22939" y="185783"/>
                    <a:pt x="23161" y="185799"/>
                    <a:pt x="23383" y="185799"/>
                  </a:cubicBezTo>
                  <a:cubicBezTo>
                    <a:pt x="24366" y="185799"/>
                    <a:pt x="25347" y="185490"/>
                    <a:pt x="26304" y="185223"/>
                  </a:cubicBezTo>
                  <a:cubicBezTo>
                    <a:pt x="27774" y="184810"/>
                    <a:pt x="29280" y="184488"/>
                    <a:pt x="30807" y="184435"/>
                  </a:cubicBezTo>
                  <a:cubicBezTo>
                    <a:pt x="31399" y="184416"/>
                    <a:pt x="31997" y="184436"/>
                    <a:pt x="32578" y="184320"/>
                  </a:cubicBezTo>
                  <a:cubicBezTo>
                    <a:pt x="33198" y="184195"/>
                    <a:pt x="33777" y="183920"/>
                    <a:pt x="34348" y="183646"/>
                  </a:cubicBezTo>
                  <a:cubicBezTo>
                    <a:pt x="34541" y="183554"/>
                    <a:pt x="34742" y="183455"/>
                    <a:pt x="34873" y="183287"/>
                  </a:cubicBezTo>
                  <a:cubicBezTo>
                    <a:pt x="34988" y="183138"/>
                    <a:pt x="35039" y="182950"/>
                    <a:pt x="35078" y="182767"/>
                  </a:cubicBezTo>
                  <a:cubicBezTo>
                    <a:pt x="35367" y="181453"/>
                    <a:pt x="35326" y="180089"/>
                    <a:pt x="34958" y="178795"/>
                  </a:cubicBezTo>
                  <a:cubicBezTo>
                    <a:pt x="34507" y="177219"/>
                    <a:pt x="33584" y="175799"/>
                    <a:pt x="33223" y="174200"/>
                  </a:cubicBezTo>
                  <a:cubicBezTo>
                    <a:pt x="33089" y="173604"/>
                    <a:pt x="33036" y="172994"/>
                    <a:pt x="32988" y="172384"/>
                  </a:cubicBezTo>
                  <a:cubicBezTo>
                    <a:pt x="32885" y="171060"/>
                    <a:pt x="32468" y="169198"/>
                    <a:pt x="33023" y="168057"/>
                  </a:cubicBezTo>
                  <a:cubicBezTo>
                    <a:pt x="33214" y="167663"/>
                    <a:pt x="34755" y="167337"/>
                    <a:pt x="35180" y="166638"/>
                  </a:cubicBezTo>
                  <a:cubicBezTo>
                    <a:pt x="36539" y="164404"/>
                    <a:pt x="35575" y="159938"/>
                    <a:pt x="34734" y="157698"/>
                  </a:cubicBezTo>
                  <a:cubicBezTo>
                    <a:pt x="34348" y="156667"/>
                    <a:pt x="33844" y="155677"/>
                    <a:pt x="33585" y="154608"/>
                  </a:cubicBezTo>
                  <a:cubicBezTo>
                    <a:pt x="33047" y="152394"/>
                    <a:pt x="33597" y="150083"/>
                    <a:pt x="33768" y="147811"/>
                  </a:cubicBezTo>
                  <a:cubicBezTo>
                    <a:pt x="33967" y="145184"/>
                    <a:pt x="30632" y="121120"/>
                    <a:pt x="33709" y="121120"/>
                  </a:cubicBezTo>
                  <a:cubicBezTo>
                    <a:pt x="33720" y="121120"/>
                    <a:pt x="33731" y="121120"/>
                    <a:pt x="33741" y="121121"/>
                  </a:cubicBezTo>
                  <a:cubicBezTo>
                    <a:pt x="33935" y="123186"/>
                    <a:pt x="35910" y="125259"/>
                    <a:pt x="36871" y="127100"/>
                  </a:cubicBezTo>
                  <a:cubicBezTo>
                    <a:pt x="38332" y="129897"/>
                    <a:pt x="39716" y="132745"/>
                    <a:pt x="40891" y="135674"/>
                  </a:cubicBezTo>
                  <a:cubicBezTo>
                    <a:pt x="43258" y="141575"/>
                    <a:pt x="44817" y="147928"/>
                    <a:pt x="44003" y="154315"/>
                  </a:cubicBezTo>
                  <a:cubicBezTo>
                    <a:pt x="43738" y="156396"/>
                    <a:pt x="43226" y="158477"/>
                    <a:pt x="43412" y="160565"/>
                  </a:cubicBezTo>
                  <a:cubicBezTo>
                    <a:pt x="43691" y="163723"/>
                    <a:pt x="46184" y="170586"/>
                    <a:pt x="48108" y="171481"/>
                  </a:cubicBezTo>
                  <a:cubicBezTo>
                    <a:pt x="48613" y="173535"/>
                    <a:pt x="48905" y="175633"/>
                    <a:pt x="48980" y="177746"/>
                  </a:cubicBezTo>
                  <a:cubicBezTo>
                    <a:pt x="48986" y="177902"/>
                    <a:pt x="48990" y="178059"/>
                    <a:pt x="48954" y="178210"/>
                  </a:cubicBezTo>
                  <a:cubicBezTo>
                    <a:pt x="48887" y="178484"/>
                    <a:pt x="48692" y="178706"/>
                    <a:pt x="48533" y="178938"/>
                  </a:cubicBezTo>
                  <a:cubicBezTo>
                    <a:pt x="47680" y="180178"/>
                    <a:pt x="47743" y="181806"/>
                    <a:pt x="47841" y="183306"/>
                  </a:cubicBezTo>
                  <a:cubicBezTo>
                    <a:pt x="47850" y="183461"/>
                    <a:pt x="47863" y="183623"/>
                    <a:pt x="47953" y="183749"/>
                  </a:cubicBezTo>
                  <a:cubicBezTo>
                    <a:pt x="48020" y="183841"/>
                    <a:pt x="48119" y="183901"/>
                    <a:pt x="48217" y="183959"/>
                  </a:cubicBezTo>
                  <a:cubicBezTo>
                    <a:pt x="51187" y="185715"/>
                    <a:pt x="54350" y="187120"/>
                    <a:pt x="57645" y="188146"/>
                  </a:cubicBezTo>
                  <a:cubicBezTo>
                    <a:pt x="57881" y="188219"/>
                    <a:pt x="58125" y="188291"/>
                    <a:pt x="58371" y="188291"/>
                  </a:cubicBezTo>
                  <a:cubicBezTo>
                    <a:pt x="58415" y="188291"/>
                    <a:pt x="58459" y="188289"/>
                    <a:pt x="58504" y="188284"/>
                  </a:cubicBezTo>
                  <a:cubicBezTo>
                    <a:pt x="59291" y="188190"/>
                    <a:pt x="59702" y="187320"/>
                    <a:pt x="59968" y="186572"/>
                  </a:cubicBezTo>
                  <a:cubicBezTo>
                    <a:pt x="60204" y="185905"/>
                    <a:pt x="60442" y="185228"/>
                    <a:pt x="60490" y="184522"/>
                  </a:cubicBezTo>
                  <a:cubicBezTo>
                    <a:pt x="60537" y="183816"/>
                    <a:pt x="60368" y="183065"/>
                    <a:pt x="59883" y="182551"/>
                  </a:cubicBezTo>
                  <a:cubicBezTo>
                    <a:pt x="59648" y="182302"/>
                    <a:pt x="59351" y="182120"/>
                    <a:pt x="59099" y="181885"/>
                  </a:cubicBezTo>
                  <a:cubicBezTo>
                    <a:pt x="58820" y="181624"/>
                    <a:pt x="58601" y="181303"/>
                    <a:pt x="58387" y="180987"/>
                  </a:cubicBezTo>
                  <a:cubicBezTo>
                    <a:pt x="57700" y="179976"/>
                    <a:pt x="57015" y="178965"/>
                    <a:pt x="56329" y="177955"/>
                  </a:cubicBezTo>
                  <a:cubicBezTo>
                    <a:pt x="56188" y="177746"/>
                    <a:pt x="56044" y="177532"/>
                    <a:pt x="55978" y="177289"/>
                  </a:cubicBezTo>
                  <a:cubicBezTo>
                    <a:pt x="55917" y="177065"/>
                    <a:pt x="55925" y="176827"/>
                    <a:pt x="55936" y="176595"/>
                  </a:cubicBezTo>
                  <a:cubicBezTo>
                    <a:pt x="56005" y="175015"/>
                    <a:pt x="56103" y="173436"/>
                    <a:pt x="56231" y="171858"/>
                  </a:cubicBezTo>
                  <a:cubicBezTo>
                    <a:pt x="56655" y="171707"/>
                    <a:pt x="57063" y="171518"/>
                    <a:pt x="57441" y="171269"/>
                  </a:cubicBezTo>
                  <a:cubicBezTo>
                    <a:pt x="58560" y="170535"/>
                    <a:pt x="59220" y="169155"/>
                    <a:pt x="59089" y="167822"/>
                  </a:cubicBezTo>
                  <a:cubicBezTo>
                    <a:pt x="58864" y="165550"/>
                    <a:pt x="56611" y="163848"/>
                    <a:pt x="56461" y="161569"/>
                  </a:cubicBezTo>
                  <a:cubicBezTo>
                    <a:pt x="56334" y="159645"/>
                    <a:pt x="57732" y="157987"/>
                    <a:pt x="58291" y="156142"/>
                  </a:cubicBezTo>
                  <a:cubicBezTo>
                    <a:pt x="58824" y="154375"/>
                    <a:pt x="58573" y="152479"/>
                    <a:pt x="58317" y="150652"/>
                  </a:cubicBezTo>
                  <a:cubicBezTo>
                    <a:pt x="57553" y="145198"/>
                    <a:pt x="56912" y="139719"/>
                    <a:pt x="55998" y="134286"/>
                  </a:cubicBezTo>
                  <a:cubicBezTo>
                    <a:pt x="55454" y="131044"/>
                    <a:pt x="56205" y="129044"/>
                    <a:pt x="56542" y="125806"/>
                  </a:cubicBezTo>
                  <a:cubicBezTo>
                    <a:pt x="56775" y="122090"/>
                    <a:pt x="55897" y="118871"/>
                    <a:pt x="55088" y="115415"/>
                  </a:cubicBezTo>
                  <a:cubicBezTo>
                    <a:pt x="56188" y="112877"/>
                    <a:pt x="56738" y="110090"/>
                    <a:pt x="56625" y="107345"/>
                  </a:cubicBezTo>
                  <a:cubicBezTo>
                    <a:pt x="56463" y="103384"/>
                    <a:pt x="54920" y="99449"/>
                    <a:pt x="52385" y="96392"/>
                  </a:cubicBezTo>
                  <a:cubicBezTo>
                    <a:pt x="52396" y="95369"/>
                    <a:pt x="52532" y="94363"/>
                    <a:pt x="52921" y="93415"/>
                  </a:cubicBezTo>
                  <a:cubicBezTo>
                    <a:pt x="53133" y="92896"/>
                    <a:pt x="53415" y="92407"/>
                    <a:pt x="53666" y="91906"/>
                  </a:cubicBezTo>
                  <a:cubicBezTo>
                    <a:pt x="53779" y="91681"/>
                    <a:pt x="53887" y="91453"/>
                    <a:pt x="53979" y="91218"/>
                  </a:cubicBezTo>
                  <a:cubicBezTo>
                    <a:pt x="54462" y="89988"/>
                    <a:pt x="54515" y="88636"/>
                    <a:pt x="54560" y="87314"/>
                  </a:cubicBezTo>
                  <a:cubicBezTo>
                    <a:pt x="54619" y="85585"/>
                    <a:pt x="54649" y="83846"/>
                    <a:pt x="54673" y="82101"/>
                  </a:cubicBezTo>
                  <a:cubicBezTo>
                    <a:pt x="55738" y="83265"/>
                    <a:pt x="56852" y="84379"/>
                    <a:pt x="58011" y="85428"/>
                  </a:cubicBezTo>
                  <a:cubicBezTo>
                    <a:pt x="59018" y="86338"/>
                    <a:pt x="60146" y="87248"/>
                    <a:pt x="61493" y="87407"/>
                  </a:cubicBezTo>
                  <a:cubicBezTo>
                    <a:pt x="61640" y="87425"/>
                    <a:pt x="61786" y="87433"/>
                    <a:pt x="61932" y="87433"/>
                  </a:cubicBezTo>
                  <a:cubicBezTo>
                    <a:pt x="63078" y="87433"/>
                    <a:pt x="64194" y="86927"/>
                    <a:pt x="65240" y="86422"/>
                  </a:cubicBezTo>
                  <a:cubicBezTo>
                    <a:pt x="67043" y="85553"/>
                    <a:pt x="68830" y="84659"/>
                    <a:pt x="70605" y="83737"/>
                  </a:cubicBezTo>
                  <a:cubicBezTo>
                    <a:pt x="72413" y="82799"/>
                    <a:pt x="74296" y="81750"/>
                    <a:pt x="75324" y="79991"/>
                  </a:cubicBezTo>
                  <a:cubicBezTo>
                    <a:pt x="76181" y="78521"/>
                    <a:pt x="76322" y="76757"/>
                    <a:pt x="76443" y="75059"/>
                  </a:cubicBezTo>
                  <a:cubicBezTo>
                    <a:pt x="76458" y="74863"/>
                    <a:pt x="76460" y="74666"/>
                    <a:pt x="76449" y="74469"/>
                  </a:cubicBezTo>
                  <a:cubicBezTo>
                    <a:pt x="77186" y="73806"/>
                    <a:pt x="77947" y="73197"/>
                    <a:pt x="78750" y="72709"/>
                  </a:cubicBezTo>
                  <a:cubicBezTo>
                    <a:pt x="79125" y="72481"/>
                    <a:pt x="79553" y="72437"/>
                    <a:pt x="79997" y="72437"/>
                  </a:cubicBezTo>
                  <a:cubicBezTo>
                    <a:pt x="80275" y="72437"/>
                    <a:pt x="80559" y="72455"/>
                    <a:pt x="80841" y="72455"/>
                  </a:cubicBezTo>
                  <a:cubicBezTo>
                    <a:pt x="81059" y="72455"/>
                    <a:pt x="81276" y="72444"/>
                    <a:pt x="81487" y="72407"/>
                  </a:cubicBezTo>
                  <a:cubicBezTo>
                    <a:pt x="81996" y="72319"/>
                    <a:pt x="82463" y="72075"/>
                    <a:pt x="82921" y="71834"/>
                  </a:cubicBezTo>
                  <a:cubicBezTo>
                    <a:pt x="84340" y="71088"/>
                    <a:pt x="86251" y="70335"/>
                    <a:pt x="87223" y="68982"/>
                  </a:cubicBezTo>
                  <a:cubicBezTo>
                    <a:pt x="88197" y="67621"/>
                    <a:pt x="87044" y="65762"/>
                    <a:pt x="87112" y="64088"/>
                  </a:cubicBezTo>
                  <a:cubicBezTo>
                    <a:pt x="87142" y="63346"/>
                    <a:pt x="87421" y="62636"/>
                    <a:pt x="87531" y="61902"/>
                  </a:cubicBezTo>
                  <a:cubicBezTo>
                    <a:pt x="87642" y="61167"/>
                    <a:pt x="87539" y="60322"/>
                    <a:pt x="86966" y="59848"/>
                  </a:cubicBezTo>
                  <a:cubicBezTo>
                    <a:pt x="86659" y="59595"/>
                    <a:pt x="86279" y="59496"/>
                    <a:pt x="85883" y="59496"/>
                  </a:cubicBezTo>
                  <a:cubicBezTo>
                    <a:pt x="85442" y="59496"/>
                    <a:pt x="84980" y="59618"/>
                    <a:pt x="84573" y="59786"/>
                  </a:cubicBezTo>
                  <a:cubicBezTo>
                    <a:pt x="83796" y="60106"/>
                    <a:pt x="83046" y="60574"/>
                    <a:pt x="82207" y="60596"/>
                  </a:cubicBezTo>
                  <a:cubicBezTo>
                    <a:pt x="82186" y="60596"/>
                    <a:pt x="82165" y="60597"/>
                    <a:pt x="82144" y="60597"/>
                  </a:cubicBezTo>
                  <a:cubicBezTo>
                    <a:pt x="81733" y="60597"/>
                    <a:pt x="81321" y="60498"/>
                    <a:pt x="80913" y="60498"/>
                  </a:cubicBezTo>
                  <a:cubicBezTo>
                    <a:pt x="80803" y="60498"/>
                    <a:pt x="80694" y="60505"/>
                    <a:pt x="80585" y="60523"/>
                  </a:cubicBezTo>
                  <a:cubicBezTo>
                    <a:pt x="80183" y="60591"/>
                    <a:pt x="79822" y="60804"/>
                    <a:pt x="79491" y="61040"/>
                  </a:cubicBezTo>
                  <a:cubicBezTo>
                    <a:pt x="78302" y="61899"/>
                    <a:pt x="77413" y="63110"/>
                    <a:pt x="76947" y="64501"/>
                  </a:cubicBezTo>
                  <a:cubicBezTo>
                    <a:pt x="76831" y="64852"/>
                    <a:pt x="76738" y="65219"/>
                    <a:pt x="76532" y="65525"/>
                  </a:cubicBezTo>
                  <a:cubicBezTo>
                    <a:pt x="75637" y="66856"/>
                    <a:pt x="73972" y="67642"/>
                    <a:pt x="72648" y="68498"/>
                  </a:cubicBezTo>
                  <a:cubicBezTo>
                    <a:pt x="72555" y="68471"/>
                    <a:pt x="72460" y="68437"/>
                    <a:pt x="72365" y="68417"/>
                  </a:cubicBezTo>
                  <a:cubicBezTo>
                    <a:pt x="72047" y="68355"/>
                    <a:pt x="71737" y="68326"/>
                    <a:pt x="71435" y="68326"/>
                  </a:cubicBezTo>
                  <a:cubicBezTo>
                    <a:pt x="68120" y="68326"/>
                    <a:pt x="65761" y="71858"/>
                    <a:pt x="63455" y="73919"/>
                  </a:cubicBezTo>
                  <a:cubicBezTo>
                    <a:pt x="62231" y="69407"/>
                    <a:pt x="59561" y="59628"/>
                    <a:pt x="54533" y="56055"/>
                  </a:cubicBezTo>
                  <a:cubicBezTo>
                    <a:pt x="54389" y="55842"/>
                    <a:pt x="54234" y="55638"/>
                    <a:pt x="54066" y="55443"/>
                  </a:cubicBezTo>
                  <a:cubicBezTo>
                    <a:pt x="52749" y="53928"/>
                    <a:pt x="50644" y="53423"/>
                    <a:pt x="48681" y="52997"/>
                  </a:cubicBezTo>
                  <a:cubicBezTo>
                    <a:pt x="49067" y="52145"/>
                    <a:pt x="48483" y="51100"/>
                    <a:pt x="47652" y="50672"/>
                  </a:cubicBezTo>
                  <a:cubicBezTo>
                    <a:pt x="47117" y="50396"/>
                    <a:pt x="46518" y="50312"/>
                    <a:pt x="45911" y="50312"/>
                  </a:cubicBezTo>
                  <a:cubicBezTo>
                    <a:pt x="45573" y="50312"/>
                    <a:pt x="45234" y="50338"/>
                    <a:pt x="44901" y="50371"/>
                  </a:cubicBezTo>
                  <a:cubicBezTo>
                    <a:pt x="44357" y="50426"/>
                    <a:pt x="43803" y="50497"/>
                    <a:pt x="43257" y="50497"/>
                  </a:cubicBezTo>
                  <a:cubicBezTo>
                    <a:pt x="42870" y="50497"/>
                    <a:pt x="42486" y="50461"/>
                    <a:pt x="42111" y="50359"/>
                  </a:cubicBezTo>
                  <a:cubicBezTo>
                    <a:pt x="42110" y="49848"/>
                    <a:pt x="42108" y="49338"/>
                    <a:pt x="42107" y="48827"/>
                  </a:cubicBezTo>
                  <a:lnTo>
                    <a:pt x="42107" y="48827"/>
                  </a:lnTo>
                  <a:cubicBezTo>
                    <a:pt x="42210" y="48893"/>
                    <a:pt x="42326" y="48923"/>
                    <a:pt x="42445" y="48923"/>
                  </a:cubicBezTo>
                  <a:cubicBezTo>
                    <a:pt x="42725" y="48923"/>
                    <a:pt x="43018" y="48758"/>
                    <a:pt x="43188" y="48524"/>
                  </a:cubicBezTo>
                  <a:cubicBezTo>
                    <a:pt x="43431" y="48191"/>
                    <a:pt x="43491" y="47763"/>
                    <a:pt x="43542" y="47354"/>
                  </a:cubicBezTo>
                  <a:lnTo>
                    <a:pt x="43756" y="45677"/>
                  </a:lnTo>
                  <a:cubicBezTo>
                    <a:pt x="43796" y="45367"/>
                    <a:pt x="43855" y="45021"/>
                    <a:pt x="44105" y="44831"/>
                  </a:cubicBezTo>
                  <a:cubicBezTo>
                    <a:pt x="44291" y="44691"/>
                    <a:pt x="44528" y="44675"/>
                    <a:pt x="44767" y="44675"/>
                  </a:cubicBezTo>
                  <a:cubicBezTo>
                    <a:pt x="44834" y="44675"/>
                    <a:pt x="44900" y="44676"/>
                    <a:pt x="44966" y="44676"/>
                  </a:cubicBezTo>
                  <a:cubicBezTo>
                    <a:pt x="44991" y="44676"/>
                    <a:pt x="45017" y="44676"/>
                    <a:pt x="45042" y="44676"/>
                  </a:cubicBezTo>
                  <a:cubicBezTo>
                    <a:pt x="45830" y="44659"/>
                    <a:pt x="46599" y="44251"/>
                    <a:pt x="47054" y="43608"/>
                  </a:cubicBezTo>
                  <a:cubicBezTo>
                    <a:pt x="47747" y="42629"/>
                    <a:pt x="47637" y="41747"/>
                    <a:pt x="47765" y="40555"/>
                  </a:cubicBezTo>
                  <a:cubicBezTo>
                    <a:pt x="47900" y="39290"/>
                    <a:pt x="47697" y="37354"/>
                    <a:pt x="47723" y="36082"/>
                  </a:cubicBezTo>
                  <a:cubicBezTo>
                    <a:pt x="47790" y="32521"/>
                    <a:pt x="45980" y="28976"/>
                    <a:pt x="43055" y="26945"/>
                  </a:cubicBezTo>
                  <a:cubicBezTo>
                    <a:pt x="41235" y="25682"/>
                    <a:pt x="39018" y="25026"/>
                    <a:pt x="36805" y="25026"/>
                  </a:cubicBezTo>
                  <a:cubicBezTo>
                    <a:pt x="35459" y="25026"/>
                    <a:pt x="34116" y="25268"/>
                    <a:pt x="32863" y="25763"/>
                  </a:cubicBezTo>
                  <a:cubicBezTo>
                    <a:pt x="27347" y="27940"/>
                    <a:pt x="25972" y="34386"/>
                    <a:pt x="25349" y="39535"/>
                  </a:cubicBezTo>
                  <a:cubicBezTo>
                    <a:pt x="25284" y="40076"/>
                    <a:pt x="25220" y="40631"/>
                    <a:pt x="25358" y="41158"/>
                  </a:cubicBezTo>
                  <a:cubicBezTo>
                    <a:pt x="25708" y="42497"/>
                    <a:pt x="26699" y="42199"/>
                    <a:pt x="27744" y="42321"/>
                  </a:cubicBezTo>
                  <a:cubicBezTo>
                    <a:pt x="27856" y="42335"/>
                    <a:pt x="27971" y="42357"/>
                    <a:pt x="28059" y="42424"/>
                  </a:cubicBezTo>
                  <a:cubicBezTo>
                    <a:pt x="28177" y="42515"/>
                    <a:pt x="28223" y="42670"/>
                    <a:pt x="28259" y="42814"/>
                  </a:cubicBezTo>
                  <a:cubicBezTo>
                    <a:pt x="28478" y="43670"/>
                    <a:pt x="28613" y="44544"/>
                    <a:pt x="28664" y="45426"/>
                  </a:cubicBezTo>
                  <a:cubicBezTo>
                    <a:pt x="28591" y="45648"/>
                    <a:pt x="28522" y="45863"/>
                    <a:pt x="28434" y="46008"/>
                  </a:cubicBezTo>
                  <a:cubicBezTo>
                    <a:pt x="28058" y="46624"/>
                    <a:pt x="27483" y="47009"/>
                    <a:pt x="26927" y="47375"/>
                  </a:cubicBezTo>
                  <a:cubicBezTo>
                    <a:pt x="27201" y="47647"/>
                    <a:pt x="27537" y="47933"/>
                    <a:pt x="27872" y="47933"/>
                  </a:cubicBezTo>
                  <a:cubicBezTo>
                    <a:pt x="27953" y="47933"/>
                    <a:pt x="28034" y="47916"/>
                    <a:pt x="28114" y="47878"/>
                  </a:cubicBezTo>
                  <a:cubicBezTo>
                    <a:pt x="28330" y="47776"/>
                    <a:pt x="28481" y="47540"/>
                    <a:pt x="28608" y="47304"/>
                  </a:cubicBezTo>
                  <a:cubicBezTo>
                    <a:pt x="28868" y="46824"/>
                    <a:pt x="29133" y="46225"/>
                    <a:pt x="29295" y="45614"/>
                  </a:cubicBezTo>
                  <a:cubicBezTo>
                    <a:pt x="29513" y="45752"/>
                    <a:pt x="29707" y="45901"/>
                    <a:pt x="29717" y="45909"/>
                  </a:cubicBezTo>
                  <a:cubicBezTo>
                    <a:pt x="29786" y="45958"/>
                    <a:pt x="29858" y="46010"/>
                    <a:pt x="29899" y="46085"/>
                  </a:cubicBezTo>
                  <a:cubicBezTo>
                    <a:pt x="29944" y="46169"/>
                    <a:pt x="29945" y="46269"/>
                    <a:pt x="29945" y="46364"/>
                  </a:cubicBezTo>
                  <a:cubicBezTo>
                    <a:pt x="29945" y="46812"/>
                    <a:pt x="29945" y="47259"/>
                    <a:pt x="29944" y="47707"/>
                  </a:cubicBezTo>
                  <a:cubicBezTo>
                    <a:pt x="29944" y="47915"/>
                    <a:pt x="30047" y="48456"/>
                    <a:pt x="29893" y="48627"/>
                  </a:cubicBezTo>
                  <a:cubicBezTo>
                    <a:pt x="29811" y="48718"/>
                    <a:pt x="29580" y="48739"/>
                    <a:pt x="29340" y="48739"/>
                  </a:cubicBezTo>
                  <a:cubicBezTo>
                    <a:pt x="29139" y="48739"/>
                    <a:pt x="28931" y="48724"/>
                    <a:pt x="28799" y="48724"/>
                  </a:cubicBezTo>
                  <a:cubicBezTo>
                    <a:pt x="28775" y="48724"/>
                    <a:pt x="28753" y="48725"/>
                    <a:pt x="28735" y="48726"/>
                  </a:cubicBezTo>
                  <a:cubicBezTo>
                    <a:pt x="28349" y="48750"/>
                    <a:pt x="27964" y="48782"/>
                    <a:pt x="27578" y="48815"/>
                  </a:cubicBezTo>
                  <a:cubicBezTo>
                    <a:pt x="26849" y="48875"/>
                    <a:pt x="26013" y="48997"/>
                    <a:pt x="25626" y="49618"/>
                  </a:cubicBezTo>
                  <a:cubicBezTo>
                    <a:pt x="25330" y="50091"/>
                    <a:pt x="25404" y="50694"/>
                    <a:pt x="25363" y="51250"/>
                  </a:cubicBezTo>
                  <a:cubicBezTo>
                    <a:pt x="25252" y="52742"/>
                    <a:pt x="22239" y="53984"/>
                    <a:pt x="20334" y="54795"/>
                  </a:cubicBezTo>
                  <a:cubicBezTo>
                    <a:pt x="20019" y="54398"/>
                    <a:pt x="19649" y="54058"/>
                    <a:pt x="19199" y="53801"/>
                  </a:cubicBezTo>
                  <a:cubicBezTo>
                    <a:pt x="18909" y="53634"/>
                    <a:pt x="18603" y="53500"/>
                    <a:pt x="18290" y="53385"/>
                  </a:cubicBezTo>
                  <a:cubicBezTo>
                    <a:pt x="18152" y="52192"/>
                    <a:pt x="18022" y="50996"/>
                    <a:pt x="17911" y="49799"/>
                  </a:cubicBezTo>
                  <a:lnTo>
                    <a:pt x="17911" y="49799"/>
                  </a:lnTo>
                  <a:lnTo>
                    <a:pt x="18016" y="49905"/>
                  </a:lnTo>
                  <a:lnTo>
                    <a:pt x="13554" y="15214"/>
                  </a:lnTo>
                  <a:lnTo>
                    <a:pt x="15629" y="11757"/>
                  </a:lnTo>
                  <a:cubicBezTo>
                    <a:pt x="15629" y="11757"/>
                    <a:pt x="16006" y="10501"/>
                    <a:pt x="12337" y="10501"/>
                  </a:cubicBezTo>
                  <a:cubicBezTo>
                    <a:pt x="12154" y="10501"/>
                    <a:pt x="11961" y="10505"/>
                    <a:pt x="11757" y="10511"/>
                  </a:cubicBezTo>
                  <a:lnTo>
                    <a:pt x="1051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956;p71">
              <a:extLst>
                <a:ext uri="{FF2B5EF4-FFF2-40B4-BE49-F238E27FC236}">
                  <a16:creationId xmlns:a16="http://schemas.microsoft.com/office/drawing/2014/main" id="{FDA0CC73-C0DD-9743-AE8E-852731C02B31}"/>
                </a:ext>
              </a:extLst>
            </p:cNvPr>
            <p:cNvSpPr/>
            <p:nvPr/>
          </p:nvSpPr>
          <p:spPr>
            <a:xfrm>
              <a:off x="3747725" y="890325"/>
              <a:ext cx="251975" cy="4465125"/>
            </a:xfrm>
            <a:custGeom>
              <a:avLst/>
              <a:gdLst/>
              <a:ahLst/>
              <a:cxnLst/>
              <a:rect l="l" t="t" r="r" b="b"/>
              <a:pathLst>
                <a:path w="10079" h="178605" extrusionOk="0">
                  <a:moveTo>
                    <a:pt x="6201" y="0"/>
                  </a:moveTo>
                  <a:lnTo>
                    <a:pt x="1" y="178469"/>
                  </a:lnTo>
                  <a:lnTo>
                    <a:pt x="3877" y="178604"/>
                  </a:lnTo>
                  <a:lnTo>
                    <a:pt x="10079" y="134"/>
                  </a:lnTo>
                  <a:lnTo>
                    <a:pt x="620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957;p71">
              <a:extLst>
                <a:ext uri="{FF2B5EF4-FFF2-40B4-BE49-F238E27FC236}">
                  <a16:creationId xmlns:a16="http://schemas.microsoft.com/office/drawing/2014/main" id="{7928BA4D-D8C4-104E-9D21-FB3B04D9AA77}"/>
                </a:ext>
              </a:extLst>
            </p:cNvPr>
            <p:cNvSpPr/>
            <p:nvPr/>
          </p:nvSpPr>
          <p:spPr>
            <a:xfrm>
              <a:off x="3873712" y="651357"/>
              <a:ext cx="1899523" cy="1571698"/>
            </a:xfrm>
            <a:custGeom>
              <a:avLst/>
              <a:gdLst/>
              <a:ahLst/>
              <a:cxnLst/>
              <a:rect l="l" t="t" r="r" b="b"/>
              <a:pathLst>
                <a:path w="75981" h="62868" extrusionOk="0">
                  <a:moveTo>
                    <a:pt x="18520" y="3746"/>
                  </a:moveTo>
                  <a:cubicBezTo>
                    <a:pt x="18694" y="3761"/>
                    <a:pt x="18882" y="3865"/>
                    <a:pt x="19095" y="4109"/>
                  </a:cubicBezTo>
                  <a:cubicBezTo>
                    <a:pt x="18881" y="3866"/>
                    <a:pt x="18694" y="3761"/>
                    <a:pt x="18520" y="3746"/>
                  </a:cubicBezTo>
                  <a:close/>
                  <a:moveTo>
                    <a:pt x="12189" y="5827"/>
                  </a:moveTo>
                  <a:cubicBezTo>
                    <a:pt x="12294" y="5827"/>
                    <a:pt x="12404" y="5852"/>
                    <a:pt x="12519" y="5904"/>
                  </a:cubicBezTo>
                  <a:cubicBezTo>
                    <a:pt x="12402" y="5851"/>
                    <a:pt x="12292" y="5827"/>
                    <a:pt x="12186" y="5827"/>
                  </a:cubicBezTo>
                  <a:cubicBezTo>
                    <a:pt x="12168" y="5827"/>
                    <a:pt x="12150" y="5828"/>
                    <a:pt x="12132" y="5829"/>
                  </a:cubicBezTo>
                  <a:cubicBezTo>
                    <a:pt x="12150" y="5827"/>
                    <a:pt x="12170" y="5827"/>
                    <a:pt x="12189" y="5827"/>
                  </a:cubicBezTo>
                  <a:close/>
                  <a:moveTo>
                    <a:pt x="16148" y="5732"/>
                  </a:moveTo>
                  <a:cubicBezTo>
                    <a:pt x="15929" y="5927"/>
                    <a:pt x="15706" y="6129"/>
                    <a:pt x="15603" y="6369"/>
                  </a:cubicBezTo>
                  <a:cubicBezTo>
                    <a:pt x="15705" y="6129"/>
                    <a:pt x="15928" y="5928"/>
                    <a:pt x="16147" y="5732"/>
                  </a:cubicBezTo>
                  <a:close/>
                  <a:moveTo>
                    <a:pt x="21518" y="6231"/>
                  </a:moveTo>
                  <a:cubicBezTo>
                    <a:pt x="21359" y="6236"/>
                    <a:pt x="21212" y="6315"/>
                    <a:pt x="21065" y="6425"/>
                  </a:cubicBezTo>
                  <a:cubicBezTo>
                    <a:pt x="21210" y="6315"/>
                    <a:pt x="21359" y="6236"/>
                    <a:pt x="21517" y="6231"/>
                  </a:cubicBezTo>
                  <a:close/>
                  <a:moveTo>
                    <a:pt x="11160" y="6660"/>
                  </a:moveTo>
                  <a:lnTo>
                    <a:pt x="11145" y="6667"/>
                  </a:lnTo>
                  <a:cubicBezTo>
                    <a:pt x="11149" y="6665"/>
                    <a:pt x="11155" y="6662"/>
                    <a:pt x="11160" y="6660"/>
                  </a:cubicBezTo>
                  <a:close/>
                  <a:moveTo>
                    <a:pt x="22131" y="5817"/>
                  </a:moveTo>
                  <a:lnTo>
                    <a:pt x="22131" y="5817"/>
                  </a:lnTo>
                  <a:cubicBezTo>
                    <a:pt x="21970" y="6007"/>
                    <a:pt x="22234" y="6366"/>
                    <a:pt x="22224" y="6714"/>
                  </a:cubicBezTo>
                  <a:cubicBezTo>
                    <a:pt x="22233" y="6366"/>
                    <a:pt x="21969" y="6007"/>
                    <a:pt x="22131" y="5817"/>
                  </a:cubicBezTo>
                  <a:close/>
                  <a:moveTo>
                    <a:pt x="28049" y="6018"/>
                  </a:moveTo>
                  <a:cubicBezTo>
                    <a:pt x="28208" y="6313"/>
                    <a:pt x="28208" y="6571"/>
                    <a:pt x="28295" y="6772"/>
                  </a:cubicBezTo>
                  <a:cubicBezTo>
                    <a:pt x="28207" y="6571"/>
                    <a:pt x="28208" y="6313"/>
                    <a:pt x="28049" y="6018"/>
                  </a:cubicBezTo>
                  <a:close/>
                  <a:moveTo>
                    <a:pt x="24738" y="7571"/>
                  </a:moveTo>
                  <a:cubicBezTo>
                    <a:pt x="24710" y="8006"/>
                    <a:pt x="24559" y="8229"/>
                    <a:pt x="24283" y="8265"/>
                  </a:cubicBezTo>
                  <a:cubicBezTo>
                    <a:pt x="24558" y="8229"/>
                    <a:pt x="24709" y="8006"/>
                    <a:pt x="24738" y="7571"/>
                  </a:cubicBezTo>
                  <a:close/>
                  <a:moveTo>
                    <a:pt x="9405" y="9052"/>
                  </a:moveTo>
                  <a:cubicBezTo>
                    <a:pt x="9122" y="9336"/>
                    <a:pt x="8922" y="9454"/>
                    <a:pt x="8778" y="9454"/>
                  </a:cubicBezTo>
                  <a:cubicBezTo>
                    <a:pt x="8773" y="9454"/>
                    <a:pt x="8767" y="9454"/>
                    <a:pt x="8762" y="9454"/>
                  </a:cubicBezTo>
                  <a:lnTo>
                    <a:pt x="8762" y="9454"/>
                  </a:lnTo>
                  <a:cubicBezTo>
                    <a:pt x="8767" y="9454"/>
                    <a:pt x="8773" y="9454"/>
                    <a:pt x="8778" y="9454"/>
                  </a:cubicBezTo>
                  <a:cubicBezTo>
                    <a:pt x="8922" y="9454"/>
                    <a:pt x="9122" y="9335"/>
                    <a:pt x="9405" y="9052"/>
                  </a:cubicBezTo>
                  <a:close/>
                  <a:moveTo>
                    <a:pt x="12300" y="11036"/>
                  </a:moveTo>
                  <a:cubicBezTo>
                    <a:pt x="12297" y="11038"/>
                    <a:pt x="12266" y="11071"/>
                    <a:pt x="12261" y="11071"/>
                  </a:cubicBezTo>
                  <a:cubicBezTo>
                    <a:pt x="12261" y="11071"/>
                    <a:pt x="12261" y="11071"/>
                    <a:pt x="12261" y="11071"/>
                  </a:cubicBezTo>
                  <a:lnTo>
                    <a:pt x="12261" y="11071"/>
                  </a:lnTo>
                  <a:cubicBezTo>
                    <a:pt x="12266" y="11071"/>
                    <a:pt x="12296" y="11038"/>
                    <a:pt x="12300" y="11036"/>
                  </a:cubicBezTo>
                  <a:close/>
                  <a:moveTo>
                    <a:pt x="21378" y="11309"/>
                  </a:moveTo>
                  <a:cubicBezTo>
                    <a:pt x="21378" y="11309"/>
                    <a:pt x="21378" y="11309"/>
                    <a:pt x="21378" y="11309"/>
                  </a:cubicBezTo>
                  <a:lnTo>
                    <a:pt x="21378" y="11309"/>
                  </a:lnTo>
                  <a:cubicBezTo>
                    <a:pt x="21373" y="11309"/>
                    <a:pt x="21367" y="11309"/>
                    <a:pt x="21361" y="11309"/>
                  </a:cubicBezTo>
                  <a:cubicBezTo>
                    <a:pt x="21367" y="11309"/>
                    <a:pt x="21373" y="11309"/>
                    <a:pt x="21378" y="11309"/>
                  </a:cubicBezTo>
                  <a:close/>
                  <a:moveTo>
                    <a:pt x="4501" y="11809"/>
                  </a:moveTo>
                  <a:lnTo>
                    <a:pt x="4501" y="11809"/>
                  </a:lnTo>
                  <a:cubicBezTo>
                    <a:pt x="4636" y="11871"/>
                    <a:pt x="4619" y="12168"/>
                    <a:pt x="4428" y="12740"/>
                  </a:cubicBezTo>
                  <a:lnTo>
                    <a:pt x="4427" y="12739"/>
                  </a:lnTo>
                  <a:cubicBezTo>
                    <a:pt x="4618" y="12168"/>
                    <a:pt x="4635" y="11872"/>
                    <a:pt x="4501" y="11809"/>
                  </a:cubicBezTo>
                  <a:close/>
                  <a:moveTo>
                    <a:pt x="24603" y="12680"/>
                  </a:moveTo>
                  <a:lnTo>
                    <a:pt x="24603" y="12680"/>
                  </a:lnTo>
                  <a:cubicBezTo>
                    <a:pt x="24788" y="12980"/>
                    <a:pt x="24707" y="13319"/>
                    <a:pt x="24945" y="13500"/>
                  </a:cubicBezTo>
                  <a:cubicBezTo>
                    <a:pt x="24706" y="13319"/>
                    <a:pt x="24788" y="12980"/>
                    <a:pt x="24603" y="12680"/>
                  </a:cubicBezTo>
                  <a:close/>
                  <a:moveTo>
                    <a:pt x="34295" y="14046"/>
                  </a:moveTo>
                  <a:cubicBezTo>
                    <a:pt x="34268" y="14371"/>
                    <a:pt x="34171" y="14557"/>
                    <a:pt x="33993" y="14592"/>
                  </a:cubicBezTo>
                  <a:cubicBezTo>
                    <a:pt x="34171" y="14557"/>
                    <a:pt x="34268" y="14370"/>
                    <a:pt x="34295" y="14046"/>
                  </a:cubicBezTo>
                  <a:close/>
                  <a:moveTo>
                    <a:pt x="8271" y="14203"/>
                  </a:moveTo>
                  <a:cubicBezTo>
                    <a:pt x="8320" y="14486"/>
                    <a:pt x="8418" y="14638"/>
                    <a:pt x="8585" y="14638"/>
                  </a:cubicBezTo>
                  <a:lnTo>
                    <a:pt x="8585" y="14638"/>
                  </a:lnTo>
                  <a:cubicBezTo>
                    <a:pt x="8585" y="14638"/>
                    <a:pt x="8585" y="14638"/>
                    <a:pt x="8585" y="14638"/>
                  </a:cubicBezTo>
                  <a:cubicBezTo>
                    <a:pt x="8417" y="14638"/>
                    <a:pt x="8320" y="14486"/>
                    <a:pt x="8271" y="14203"/>
                  </a:cubicBezTo>
                  <a:close/>
                  <a:moveTo>
                    <a:pt x="37300" y="15109"/>
                  </a:moveTo>
                  <a:cubicBezTo>
                    <a:pt x="37312" y="15109"/>
                    <a:pt x="37324" y="15110"/>
                    <a:pt x="37336" y="15110"/>
                  </a:cubicBezTo>
                  <a:lnTo>
                    <a:pt x="37336" y="15110"/>
                  </a:lnTo>
                  <a:cubicBezTo>
                    <a:pt x="37324" y="15110"/>
                    <a:pt x="37313" y="15109"/>
                    <a:pt x="37301" y="15109"/>
                  </a:cubicBezTo>
                  <a:cubicBezTo>
                    <a:pt x="37169" y="15109"/>
                    <a:pt x="37044" y="15157"/>
                    <a:pt x="36916" y="15204"/>
                  </a:cubicBezTo>
                  <a:cubicBezTo>
                    <a:pt x="37044" y="15156"/>
                    <a:pt x="37168" y="15109"/>
                    <a:pt x="37300" y="15109"/>
                  </a:cubicBezTo>
                  <a:close/>
                  <a:moveTo>
                    <a:pt x="21267" y="14601"/>
                  </a:moveTo>
                  <a:cubicBezTo>
                    <a:pt x="21224" y="15146"/>
                    <a:pt x="20990" y="15372"/>
                    <a:pt x="20598" y="15396"/>
                  </a:cubicBezTo>
                  <a:cubicBezTo>
                    <a:pt x="20990" y="15372"/>
                    <a:pt x="21223" y="15146"/>
                    <a:pt x="21267" y="14601"/>
                  </a:cubicBezTo>
                  <a:close/>
                  <a:moveTo>
                    <a:pt x="34669" y="15025"/>
                  </a:moveTo>
                  <a:lnTo>
                    <a:pt x="34669" y="15025"/>
                  </a:lnTo>
                  <a:cubicBezTo>
                    <a:pt x="34880" y="15242"/>
                    <a:pt x="35124" y="15307"/>
                    <a:pt x="35426" y="15484"/>
                  </a:cubicBezTo>
                  <a:lnTo>
                    <a:pt x="35425" y="15484"/>
                  </a:lnTo>
                  <a:cubicBezTo>
                    <a:pt x="35124" y="15308"/>
                    <a:pt x="34880" y="15242"/>
                    <a:pt x="34669" y="15025"/>
                  </a:cubicBezTo>
                  <a:close/>
                  <a:moveTo>
                    <a:pt x="33207" y="14241"/>
                  </a:moveTo>
                  <a:cubicBezTo>
                    <a:pt x="33822" y="15166"/>
                    <a:pt x="33821" y="15168"/>
                    <a:pt x="33637" y="15706"/>
                  </a:cubicBezTo>
                  <a:cubicBezTo>
                    <a:pt x="33821" y="15167"/>
                    <a:pt x="33821" y="15165"/>
                    <a:pt x="33207" y="14241"/>
                  </a:cubicBezTo>
                  <a:close/>
                  <a:moveTo>
                    <a:pt x="10894" y="16543"/>
                  </a:moveTo>
                  <a:cubicBezTo>
                    <a:pt x="10837" y="16695"/>
                    <a:pt x="10740" y="16884"/>
                    <a:pt x="10821" y="16997"/>
                  </a:cubicBezTo>
                  <a:lnTo>
                    <a:pt x="10819" y="16997"/>
                  </a:lnTo>
                  <a:cubicBezTo>
                    <a:pt x="10740" y="16884"/>
                    <a:pt x="10837" y="16695"/>
                    <a:pt x="10894" y="16543"/>
                  </a:cubicBezTo>
                  <a:close/>
                  <a:moveTo>
                    <a:pt x="31023" y="16717"/>
                  </a:moveTo>
                  <a:lnTo>
                    <a:pt x="31023" y="16717"/>
                  </a:lnTo>
                  <a:cubicBezTo>
                    <a:pt x="31224" y="16820"/>
                    <a:pt x="31412" y="17227"/>
                    <a:pt x="31706" y="17433"/>
                  </a:cubicBezTo>
                  <a:cubicBezTo>
                    <a:pt x="31412" y="17228"/>
                    <a:pt x="31224" y="16821"/>
                    <a:pt x="31023" y="16717"/>
                  </a:cubicBezTo>
                  <a:close/>
                  <a:moveTo>
                    <a:pt x="24759" y="18529"/>
                  </a:moveTo>
                  <a:cubicBezTo>
                    <a:pt x="24956" y="18683"/>
                    <a:pt x="25202" y="18686"/>
                    <a:pt x="25425" y="18761"/>
                  </a:cubicBezTo>
                  <a:cubicBezTo>
                    <a:pt x="25201" y="18686"/>
                    <a:pt x="24956" y="18683"/>
                    <a:pt x="24759" y="18529"/>
                  </a:cubicBezTo>
                  <a:close/>
                  <a:moveTo>
                    <a:pt x="38143" y="19868"/>
                  </a:moveTo>
                  <a:cubicBezTo>
                    <a:pt x="38143" y="19868"/>
                    <a:pt x="38143" y="19868"/>
                    <a:pt x="38143" y="19868"/>
                  </a:cubicBezTo>
                  <a:lnTo>
                    <a:pt x="38143" y="19868"/>
                  </a:lnTo>
                  <a:cubicBezTo>
                    <a:pt x="38142" y="19868"/>
                    <a:pt x="38141" y="19868"/>
                    <a:pt x="38140" y="19868"/>
                  </a:cubicBezTo>
                  <a:cubicBezTo>
                    <a:pt x="38141" y="19868"/>
                    <a:pt x="38142" y="19868"/>
                    <a:pt x="38143" y="19868"/>
                  </a:cubicBezTo>
                  <a:close/>
                  <a:moveTo>
                    <a:pt x="38415" y="19716"/>
                  </a:moveTo>
                  <a:cubicBezTo>
                    <a:pt x="38431" y="19855"/>
                    <a:pt x="38375" y="19884"/>
                    <a:pt x="38304" y="19884"/>
                  </a:cubicBezTo>
                  <a:cubicBezTo>
                    <a:pt x="38304" y="19884"/>
                    <a:pt x="38303" y="19884"/>
                    <a:pt x="38303" y="19884"/>
                  </a:cubicBezTo>
                  <a:lnTo>
                    <a:pt x="38303" y="19884"/>
                  </a:lnTo>
                  <a:cubicBezTo>
                    <a:pt x="38374" y="19884"/>
                    <a:pt x="38429" y="19855"/>
                    <a:pt x="38414" y="19716"/>
                  </a:cubicBezTo>
                  <a:close/>
                  <a:moveTo>
                    <a:pt x="11334" y="19623"/>
                  </a:moveTo>
                  <a:lnTo>
                    <a:pt x="11334" y="19623"/>
                  </a:lnTo>
                  <a:cubicBezTo>
                    <a:pt x="11408" y="19949"/>
                    <a:pt x="11531" y="20152"/>
                    <a:pt x="11756" y="20152"/>
                  </a:cubicBezTo>
                  <a:cubicBezTo>
                    <a:pt x="11918" y="20152"/>
                    <a:pt x="12133" y="20046"/>
                    <a:pt x="12422" y="19805"/>
                  </a:cubicBezTo>
                  <a:lnTo>
                    <a:pt x="12422" y="19805"/>
                  </a:lnTo>
                  <a:cubicBezTo>
                    <a:pt x="12133" y="20047"/>
                    <a:pt x="11918" y="20152"/>
                    <a:pt x="11755" y="20152"/>
                  </a:cubicBezTo>
                  <a:cubicBezTo>
                    <a:pt x="11531" y="20152"/>
                    <a:pt x="11408" y="19949"/>
                    <a:pt x="11334" y="19623"/>
                  </a:cubicBezTo>
                  <a:close/>
                  <a:moveTo>
                    <a:pt x="34487" y="19959"/>
                  </a:moveTo>
                  <a:lnTo>
                    <a:pt x="34487" y="19959"/>
                  </a:lnTo>
                  <a:cubicBezTo>
                    <a:pt x="34591" y="20070"/>
                    <a:pt x="34705" y="20142"/>
                    <a:pt x="34836" y="20213"/>
                  </a:cubicBezTo>
                  <a:lnTo>
                    <a:pt x="34836" y="20213"/>
                  </a:lnTo>
                  <a:cubicBezTo>
                    <a:pt x="34705" y="20142"/>
                    <a:pt x="34591" y="20070"/>
                    <a:pt x="34487" y="19959"/>
                  </a:cubicBezTo>
                  <a:close/>
                  <a:moveTo>
                    <a:pt x="30831" y="19940"/>
                  </a:moveTo>
                  <a:cubicBezTo>
                    <a:pt x="30802" y="20348"/>
                    <a:pt x="30662" y="20536"/>
                    <a:pt x="30420" y="20536"/>
                  </a:cubicBezTo>
                  <a:cubicBezTo>
                    <a:pt x="30420" y="20536"/>
                    <a:pt x="30420" y="20536"/>
                    <a:pt x="30420" y="20536"/>
                  </a:cubicBezTo>
                  <a:lnTo>
                    <a:pt x="30420" y="20536"/>
                  </a:lnTo>
                  <a:cubicBezTo>
                    <a:pt x="30662" y="20536"/>
                    <a:pt x="30803" y="20348"/>
                    <a:pt x="30830" y="19940"/>
                  </a:cubicBezTo>
                  <a:close/>
                  <a:moveTo>
                    <a:pt x="30831" y="19940"/>
                  </a:moveTo>
                  <a:lnTo>
                    <a:pt x="30831" y="19940"/>
                  </a:lnTo>
                  <a:cubicBezTo>
                    <a:pt x="31051" y="20339"/>
                    <a:pt x="30977" y="20663"/>
                    <a:pt x="31200" y="20887"/>
                  </a:cubicBezTo>
                  <a:cubicBezTo>
                    <a:pt x="30977" y="20663"/>
                    <a:pt x="31050" y="20339"/>
                    <a:pt x="30831" y="19940"/>
                  </a:cubicBezTo>
                  <a:close/>
                  <a:moveTo>
                    <a:pt x="31549" y="21441"/>
                  </a:moveTo>
                  <a:cubicBezTo>
                    <a:pt x="31447" y="21490"/>
                    <a:pt x="31253" y="21417"/>
                    <a:pt x="31337" y="21717"/>
                  </a:cubicBezTo>
                  <a:cubicBezTo>
                    <a:pt x="31252" y="21417"/>
                    <a:pt x="31447" y="21489"/>
                    <a:pt x="31549" y="21441"/>
                  </a:cubicBezTo>
                  <a:close/>
                  <a:moveTo>
                    <a:pt x="14724" y="22334"/>
                  </a:moveTo>
                  <a:cubicBezTo>
                    <a:pt x="14877" y="22334"/>
                    <a:pt x="15038" y="22400"/>
                    <a:pt x="15213" y="22547"/>
                  </a:cubicBezTo>
                  <a:cubicBezTo>
                    <a:pt x="15038" y="22400"/>
                    <a:pt x="14877" y="22335"/>
                    <a:pt x="14724" y="22335"/>
                  </a:cubicBezTo>
                  <a:cubicBezTo>
                    <a:pt x="14412" y="22335"/>
                    <a:pt x="14137" y="22610"/>
                    <a:pt x="13863" y="23023"/>
                  </a:cubicBezTo>
                  <a:cubicBezTo>
                    <a:pt x="14137" y="22610"/>
                    <a:pt x="14411" y="22334"/>
                    <a:pt x="14724" y="22334"/>
                  </a:cubicBezTo>
                  <a:close/>
                  <a:moveTo>
                    <a:pt x="33958" y="23949"/>
                  </a:moveTo>
                  <a:cubicBezTo>
                    <a:pt x="33929" y="24334"/>
                    <a:pt x="33804" y="24530"/>
                    <a:pt x="33580" y="24530"/>
                  </a:cubicBezTo>
                  <a:cubicBezTo>
                    <a:pt x="33559" y="24530"/>
                    <a:pt x="33536" y="24528"/>
                    <a:pt x="33513" y="24525"/>
                  </a:cubicBezTo>
                  <a:lnTo>
                    <a:pt x="33513" y="24525"/>
                  </a:lnTo>
                  <a:cubicBezTo>
                    <a:pt x="33536" y="24528"/>
                    <a:pt x="33558" y="24530"/>
                    <a:pt x="33578" y="24530"/>
                  </a:cubicBezTo>
                  <a:cubicBezTo>
                    <a:pt x="33803" y="24530"/>
                    <a:pt x="33927" y="24335"/>
                    <a:pt x="33958" y="23949"/>
                  </a:cubicBezTo>
                  <a:close/>
                  <a:moveTo>
                    <a:pt x="25275" y="23805"/>
                  </a:moveTo>
                  <a:cubicBezTo>
                    <a:pt x="24904" y="23955"/>
                    <a:pt x="24594" y="24145"/>
                    <a:pt x="24784" y="24783"/>
                  </a:cubicBezTo>
                  <a:cubicBezTo>
                    <a:pt x="24594" y="24145"/>
                    <a:pt x="24903" y="23955"/>
                    <a:pt x="25275" y="23805"/>
                  </a:cubicBezTo>
                  <a:close/>
                  <a:moveTo>
                    <a:pt x="7966" y="24774"/>
                  </a:moveTo>
                  <a:lnTo>
                    <a:pt x="7966" y="24774"/>
                  </a:lnTo>
                  <a:cubicBezTo>
                    <a:pt x="8022" y="24938"/>
                    <a:pt x="8106" y="25031"/>
                    <a:pt x="8235" y="25032"/>
                  </a:cubicBezTo>
                  <a:cubicBezTo>
                    <a:pt x="8106" y="25032"/>
                    <a:pt x="8022" y="24939"/>
                    <a:pt x="7966" y="24774"/>
                  </a:cubicBezTo>
                  <a:close/>
                  <a:moveTo>
                    <a:pt x="33474" y="25128"/>
                  </a:moveTo>
                  <a:cubicBezTo>
                    <a:pt x="33474" y="25139"/>
                    <a:pt x="33475" y="25151"/>
                    <a:pt x="33475" y="25162"/>
                  </a:cubicBezTo>
                  <a:lnTo>
                    <a:pt x="33475" y="25162"/>
                  </a:lnTo>
                  <a:cubicBezTo>
                    <a:pt x="33475" y="25151"/>
                    <a:pt x="33474" y="25140"/>
                    <a:pt x="33474" y="25129"/>
                  </a:cubicBezTo>
                  <a:lnTo>
                    <a:pt x="33474" y="25128"/>
                  </a:lnTo>
                  <a:close/>
                  <a:moveTo>
                    <a:pt x="37239" y="24999"/>
                  </a:moveTo>
                  <a:lnTo>
                    <a:pt x="37239" y="24999"/>
                  </a:lnTo>
                  <a:cubicBezTo>
                    <a:pt x="37455" y="25110"/>
                    <a:pt x="37637" y="25571"/>
                    <a:pt x="37909" y="25724"/>
                  </a:cubicBezTo>
                  <a:cubicBezTo>
                    <a:pt x="37636" y="25571"/>
                    <a:pt x="37454" y="25110"/>
                    <a:pt x="37239" y="24999"/>
                  </a:cubicBezTo>
                  <a:close/>
                  <a:moveTo>
                    <a:pt x="33712" y="25656"/>
                  </a:moveTo>
                  <a:cubicBezTo>
                    <a:pt x="33958" y="25672"/>
                    <a:pt x="34236" y="25825"/>
                    <a:pt x="34640" y="26484"/>
                  </a:cubicBezTo>
                  <a:cubicBezTo>
                    <a:pt x="34235" y="25825"/>
                    <a:pt x="33957" y="25672"/>
                    <a:pt x="33710" y="25656"/>
                  </a:cubicBezTo>
                  <a:close/>
                  <a:moveTo>
                    <a:pt x="7189" y="27268"/>
                  </a:moveTo>
                  <a:cubicBezTo>
                    <a:pt x="7185" y="27302"/>
                    <a:pt x="7201" y="27320"/>
                    <a:pt x="7211" y="27343"/>
                  </a:cubicBezTo>
                  <a:lnTo>
                    <a:pt x="7210" y="27344"/>
                  </a:lnTo>
                  <a:cubicBezTo>
                    <a:pt x="7201" y="27320"/>
                    <a:pt x="7184" y="27302"/>
                    <a:pt x="7189" y="27268"/>
                  </a:cubicBezTo>
                  <a:close/>
                  <a:moveTo>
                    <a:pt x="3965" y="27501"/>
                  </a:moveTo>
                  <a:lnTo>
                    <a:pt x="3965" y="27501"/>
                  </a:lnTo>
                  <a:cubicBezTo>
                    <a:pt x="3983" y="27507"/>
                    <a:pt x="3998" y="27516"/>
                    <a:pt x="4010" y="27529"/>
                  </a:cubicBezTo>
                  <a:lnTo>
                    <a:pt x="4010" y="27529"/>
                  </a:lnTo>
                  <a:cubicBezTo>
                    <a:pt x="3998" y="27517"/>
                    <a:pt x="3983" y="27508"/>
                    <a:pt x="3966" y="27502"/>
                  </a:cubicBezTo>
                  <a:lnTo>
                    <a:pt x="3965" y="27501"/>
                  </a:lnTo>
                  <a:close/>
                  <a:moveTo>
                    <a:pt x="53327" y="28502"/>
                  </a:moveTo>
                  <a:cubicBezTo>
                    <a:pt x="54653" y="28782"/>
                    <a:pt x="55988" y="28941"/>
                    <a:pt x="57334" y="28941"/>
                  </a:cubicBezTo>
                  <a:cubicBezTo>
                    <a:pt x="58232" y="28941"/>
                    <a:pt x="59135" y="28870"/>
                    <a:pt x="60043" y="28719"/>
                  </a:cubicBezTo>
                  <a:lnTo>
                    <a:pt x="60043" y="28719"/>
                  </a:lnTo>
                  <a:lnTo>
                    <a:pt x="60042" y="28720"/>
                  </a:lnTo>
                  <a:cubicBezTo>
                    <a:pt x="59134" y="28871"/>
                    <a:pt x="58232" y="28941"/>
                    <a:pt x="57334" y="28941"/>
                  </a:cubicBezTo>
                  <a:cubicBezTo>
                    <a:pt x="55988" y="28941"/>
                    <a:pt x="54653" y="28783"/>
                    <a:pt x="53327" y="28502"/>
                  </a:cubicBezTo>
                  <a:close/>
                  <a:moveTo>
                    <a:pt x="36409" y="29874"/>
                  </a:moveTo>
                  <a:cubicBezTo>
                    <a:pt x="36406" y="29882"/>
                    <a:pt x="36427" y="29919"/>
                    <a:pt x="36457" y="29989"/>
                  </a:cubicBezTo>
                  <a:cubicBezTo>
                    <a:pt x="36427" y="29919"/>
                    <a:pt x="36405" y="29882"/>
                    <a:pt x="36409" y="29874"/>
                  </a:cubicBezTo>
                  <a:close/>
                  <a:moveTo>
                    <a:pt x="5122" y="30795"/>
                  </a:moveTo>
                  <a:cubicBezTo>
                    <a:pt x="4939" y="30979"/>
                    <a:pt x="4800" y="31063"/>
                    <a:pt x="4695" y="31063"/>
                  </a:cubicBezTo>
                  <a:cubicBezTo>
                    <a:pt x="4628" y="31063"/>
                    <a:pt x="4575" y="31029"/>
                    <a:pt x="4533" y="30966"/>
                  </a:cubicBezTo>
                  <a:lnTo>
                    <a:pt x="4533" y="30966"/>
                  </a:lnTo>
                  <a:cubicBezTo>
                    <a:pt x="4575" y="31029"/>
                    <a:pt x="4628" y="31062"/>
                    <a:pt x="4695" y="31062"/>
                  </a:cubicBezTo>
                  <a:cubicBezTo>
                    <a:pt x="4800" y="31062"/>
                    <a:pt x="4939" y="30979"/>
                    <a:pt x="5122" y="30795"/>
                  </a:cubicBezTo>
                  <a:close/>
                  <a:moveTo>
                    <a:pt x="3870" y="32761"/>
                  </a:moveTo>
                  <a:cubicBezTo>
                    <a:pt x="3905" y="32831"/>
                    <a:pt x="3880" y="32993"/>
                    <a:pt x="3806" y="33233"/>
                  </a:cubicBezTo>
                  <a:cubicBezTo>
                    <a:pt x="3879" y="32994"/>
                    <a:pt x="3904" y="32832"/>
                    <a:pt x="3870" y="32761"/>
                  </a:cubicBezTo>
                  <a:close/>
                  <a:moveTo>
                    <a:pt x="3805" y="33234"/>
                  </a:moveTo>
                  <a:lnTo>
                    <a:pt x="3805" y="33234"/>
                  </a:lnTo>
                  <a:cubicBezTo>
                    <a:pt x="3751" y="33414"/>
                    <a:pt x="3657" y="33654"/>
                    <a:pt x="3749" y="33681"/>
                  </a:cubicBezTo>
                  <a:lnTo>
                    <a:pt x="3749" y="33681"/>
                  </a:lnTo>
                  <a:lnTo>
                    <a:pt x="3748" y="33683"/>
                  </a:lnTo>
                  <a:cubicBezTo>
                    <a:pt x="3655" y="33657"/>
                    <a:pt x="3751" y="33415"/>
                    <a:pt x="3805" y="33234"/>
                  </a:cubicBezTo>
                  <a:close/>
                  <a:moveTo>
                    <a:pt x="51904" y="38822"/>
                  </a:moveTo>
                  <a:cubicBezTo>
                    <a:pt x="52819" y="39043"/>
                    <a:pt x="53739" y="39210"/>
                    <a:pt x="54664" y="39310"/>
                  </a:cubicBezTo>
                  <a:cubicBezTo>
                    <a:pt x="53739" y="39211"/>
                    <a:pt x="52819" y="39043"/>
                    <a:pt x="51904" y="38822"/>
                  </a:cubicBezTo>
                  <a:close/>
                  <a:moveTo>
                    <a:pt x="16406" y="37865"/>
                  </a:moveTo>
                  <a:cubicBezTo>
                    <a:pt x="12227" y="38771"/>
                    <a:pt x="7955" y="41387"/>
                    <a:pt x="3530" y="46869"/>
                  </a:cubicBezTo>
                  <a:lnTo>
                    <a:pt x="3529" y="46868"/>
                  </a:lnTo>
                  <a:cubicBezTo>
                    <a:pt x="7954" y="41386"/>
                    <a:pt x="12226" y="38769"/>
                    <a:pt x="16406" y="37865"/>
                  </a:cubicBezTo>
                  <a:close/>
                  <a:moveTo>
                    <a:pt x="14651" y="42086"/>
                  </a:moveTo>
                  <a:lnTo>
                    <a:pt x="14651" y="42086"/>
                  </a:lnTo>
                  <a:cubicBezTo>
                    <a:pt x="11160" y="43247"/>
                    <a:pt x="7602" y="45693"/>
                    <a:pt x="3939" y="50059"/>
                  </a:cubicBezTo>
                  <a:lnTo>
                    <a:pt x="3939" y="50058"/>
                  </a:lnTo>
                  <a:cubicBezTo>
                    <a:pt x="7601" y="45692"/>
                    <a:pt x="11160" y="43247"/>
                    <a:pt x="14651" y="42086"/>
                  </a:cubicBezTo>
                  <a:close/>
                  <a:moveTo>
                    <a:pt x="20015" y="0"/>
                  </a:moveTo>
                  <a:cubicBezTo>
                    <a:pt x="19873" y="0"/>
                    <a:pt x="19731" y="2"/>
                    <a:pt x="19589" y="5"/>
                  </a:cubicBezTo>
                  <a:cubicBezTo>
                    <a:pt x="13929" y="175"/>
                    <a:pt x="8121" y="3213"/>
                    <a:pt x="2017" y="11997"/>
                  </a:cubicBezTo>
                  <a:cubicBezTo>
                    <a:pt x="1914" y="12146"/>
                    <a:pt x="1810" y="12289"/>
                    <a:pt x="1707" y="12438"/>
                  </a:cubicBezTo>
                  <a:cubicBezTo>
                    <a:pt x="1401" y="21501"/>
                    <a:pt x="1094" y="30565"/>
                    <a:pt x="787" y="39629"/>
                  </a:cubicBezTo>
                  <a:cubicBezTo>
                    <a:pt x="743" y="40919"/>
                    <a:pt x="700" y="42211"/>
                    <a:pt x="656" y="43502"/>
                  </a:cubicBezTo>
                  <a:cubicBezTo>
                    <a:pt x="613" y="44792"/>
                    <a:pt x="569" y="46084"/>
                    <a:pt x="525" y="47375"/>
                  </a:cubicBezTo>
                  <a:cubicBezTo>
                    <a:pt x="481" y="48666"/>
                    <a:pt x="437" y="49957"/>
                    <a:pt x="393" y="51248"/>
                  </a:cubicBezTo>
                  <a:cubicBezTo>
                    <a:pt x="350" y="52539"/>
                    <a:pt x="306" y="53831"/>
                    <a:pt x="262" y="55121"/>
                  </a:cubicBezTo>
                  <a:cubicBezTo>
                    <a:pt x="219" y="56412"/>
                    <a:pt x="175" y="57704"/>
                    <a:pt x="132" y="58994"/>
                  </a:cubicBezTo>
                  <a:cubicBezTo>
                    <a:pt x="88" y="60286"/>
                    <a:pt x="44" y="61577"/>
                    <a:pt x="0" y="62868"/>
                  </a:cubicBezTo>
                  <a:cubicBezTo>
                    <a:pt x="810" y="61606"/>
                    <a:pt x="1616" y="60483"/>
                    <a:pt x="2420" y="59377"/>
                  </a:cubicBezTo>
                  <a:cubicBezTo>
                    <a:pt x="5116" y="55797"/>
                    <a:pt x="7764" y="53311"/>
                    <a:pt x="10371" y="51634"/>
                  </a:cubicBezTo>
                  <a:cubicBezTo>
                    <a:pt x="13634" y="49541"/>
                    <a:pt x="16816" y="48732"/>
                    <a:pt x="19947" y="48732"/>
                  </a:cubicBezTo>
                  <a:cubicBezTo>
                    <a:pt x="21821" y="48732"/>
                    <a:pt x="23676" y="49022"/>
                    <a:pt x="25520" y="49499"/>
                  </a:cubicBezTo>
                  <a:cubicBezTo>
                    <a:pt x="31627" y="51097"/>
                    <a:pt x="37583" y="54796"/>
                    <a:pt x="43617" y="57454"/>
                  </a:cubicBezTo>
                  <a:cubicBezTo>
                    <a:pt x="47431" y="59108"/>
                    <a:pt x="51268" y="60405"/>
                    <a:pt x="55190" y="60405"/>
                  </a:cubicBezTo>
                  <a:cubicBezTo>
                    <a:pt x="58981" y="60405"/>
                    <a:pt x="62850" y="59193"/>
                    <a:pt x="66852" y="55920"/>
                  </a:cubicBezTo>
                  <a:cubicBezTo>
                    <a:pt x="69361" y="53848"/>
                    <a:pt x="71905" y="50932"/>
                    <a:pt x="74495" y="47007"/>
                  </a:cubicBezTo>
                  <a:cubicBezTo>
                    <a:pt x="74532" y="45885"/>
                    <a:pt x="74571" y="44763"/>
                    <a:pt x="74608" y="43641"/>
                  </a:cubicBezTo>
                  <a:cubicBezTo>
                    <a:pt x="74646" y="42518"/>
                    <a:pt x="74684" y="41397"/>
                    <a:pt x="74722" y="40274"/>
                  </a:cubicBezTo>
                  <a:cubicBezTo>
                    <a:pt x="74760" y="39153"/>
                    <a:pt x="74799" y="38030"/>
                    <a:pt x="74836" y="36908"/>
                  </a:cubicBezTo>
                  <a:cubicBezTo>
                    <a:pt x="74874" y="35785"/>
                    <a:pt x="74911" y="34664"/>
                    <a:pt x="74950" y="33541"/>
                  </a:cubicBezTo>
                  <a:cubicBezTo>
                    <a:pt x="74987" y="32420"/>
                    <a:pt x="75026" y="31297"/>
                    <a:pt x="75064" y="30176"/>
                  </a:cubicBezTo>
                  <a:cubicBezTo>
                    <a:pt x="75103" y="29031"/>
                    <a:pt x="75141" y="27886"/>
                    <a:pt x="75180" y="26741"/>
                  </a:cubicBezTo>
                  <a:cubicBezTo>
                    <a:pt x="75218" y="25618"/>
                    <a:pt x="75256" y="24496"/>
                    <a:pt x="75295" y="23374"/>
                  </a:cubicBezTo>
                  <a:cubicBezTo>
                    <a:pt x="75333" y="22252"/>
                    <a:pt x="75371" y="21129"/>
                    <a:pt x="75408" y="20008"/>
                  </a:cubicBezTo>
                  <a:cubicBezTo>
                    <a:pt x="75447" y="18885"/>
                    <a:pt x="75484" y="17764"/>
                    <a:pt x="75522" y="16641"/>
                  </a:cubicBezTo>
                  <a:cubicBezTo>
                    <a:pt x="75560" y="15518"/>
                    <a:pt x="75598" y="14397"/>
                    <a:pt x="75636" y="13274"/>
                  </a:cubicBezTo>
                  <a:cubicBezTo>
                    <a:pt x="75674" y="12152"/>
                    <a:pt x="75712" y="11030"/>
                    <a:pt x="75750" y="9908"/>
                  </a:cubicBezTo>
                  <a:cubicBezTo>
                    <a:pt x="75788" y="8785"/>
                    <a:pt x="75826" y="7664"/>
                    <a:pt x="75864" y="6541"/>
                  </a:cubicBezTo>
                  <a:cubicBezTo>
                    <a:pt x="75900" y="5488"/>
                    <a:pt x="75931" y="4442"/>
                    <a:pt x="75977" y="3374"/>
                  </a:cubicBezTo>
                  <a:cubicBezTo>
                    <a:pt x="75980" y="3302"/>
                    <a:pt x="75974" y="3264"/>
                    <a:pt x="75953" y="3264"/>
                  </a:cubicBezTo>
                  <a:cubicBezTo>
                    <a:pt x="75922" y="3264"/>
                    <a:pt x="75860" y="3341"/>
                    <a:pt x="75745" y="3505"/>
                  </a:cubicBezTo>
                  <a:cubicBezTo>
                    <a:pt x="74917" y="4693"/>
                    <a:pt x="74092" y="5742"/>
                    <a:pt x="73271" y="6685"/>
                  </a:cubicBezTo>
                  <a:cubicBezTo>
                    <a:pt x="73197" y="6893"/>
                    <a:pt x="73066" y="6987"/>
                    <a:pt x="72963" y="7106"/>
                  </a:cubicBezTo>
                  <a:cubicBezTo>
                    <a:pt x="68537" y="12223"/>
                    <a:pt x="64262" y="14403"/>
                    <a:pt x="60076" y="14885"/>
                  </a:cubicBezTo>
                  <a:cubicBezTo>
                    <a:pt x="59472" y="14953"/>
                    <a:pt x="58870" y="14986"/>
                    <a:pt x="58270" y="14986"/>
                  </a:cubicBezTo>
                  <a:cubicBezTo>
                    <a:pt x="54013" y="14986"/>
                    <a:pt x="49868" y="13356"/>
                    <a:pt x="45760" y="11229"/>
                  </a:cubicBezTo>
                  <a:cubicBezTo>
                    <a:pt x="44219" y="10430"/>
                    <a:pt x="42676" y="9512"/>
                    <a:pt x="41154" y="8674"/>
                  </a:cubicBezTo>
                  <a:cubicBezTo>
                    <a:pt x="39745" y="7842"/>
                    <a:pt x="38336" y="6981"/>
                    <a:pt x="36928" y="6160"/>
                  </a:cubicBezTo>
                  <a:cubicBezTo>
                    <a:pt x="31373" y="2927"/>
                    <a:pt x="25798" y="0"/>
                    <a:pt x="20015"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44532" y="5924998"/>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182862" y="2342923"/>
            <a:ext cx="1063675" cy="863548"/>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392817" y="3550342"/>
            <a:ext cx="582121" cy="1175151"/>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7" name="Oval 96">
            <a:extLst>
              <a:ext uri="{FF2B5EF4-FFF2-40B4-BE49-F238E27FC236}">
                <a16:creationId xmlns:a16="http://schemas.microsoft.com/office/drawing/2014/main" id="{370B2413-35C6-444F-850A-9E7EBD16539D}"/>
              </a:ext>
            </a:extLst>
          </p:cNvPr>
          <p:cNvSpPr/>
          <p:nvPr/>
        </p:nvSpPr>
        <p:spPr>
          <a:xfrm>
            <a:off x="166745" y="604690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1" name="4">
            <a:extLst>
              <a:ext uri="{FF2B5EF4-FFF2-40B4-BE49-F238E27FC236}">
                <a16:creationId xmlns:a16="http://schemas.microsoft.com/office/drawing/2014/main" id="{F379E52E-E148-A24D-A135-39178F6D73B2}"/>
              </a:ext>
            </a:extLst>
          </p:cNvPr>
          <p:cNvGrpSpPr/>
          <p:nvPr/>
        </p:nvGrpSpPr>
        <p:grpSpPr>
          <a:xfrm>
            <a:off x="617976" y="6001157"/>
            <a:ext cx="2324099" cy="877452"/>
            <a:chOff x="485776" y="4485411"/>
            <a:chExt cx="1743074" cy="658089"/>
          </a:xfrm>
        </p:grpSpPr>
        <p:sp>
          <p:nvSpPr>
            <p:cNvPr id="102" name="Rounded Rectangular Callout 101">
              <a:extLst>
                <a:ext uri="{FF2B5EF4-FFF2-40B4-BE49-F238E27FC236}">
                  <a16:creationId xmlns:a16="http://schemas.microsoft.com/office/drawing/2014/main" id="{8DEAE259-8F34-7144-B1F7-BB7C23D8392E}"/>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TextBox 102">
              <a:extLst>
                <a:ext uri="{FF2B5EF4-FFF2-40B4-BE49-F238E27FC236}">
                  <a16:creationId xmlns:a16="http://schemas.microsoft.com/office/drawing/2014/main" id="{C91DE34D-6696-7B45-82D1-A1BA0FA6E525}"/>
                </a:ext>
              </a:extLst>
            </p:cNvPr>
            <p:cNvSpPr txBox="1"/>
            <p:nvPr/>
          </p:nvSpPr>
          <p:spPr>
            <a:xfrm>
              <a:off x="516907" y="4651988"/>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 1773</a:t>
              </a:r>
            </a:p>
          </p:txBody>
        </p:sp>
      </p:grpSp>
      <p:grpSp>
        <p:nvGrpSpPr>
          <p:cNvPr id="114" name="Google Shape;1594;p70">
            <a:extLst>
              <a:ext uri="{FF2B5EF4-FFF2-40B4-BE49-F238E27FC236}">
                <a16:creationId xmlns:a16="http://schemas.microsoft.com/office/drawing/2014/main" id="{E2C3F368-C155-8946-80B7-4FBD8DABA8EA}"/>
              </a:ext>
            </a:extLst>
          </p:cNvPr>
          <p:cNvGrpSpPr/>
          <p:nvPr/>
        </p:nvGrpSpPr>
        <p:grpSpPr>
          <a:xfrm>
            <a:off x="3157707" y="4955341"/>
            <a:ext cx="1113984" cy="804851"/>
            <a:chOff x="2420400" y="2599075"/>
            <a:chExt cx="535650" cy="463900"/>
          </a:xfrm>
        </p:grpSpPr>
        <p:sp>
          <p:nvSpPr>
            <p:cNvPr id="115" name="Google Shape;1595;p70">
              <a:extLst>
                <a:ext uri="{FF2B5EF4-FFF2-40B4-BE49-F238E27FC236}">
                  <a16:creationId xmlns:a16="http://schemas.microsoft.com/office/drawing/2014/main" id="{B7D31066-A4CA-F14D-A423-5F9A6BCF5151}"/>
                </a:ext>
              </a:extLst>
            </p:cNvPr>
            <p:cNvSpPr/>
            <p:nvPr/>
          </p:nvSpPr>
          <p:spPr>
            <a:xfrm>
              <a:off x="2795225" y="2616450"/>
              <a:ext cx="63100" cy="31425"/>
            </a:xfrm>
            <a:custGeom>
              <a:avLst/>
              <a:gdLst/>
              <a:ahLst/>
              <a:cxnLst/>
              <a:rect l="l" t="t" r="r" b="b"/>
              <a:pathLst>
                <a:path w="2524" h="1257" extrusionOk="0">
                  <a:moveTo>
                    <a:pt x="0" y="1"/>
                  </a:moveTo>
                  <a:lnTo>
                    <a:pt x="0" y="1256"/>
                  </a:lnTo>
                  <a:lnTo>
                    <a:pt x="2523" y="1256"/>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596;p70">
              <a:extLst>
                <a:ext uri="{FF2B5EF4-FFF2-40B4-BE49-F238E27FC236}">
                  <a16:creationId xmlns:a16="http://schemas.microsoft.com/office/drawing/2014/main" id="{37D23905-47DD-1544-9031-6869E116B661}"/>
                </a:ext>
              </a:extLst>
            </p:cNvPr>
            <p:cNvSpPr/>
            <p:nvPr/>
          </p:nvSpPr>
          <p:spPr>
            <a:xfrm>
              <a:off x="2777075" y="2669275"/>
              <a:ext cx="63100" cy="31375"/>
            </a:xfrm>
            <a:custGeom>
              <a:avLst/>
              <a:gdLst/>
              <a:ahLst/>
              <a:cxnLst/>
              <a:rect l="l" t="t" r="r" b="b"/>
              <a:pathLst>
                <a:path w="2524" h="1255" extrusionOk="0">
                  <a:moveTo>
                    <a:pt x="1" y="0"/>
                  </a:moveTo>
                  <a:lnTo>
                    <a:pt x="1" y="1255"/>
                  </a:lnTo>
                  <a:lnTo>
                    <a:pt x="2524" y="1255"/>
                  </a:lnTo>
                  <a:lnTo>
                    <a:pt x="252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597;p70">
              <a:extLst>
                <a:ext uri="{FF2B5EF4-FFF2-40B4-BE49-F238E27FC236}">
                  <a16:creationId xmlns:a16="http://schemas.microsoft.com/office/drawing/2014/main" id="{AC7AB118-1CB5-F845-96F5-7CCA7EA4D99B}"/>
                </a:ext>
              </a:extLst>
            </p:cNvPr>
            <p:cNvSpPr/>
            <p:nvPr/>
          </p:nvSpPr>
          <p:spPr>
            <a:xfrm>
              <a:off x="2795225" y="3013375"/>
              <a:ext cx="63100" cy="31375"/>
            </a:xfrm>
            <a:custGeom>
              <a:avLst/>
              <a:gdLst/>
              <a:ahLst/>
              <a:cxnLst/>
              <a:rect l="l" t="t" r="r" b="b"/>
              <a:pathLst>
                <a:path w="2524" h="1255" extrusionOk="0">
                  <a:moveTo>
                    <a:pt x="0" y="1"/>
                  </a:moveTo>
                  <a:lnTo>
                    <a:pt x="0" y="1255"/>
                  </a:lnTo>
                  <a:lnTo>
                    <a:pt x="2523" y="1255"/>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598;p70">
              <a:extLst>
                <a:ext uri="{FF2B5EF4-FFF2-40B4-BE49-F238E27FC236}">
                  <a16:creationId xmlns:a16="http://schemas.microsoft.com/office/drawing/2014/main" id="{B9ADDF4D-9165-854C-BDA1-3399171E724C}"/>
                </a:ext>
              </a:extLst>
            </p:cNvPr>
            <p:cNvSpPr/>
            <p:nvPr/>
          </p:nvSpPr>
          <p:spPr>
            <a:xfrm>
              <a:off x="2777075" y="2960550"/>
              <a:ext cx="63100" cy="31425"/>
            </a:xfrm>
            <a:custGeom>
              <a:avLst/>
              <a:gdLst/>
              <a:ahLst/>
              <a:cxnLst/>
              <a:rect l="l" t="t" r="r" b="b"/>
              <a:pathLst>
                <a:path w="2524" h="1257" extrusionOk="0">
                  <a:moveTo>
                    <a:pt x="1" y="1"/>
                  </a:moveTo>
                  <a:lnTo>
                    <a:pt x="1" y="1257"/>
                  </a:lnTo>
                  <a:lnTo>
                    <a:pt x="2524" y="1257"/>
                  </a:lnTo>
                  <a:lnTo>
                    <a:pt x="252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9" name="Google Shape;1599;p70">
              <a:extLst>
                <a:ext uri="{FF2B5EF4-FFF2-40B4-BE49-F238E27FC236}">
                  <a16:creationId xmlns:a16="http://schemas.microsoft.com/office/drawing/2014/main" id="{508F586B-26C7-7C49-A344-85EFA3E68F24}"/>
                </a:ext>
              </a:extLst>
            </p:cNvPr>
            <p:cNvSpPr/>
            <p:nvPr/>
          </p:nvSpPr>
          <p:spPr>
            <a:xfrm>
              <a:off x="2420400" y="2599075"/>
              <a:ext cx="535650" cy="463900"/>
            </a:xfrm>
            <a:custGeom>
              <a:avLst/>
              <a:gdLst/>
              <a:ahLst/>
              <a:cxnLst/>
              <a:rect l="l" t="t" r="r" b="b"/>
              <a:pathLst>
                <a:path w="21426" h="18556" extrusionOk="0">
                  <a:moveTo>
                    <a:pt x="12900" y="0"/>
                  </a:moveTo>
                  <a:lnTo>
                    <a:pt x="9439" y="4560"/>
                  </a:lnTo>
                  <a:lnTo>
                    <a:pt x="0" y="9278"/>
                  </a:lnTo>
                  <a:lnTo>
                    <a:pt x="9439" y="13996"/>
                  </a:lnTo>
                  <a:lnTo>
                    <a:pt x="12900" y="18555"/>
                  </a:lnTo>
                  <a:lnTo>
                    <a:pt x="16073" y="18555"/>
                  </a:lnTo>
                  <a:lnTo>
                    <a:pt x="14069" y="12241"/>
                  </a:lnTo>
                  <a:lnTo>
                    <a:pt x="15466" y="12241"/>
                  </a:lnTo>
                  <a:lnTo>
                    <a:pt x="18996" y="15181"/>
                  </a:lnTo>
                  <a:lnTo>
                    <a:pt x="21019" y="13787"/>
                  </a:lnTo>
                  <a:lnTo>
                    <a:pt x="19448" y="11135"/>
                  </a:lnTo>
                  <a:lnTo>
                    <a:pt x="21425" y="9278"/>
                  </a:lnTo>
                  <a:lnTo>
                    <a:pt x="19448" y="7420"/>
                  </a:lnTo>
                  <a:lnTo>
                    <a:pt x="21019" y="4769"/>
                  </a:lnTo>
                  <a:lnTo>
                    <a:pt x="18997" y="3374"/>
                  </a:lnTo>
                  <a:lnTo>
                    <a:pt x="15466" y="6313"/>
                  </a:lnTo>
                  <a:lnTo>
                    <a:pt x="14069" y="6313"/>
                  </a:lnTo>
                  <a:lnTo>
                    <a:pt x="16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600;p70">
              <a:extLst>
                <a:ext uri="{FF2B5EF4-FFF2-40B4-BE49-F238E27FC236}">
                  <a16:creationId xmlns:a16="http://schemas.microsoft.com/office/drawing/2014/main" id="{49244294-56D5-424B-BE70-F8E5C3CB8BA6}"/>
                </a:ext>
              </a:extLst>
            </p:cNvPr>
            <p:cNvSpPr/>
            <p:nvPr/>
          </p:nvSpPr>
          <p:spPr>
            <a:xfrm>
              <a:off x="2420400" y="2831000"/>
              <a:ext cx="535600" cy="231975"/>
            </a:xfrm>
            <a:custGeom>
              <a:avLst/>
              <a:gdLst/>
              <a:ahLst/>
              <a:cxnLst/>
              <a:rect l="l" t="t" r="r" b="b"/>
              <a:pathLst>
                <a:path w="21424" h="9279" extrusionOk="0">
                  <a:moveTo>
                    <a:pt x="0" y="1"/>
                  </a:moveTo>
                  <a:lnTo>
                    <a:pt x="9439" y="4719"/>
                  </a:lnTo>
                  <a:lnTo>
                    <a:pt x="12900" y="9278"/>
                  </a:lnTo>
                  <a:lnTo>
                    <a:pt x="16073" y="9278"/>
                  </a:lnTo>
                  <a:lnTo>
                    <a:pt x="14069" y="2964"/>
                  </a:lnTo>
                  <a:lnTo>
                    <a:pt x="15466" y="2964"/>
                  </a:lnTo>
                  <a:lnTo>
                    <a:pt x="18996" y="5904"/>
                  </a:lnTo>
                  <a:lnTo>
                    <a:pt x="21019" y="4510"/>
                  </a:lnTo>
                  <a:lnTo>
                    <a:pt x="19448" y="1858"/>
                  </a:lnTo>
                  <a:lnTo>
                    <a:pt x="2142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E2A25632-6AD5-CFCC-D5C9-D19B69AAB20D}"/>
              </a:ext>
            </a:extLst>
          </p:cNvPr>
          <p:cNvGrpSpPr/>
          <p:nvPr/>
        </p:nvGrpSpPr>
        <p:grpSpPr>
          <a:xfrm>
            <a:off x="4735662" y="5848296"/>
            <a:ext cx="7469964" cy="947209"/>
            <a:chOff x="3422750" y="4216797"/>
            <a:chExt cx="5602473" cy="710407"/>
          </a:xfrm>
        </p:grpSpPr>
        <p:sp>
          <p:nvSpPr>
            <p:cNvPr id="3" name="Terminator 104">
              <a:extLst>
                <a:ext uri="{FF2B5EF4-FFF2-40B4-BE49-F238E27FC236}">
                  <a16:creationId xmlns:a16="http://schemas.microsoft.com/office/drawing/2014/main" id="{2D740E37-1D12-629E-810C-035ABC76F1ED}"/>
                </a:ext>
              </a:extLst>
            </p:cNvPr>
            <p:cNvSpPr/>
            <p:nvPr/>
          </p:nvSpPr>
          <p:spPr>
            <a:xfrm>
              <a:off x="3422750" y="4216797"/>
              <a:ext cx="5602473" cy="710407"/>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60899F41-1A9E-30D6-D214-774AD04A973E}"/>
                </a:ext>
              </a:extLst>
            </p:cNvPr>
            <p:cNvSpPr txBox="1"/>
            <p:nvPr/>
          </p:nvSpPr>
          <p:spPr>
            <a:xfrm>
              <a:off x="4481152" y="4398875"/>
              <a:ext cx="3859348"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Nhân dân Bô- xtơn nổi dậy.</a:t>
              </a:r>
            </a:p>
          </p:txBody>
        </p:sp>
      </p:grpSp>
      <p:grpSp>
        <p:nvGrpSpPr>
          <p:cNvPr id="6" name="Group 5">
            <a:extLst>
              <a:ext uri="{FF2B5EF4-FFF2-40B4-BE49-F238E27FC236}">
                <a16:creationId xmlns:a16="http://schemas.microsoft.com/office/drawing/2014/main" id="{F62FA214-F8FF-BD6E-E1C5-7F1FE9D912E6}"/>
              </a:ext>
            </a:extLst>
          </p:cNvPr>
          <p:cNvGrpSpPr/>
          <p:nvPr/>
        </p:nvGrpSpPr>
        <p:grpSpPr>
          <a:xfrm>
            <a:off x="4594893" y="4722441"/>
            <a:ext cx="7469964" cy="947209"/>
            <a:chOff x="3422750" y="4216797"/>
            <a:chExt cx="5602473" cy="710407"/>
          </a:xfrm>
        </p:grpSpPr>
        <p:sp>
          <p:nvSpPr>
            <p:cNvPr id="8" name="Terminator 95">
              <a:extLst>
                <a:ext uri="{FF2B5EF4-FFF2-40B4-BE49-F238E27FC236}">
                  <a16:creationId xmlns:a16="http://schemas.microsoft.com/office/drawing/2014/main" id="{ECA43EC9-2CDC-FC88-C9FE-F61D57A1C0F4}"/>
                </a:ext>
              </a:extLst>
            </p:cNvPr>
            <p:cNvSpPr/>
            <p:nvPr/>
          </p:nvSpPr>
          <p:spPr>
            <a:xfrm>
              <a:off x="3422750" y="4216797"/>
              <a:ext cx="5602473" cy="710407"/>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282B2E6D-CEAA-8158-8D0D-34122A45CFF1}"/>
                </a:ext>
              </a:extLst>
            </p:cNvPr>
            <p:cNvSpPr txBox="1"/>
            <p:nvPr/>
          </p:nvSpPr>
          <p:spPr>
            <a:xfrm>
              <a:off x="3740560" y="4274444"/>
              <a:ext cx="4838104"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Chiến tranh bắt đầu</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34425823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47106" name="Picture 2" descr="23/12/1783: George Washington từ chức Tổng Tư lệnh">
            <a:extLst>
              <a:ext uri="{FF2B5EF4-FFF2-40B4-BE49-F238E27FC236}">
                <a16:creationId xmlns:a16="http://schemas.microsoft.com/office/drawing/2014/main" id="{A0F5734B-F78E-484B-A371-0EF4ED19A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096000" cy="6302831"/>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a:extLst>
              <a:ext uri="{FF2B5EF4-FFF2-40B4-BE49-F238E27FC236}">
                <a16:creationId xmlns:a16="http://schemas.microsoft.com/office/drawing/2014/main" id="{0DD4ACA1-C6E7-2044-AE15-EDEA7332D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
            <a:ext cx="6096000" cy="6302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CF9EB0-F580-9049-A3AB-FB2FB822770F}"/>
              </a:ext>
            </a:extLst>
          </p:cNvPr>
          <p:cNvSpPr txBox="1"/>
          <p:nvPr/>
        </p:nvSpPr>
        <p:spPr>
          <a:xfrm>
            <a:off x="150813" y="6302829"/>
            <a:ext cx="1196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Quân đội của 13 thuộc địa dưới sự lãnh đạo của Washington đã liên tiếp giành những thắng lợi.</a:t>
            </a:r>
          </a:p>
        </p:txBody>
      </p:sp>
    </p:spTree>
    <p:extLst>
      <p:ext uri="{BB962C8B-B14F-4D97-AF65-F5344CB8AC3E}">
        <p14:creationId xmlns:p14="http://schemas.microsoft.com/office/powerpoint/2010/main" val="207057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800" decel="100000"/>
                                        <p:tgtEl>
                                          <p:spTgt spid="47106"/>
                                        </p:tgtEl>
                                      </p:cBhvr>
                                    </p:animEffect>
                                    <p:anim calcmode="lin" valueType="num">
                                      <p:cBhvr>
                                        <p:cTn id="8" dur="800" decel="100000" fill="hold"/>
                                        <p:tgtEl>
                                          <p:spTgt spid="47106"/>
                                        </p:tgtEl>
                                        <p:attrNameLst>
                                          <p:attrName>style.rotation</p:attrName>
                                        </p:attrNameLst>
                                      </p:cBhvr>
                                      <p:tavLst>
                                        <p:tav tm="0">
                                          <p:val>
                                            <p:fltVal val="-90"/>
                                          </p:val>
                                        </p:tav>
                                        <p:tav tm="100000">
                                          <p:val>
                                            <p:fltVal val="0"/>
                                          </p:val>
                                        </p:tav>
                                      </p:tavLst>
                                    </p:anim>
                                    <p:anim calcmode="lin" valueType="num">
                                      <p:cBhvr>
                                        <p:cTn id="9" dur="800" decel="100000" fill="hold"/>
                                        <p:tgtEl>
                                          <p:spTgt spid="47106"/>
                                        </p:tgtEl>
                                        <p:attrNameLst>
                                          <p:attrName>ppt_x</p:attrName>
                                        </p:attrNameLst>
                                      </p:cBhvr>
                                      <p:tavLst>
                                        <p:tav tm="0">
                                          <p:val>
                                            <p:strVal val="#ppt_x+0.4"/>
                                          </p:val>
                                        </p:tav>
                                        <p:tav tm="100000">
                                          <p:val>
                                            <p:strVal val="#ppt_x-0.05"/>
                                          </p:val>
                                        </p:tav>
                                      </p:tavLst>
                                    </p:anim>
                                    <p:anim calcmode="lin" valueType="num">
                                      <p:cBhvr>
                                        <p:cTn id="10" dur="800" decel="100000" fill="hold"/>
                                        <p:tgtEl>
                                          <p:spTgt spid="4710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710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710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7108"/>
                                        </p:tgtEl>
                                        <p:attrNameLst>
                                          <p:attrName>style.visibility</p:attrName>
                                        </p:attrNameLst>
                                      </p:cBhvr>
                                      <p:to>
                                        <p:strVal val="visible"/>
                                      </p:to>
                                    </p:set>
                                    <p:animEffect transition="in" filter="fade">
                                      <p:cBhvr>
                                        <p:cTn id="15" dur="800" decel="100000"/>
                                        <p:tgtEl>
                                          <p:spTgt spid="47108"/>
                                        </p:tgtEl>
                                      </p:cBhvr>
                                    </p:animEffect>
                                    <p:anim calcmode="lin" valueType="num">
                                      <p:cBhvr>
                                        <p:cTn id="16" dur="800" decel="100000" fill="hold"/>
                                        <p:tgtEl>
                                          <p:spTgt spid="47108"/>
                                        </p:tgtEl>
                                        <p:attrNameLst>
                                          <p:attrName>style.rotation</p:attrName>
                                        </p:attrNameLst>
                                      </p:cBhvr>
                                      <p:tavLst>
                                        <p:tav tm="0">
                                          <p:val>
                                            <p:fltVal val="-90"/>
                                          </p:val>
                                        </p:tav>
                                        <p:tav tm="100000">
                                          <p:val>
                                            <p:fltVal val="0"/>
                                          </p:val>
                                        </p:tav>
                                      </p:tavLst>
                                    </p:anim>
                                    <p:anim calcmode="lin" valueType="num">
                                      <p:cBhvr>
                                        <p:cTn id="17" dur="800" decel="100000" fill="hold"/>
                                        <p:tgtEl>
                                          <p:spTgt spid="47108"/>
                                        </p:tgtEl>
                                        <p:attrNameLst>
                                          <p:attrName>ppt_x</p:attrName>
                                        </p:attrNameLst>
                                      </p:cBhvr>
                                      <p:tavLst>
                                        <p:tav tm="0">
                                          <p:val>
                                            <p:strVal val="#ppt_x+0.4"/>
                                          </p:val>
                                        </p:tav>
                                        <p:tav tm="100000">
                                          <p:val>
                                            <p:strVal val="#ppt_x-0.05"/>
                                          </p:val>
                                        </p:tav>
                                      </p:tavLst>
                                    </p:anim>
                                    <p:anim calcmode="lin" valueType="num">
                                      <p:cBhvr>
                                        <p:cTn id="18" dur="800" decel="100000" fill="hold"/>
                                        <p:tgtEl>
                                          <p:spTgt spid="4710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710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7108"/>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800" decel="100000"/>
                                        <p:tgtEl>
                                          <p:spTgt spid="2"/>
                                        </p:tgtEl>
                                      </p:cBhvr>
                                    </p:animEffect>
                                    <p:anim calcmode="lin" valueType="num">
                                      <p:cBhvr>
                                        <p:cTn id="24" dur="800" decel="100000" fill="hold"/>
                                        <p:tgtEl>
                                          <p:spTgt spid="2"/>
                                        </p:tgtEl>
                                        <p:attrNameLst>
                                          <p:attrName>style.rotation</p:attrName>
                                        </p:attrNameLst>
                                      </p:cBhvr>
                                      <p:tavLst>
                                        <p:tav tm="0">
                                          <p:val>
                                            <p:fltVal val="-90"/>
                                          </p:val>
                                        </p:tav>
                                        <p:tav tm="100000">
                                          <p:val>
                                            <p:fltVal val="0"/>
                                          </p:val>
                                        </p:tav>
                                      </p:tavLst>
                                    </p:anim>
                                    <p:anim calcmode="lin" valueType="num">
                                      <p:cBhvr>
                                        <p:cTn id="25" dur="800" decel="100000" fill="hold"/>
                                        <p:tgtEl>
                                          <p:spTgt spid="2"/>
                                        </p:tgtEl>
                                        <p:attrNameLst>
                                          <p:attrName>ppt_x</p:attrName>
                                        </p:attrNameLst>
                                      </p:cBhvr>
                                      <p:tavLst>
                                        <p:tav tm="0">
                                          <p:val>
                                            <p:strVal val="#ppt_x+0.4"/>
                                          </p:val>
                                        </p:tav>
                                        <p:tav tm="100000">
                                          <p:val>
                                            <p:strVal val="#ppt_x-0.05"/>
                                          </p:val>
                                        </p:tav>
                                      </p:tavLst>
                                    </p:anim>
                                    <p:anim calcmode="lin" valueType="num">
                                      <p:cBhvr>
                                        <p:cTn id="26" dur="800" decel="100000" fill="hold"/>
                                        <p:tgtEl>
                                          <p:spTgt spid="2"/>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AAD47C-461D-AC40-B32A-4780A6B9717D}"/>
              </a:ext>
            </a:extLst>
          </p:cNvPr>
          <p:cNvGrpSpPr>
            <a:grpSpLocks/>
          </p:cNvGrpSpPr>
          <p:nvPr/>
        </p:nvGrpSpPr>
        <p:grpSpPr bwMode="auto">
          <a:xfrm>
            <a:off x="1736725" y="-89480"/>
            <a:ext cx="8718550" cy="1204914"/>
            <a:chOff x="0" y="1"/>
            <a:chExt cx="8719754" cy="1204686"/>
          </a:xfrm>
        </p:grpSpPr>
        <p:pic>
          <p:nvPicPr>
            <p:cNvPr id="75783" name="Picture 2">
              <a:extLst>
                <a:ext uri="{FF2B5EF4-FFF2-40B4-BE49-F238E27FC236}">
                  <a16:creationId xmlns:a16="http://schemas.microsoft.com/office/drawing/2014/main" id="{212D6668-9D5C-F444-8BE9-14910034D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99" t="32571" r="6799" b="33142"/>
            <a:stretch>
              <a:fillRect/>
            </a:stretch>
          </p:blipFill>
          <p:spPr bwMode="auto">
            <a:xfrm>
              <a:off x="0" y="1"/>
              <a:ext cx="8719754" cy="120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TextBox 2">
              <a:extLst>
                <a:ext uri="{FF2B5EF4-FFF2-40B4-BE49-F238E27FC236}">
                  <a16:creationId xmlns:a16="http://schemas.microsoft.com/office/drawing/2014/main" id="{3B37F7E2-5A1B-104E-85FF-7D80E1D5806F}"/>
                </a:ext>
              </a:extLst>
            </p:cNvPr>
            <p:cNvSpPr txBox="1">
              <a:spLocks noChangeArrowheads="1"/>
            </p:cNvSpPr>
            <p:nvPr/>
          </p:nvSpPr>
          <p:spPr bwMode="auto">
            <a:xfrm>
              <a:off x="1414593" y="279239"/>
              <a:ext cx="5890567" cy="64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G. Oa-sinh-tơn (1732 – 1799)</a:t>
              </a:r>
            </a:p>
          </p:txBody>
        </p:sp>
      </p:grpSp>
      <p:pic>
        <p:nvPicPr>
          <p:cNvPr id="75778" name="Picture 2">
            <a:extLst>
              <a:ext uri="{FF2B5EF4-FFF2-40B4-BE49-F238E27FC236}">
                <a16:creationId xmlns:a16="http://schemas.microsoft.com/office/drawing/2014/main" id="{11F40C34-FD59-5B44-9561-FDA79D091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8" r="5948"/>
          <a:stretch>
            <a:fillRect/>
          </a:stretch>
        </p:blipFill>
        <p:spPr bwMode="auto">
          <a:xfrm>
            <a:off x="160338" y="1435100"/>
            <a:ext cx="37592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4D7B45C7-A218-C645-B538-91FFCEC822CF}"/>
              </a:ext>
            </a:extLst>
          </p:cNvPr>
          <p:cNvGrpSpPr>
            <a:grpSpLocks/>
          </p:cNvGrpSpPr>
          <p:nvPr/>
        </p:nvGrpSpPr>
        <p:grpSpPr bwMode="auto">
          <a:xfrm>
            <a:off x="4127500" y="960437"/>
            <a:ext cx="8062912" cy="4937125"/>
            <a:chOff x="4129314" y="1235463"/>
            <a:chExt cx="3759201" cy="4936598"/>
          </a:xfrm>
        </p:grpSpPr>
        <p:pic>
          <p:nvPicPr>
            <p:cNvPr id="75781" name="Picture 2">
              <a:extLst>
                <a:ext uri="{FF2B5EF4-FFF2-40B4-BE49-F238E27FC236}">
                  <a16:creationId xmlns:a16="http://schemas.microsoft.com/office/drawing/2014/main" id="{15C3FA7E-4F86-314D-B3CA-4685DB4B9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48" r="5948"/>
            <a:stretch>
              <a:fillRect/>
            </a:stretch>
          </p:blipFill>
          <p:spPr bwMode="auto">
            <a:xfrm>
              <a:off x="4129314" y="1235463"/>
              <a:ext cx="3759201" cy="493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Rectangle 8">
              <a:extLst>
                <a:ext uri="{FF2B5EF4-FFF2-40B4-BE49-F238E27FC236}">
                  <a16:creationId xmlns:a16="http://schemas.microsoft.com/office/drawing/2014/main" id="{A48D1884-AEDB-1F41-B0BE-D649E6DC6A67}"/>
                </a:ext>
              </a:extLst>
            </p:cNvPr>
            <p:cNvSpPr>
              <a:spLocks noChangeArrowheads="1"/>
            </p:cNvSpPr>
            <p:nvPr/>
          </p:nvSpPr>
          <p:spPr bwMode="auto">
            <a:xfrm>
              <a:off x="4413917" y="1874728"/>
              <a:ext cx="3189995" cy="378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G. Oa-sinh-tơn (1732 – 1799), sinh ra trong một gia đình chủ nô giàu có ở bang Viếc-gi-ni-a.</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Ông đã từng là chỉ huy quân đội ở bang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Viếc–gi-ni-a, tích cực đấu tranh chống chính sách của Anh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Ông đã đóng góp rất nhiều bằng 3 công lao: ông đã chỉ huy quân đội lục địa để chống lại người Anh, ông cũng là chủ tịch của ủy Ban soạn thảo ra Bản Hiến Pháp, ông đã được bầu làm vị Tổng Thống đầu tiên của xứ Hoa Kỳ.</a:t>
              </a:r>
            </a:p>
          </p:txBody>
        </p:sp>
      </p:grpSp>
      <p:pic>
        <p:nvPicPr>
          <p:cNvPr id="10" name="Picture 3" descr="C:\Users\ADMIN\Downloads\bai 30\bai 30- lich su lop 10\hinh anh\George_Washington.jpeg">
            <a:extLst>
              <a:ext uri="{FF2B5EF4-FFF2-40B4-BE49-F238E27FC236}">
                <a16:creationId xmlns:a16="http://schemas.microsoft.com/office/drawing/2014/main" id="{74525F38-CA0B-A44C-A176-4CD3A632BA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28" b="420"/>
          <a:stretch/>
        </p:blipFill>
        <p:spPr bwMode="auto">
          <a:xfrm>
            <a:off x="307974" y="1861457"/>
            <a:ext cx="3463925" cy="31959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75778"/>
                                        </p:tgtEl>
                                        <p:attrNameLst>
                                          <p:attrName>style.visibility</p:attrName>
                                        </p:attrNameLst>
                                      </p:cBhvr>
                                      <p:to>
                                        <p:strVal val="visible"/>
                                      </p:to>
                                    </p:set>
                                    <p:animEffect transition="in" filter="fade">
                                      <p:cBhvr>
                                        <p:cTn id="15" dur="800" decel="100000"/>
                                        <p:tgtEl>
                                          <p:spTgt spid="75778"/>
                                        </p:tgtEl>
                                      </p:cBhvr>
                                    </p:animEffect>
                                    <p:anim calcmode="lin" valueType="num">
                                      <p:cBhvr>
                                        <p:cTn id="16" dur="800" decel="100000" fill="hold"/>
                                        <p:tgtEl>
                                          <p:spTgt spid="75778"/>
                                        </p:tgtEl>
                                        <p:attrNameLst>
                                          <p:attrName>style.rotation</p:attrName>
                                        </p:attrNameLst>
                                      </p:cBhvr>
                                      <p:tavLst>
                                        <p:tav tm="0">
                                          <p:val>
                                            <p:fltVal val="-90"/>
                                          </p:val>
                                        </p:tav>
                                        <p:tav tm="100000">
                                          <p:val>
                                            <p:fltVal val="0"/>
                                          </p:val>
                                        </p:tav>
                                      </p:tavLst>
                                    </p:anim>
                                    <p:anim calcmode="lin" valueType="num">
                                      <p:cBhvr>
                                        <p:cTn id="17" dur="800" decel="100000" fill="hold"/>
                                        <p:tgtEl>
                                          <p:spTgt spid="75778"/>
                                        </p:tgtEl>
                                        <p:attrNameLst>
                                          <p:attrName>ppt_x</p:attrName>
                                        </p:attrNameLst>
                                      </p:cBhvr>
                                      <p:tavLst>
                                        <p:tav tm="0">
                                          <p:val>
                                            <p:strVal val="#ppt_x+0.4"/>
                                          </p:val>
                                        </p:tav>
                                        <p:tav tm="100000">
                                          <p:val>
                                            <p:strVal val="#ppt_x-0.05"/>
                                          </p:val>
                                        </p:tav>
                                      </p:tavLst>
                                    </p:anim>
                                    <p:anim calcmode="lin" valueType="num">
                                      <p:cBhvr>
                                        <p:cTn id="18" dur="800" decel="100000" fill="hold"/>
                                        <p:tgtEl>
                                          <p:spTgt spid="7577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577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5778"/>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800" decel="100000"/>
                                        <p:tgtEl>
                                          <p:spTgt spid="11"/>
                                        </p:tgtEl>
                                      </p:cBhvr>
                                    </p:animEffect>
                                    <p:anim calcmode="lin" valueType="num">
                                      <p:cBhvr>
                                        <p:cTn id="24" dur="800" decel="100000" fill="hold"/>
                                        <p:tgtEl>
                                          <p:spTgt spid="11"/>
                                        </p:tgtEl>
                                        <p:attrNameLst>
                                          <p:attrName>style.rotation</p:attrName>
                                        </p:attrNameLst>
                                      </p:cBhvr>
                                      <p:tavLst>
                                        <p:tav tm="0">
                                          <p:val>
                                            <p:fltVal val="-90"/>
                                          </p:val>
                                        </p:tav>
                                        <p:tav tm="100000">
                                          <p:val>
                                            <p:fltVal val="0"/>
                                          </p:val>
                                        </p:tav>
                                      </p:tavLst>
                                    </p:anim>
                                    <p:anim calcmode="lin" valueType="num">
                                      <p:cBhvr>
                                        <p:cTn id="25" dur="800" decel="100000" fill="hold"/>
                                        <p:tgtEl>
                                          <p:spTgt spid="11"/>
                                        </p:tgtEl>
                                        <p:attrNameLst>
                                          <p:attrName>ppt_x</p:attrName>
                                        </p:attrNameLst>
                                      </p:cBhvr>
                                      <p:tavLst>
                                        <p:tav tm="0">
                                          <p:val>
                                            <p:strVal val="#ppt_x+0.4"/>
                                          </p:val>
                                        </p:tav>
                                        <p:tav tm="100000">
                                          <p:val>
                                            <p:strVal val="#ppt_x-0.05"/>
                                          </p:val>
                                        </p:tav>
                                      </p:tavLst>
                                    </p:anim>
                                    <p:anim calcmode="lin" valueType="num">
                                      <p:cBhvr>
                                        <p:cTn id="26" dur="800" decel="100000" fill="hold"/>
                                        <p:tgtEl>
                                          <p:spTgt spid="11"/>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800" decel="100000"/>
                                        <p:tgtEl>
                                          <p:spTgt spid="10"/>
                                        </p:tgtEl>
                                      </p:cBhvr>
                                    </p:animEffect>
                                    <p:anim calcmode="lin" valueType="num">
                                      <p:cBhvr>
                                        <p:cTn id="32" dur="800" decel="100000" fill="hold"/>
                                        <p:tgtEl>
                                          <p:spTgt spid="10"/>
                                        </p:tgtEl>
                                        <p:attrNameLst>
                                          <p:attrName>style.rotation</p:attrName>
                                        </p:attrNameLst>
                                      </p:cBhvr>
                                      <p:tavLst>
                                        <p:tav tm="0">
                                          <p:val>
                                            <p:fltVal val="-90"/>
                                          </p:val>
                                        </p:tav>
                                        <p:tav tm="100000">
                                          <p:val>
                                            <p:fltVal val="0"/>
                                          </p:val>
                                        </p:tav>
                                      </p:tavLst>
                                    </p:anim>
                                    <p:anim calcmode="lin" valueType="num">
                                      <p:cBhvr>
                                        <p:cTn id="33" dur="800" decel="100000" fill="hold"/>
                                        <p:tgtEl>
                                          <p:spTgt spid="10"/>
                                        </p:tgtEl>
                                        <p:attrNameLst>
                                          <p:attrName>ppt_x</p:attrName>
                                        </p:attrNameLst>
                                      </p:cBhvr>
                                      <p:tavLst>
                                        <p:tav tm="0">
                                          <p:val>
                                            <p:strVal val="#ppt_x+0.4"/>
                                          </p:val>
                                        </p:tav>
                                        <p:tav tm="100000">
                                          <p:val>
                                            <p:strVal val="#ppt_x-0.05"/>
                                          </p:val>
                                        </p:tav>
                                      </p:tavLst>
                                    </p:anim>
                                    <p:anim calcmode="lin" valueType="num">
                                      <p:cBhvr>
                                        <p:cTn id="34" dur="800" decel="100000" fill="hold"/>
                                        <p:tgtEl>
                                          <p:spTgt spid="10"/>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197148" y="3662195"/>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196470" y="494349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47701" y="4897738"/>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24405" y="4631531"/>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4/1775</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684088" y="3655594"/>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61624" y="3528762"/>
              <a:ext cx="146447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4/7/1776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9" y="242858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06785" y="2428589"/>
            <a:ext cx="2365016" cy="877452"/>
            <a:chOff x="455088" y="2177387"/>
            <a:chExt cx="1773762"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455088" y="2346632"/>
              <a:ext cx="1678768"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10/1781</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418748" y="1230458"/>
            <a:ext cx="2553052" cy="877452"/>
            <a:chOff x="314061" y="922843"/>
            <a:chExt cx="1914789"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314061" y="1062915"/>
              <a:ext cx="1850232"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9/1783</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84" name="Google Shape;1954;p71">
            <a:extLst>
              <a:ext uri="{FF2B5EF4-FFF2-40B4-BE49-F238E27FC236}">
                <a16:creationId xmlns:a16="http://schemas.microsoft.com/office/drawing/2014/main" id="{EFD5A229-A0EF-714E-B853-37BA02DB99EF}"/>
              </a:ext>
            </a:extLst>
          </p:cNvPr>
          <p:cNvGrpSpPr/>
          <p:nvPr/>
        </p:nvGrpSpPr>
        <p:grpSpPr>
          <a:xfrm>
            <a:off x="788644" y="0"/>
            <a:ext cx="1059941" cy="1120245"/>
            <a:chOff x="1848400" y="651357"/>
            <a:chExt cx="3924835" cy="4825318"/>
          </a:xfrm>
          <a:solidFill>
            <a:schemeClr val="bg1"/>
          </a:solidFill>
        </p:grpSpPr>
        <p:sp>
          <p:nvSpPr>
            <p:cNvPr id="85" name="Google Shape;1955;p71">
              <a:extLst>
                <a:ext uri="{FF2B5EF4-FFF2-40B4-BE49-F238E27FC236}">
                  <a16:creationId xmlns:a16="http://schemas.microsoft.com/office/drawing/2014/main" id="{D47E54F4-0D97-EA49-ACA6-DBC415E52085}"/>
                </a:ext>
              </a:extLst>
            </p:cNvPr>
            <p:cNvSpPr/>
            <p:nvPr/>
          </p:nvSpPr>
          <p:spPr>
            <a:xfrm>
              <a:off x="1848400" y="769375"/>
              <a:ext cx="2204950" cy="4707300"/>
            </a:xfrm>
            <a:custGeom>
              <a:avLst/>
              <a:gdLst/>
              <a:ahLst/>
              <a:cxnLst/>
              <a:rect l="l" t="t" r="r" b="b"/>
              <a:pathLst>
                <a:path w="88198" h="188292" extrusionOk="0">
                  <a:moveTo>
                    <a:pt x="13008" y="12032"/>
                  </a:moveTo>
                  <a:cubicBezTo>
                    <a:pt x="15369" y="12032"/>
                    <a:pt x="12413" y="14108"/>
                    <a:pt x="12413" y="14108"/>
                  </a:cubicBezTo>
                  <a:lnTo>
                    <a:pt x="12102" y="12103"/>
                  </a:lnTo>
                  <a:cubicBezTo>
                    <a:pt x="12466" y="12054"/>
                    <a:pt x="12765" y="12032"/>
                    <a:pt x="13008" y="12032"/>
                  </a:cubicBezTo>
                  <a:close/>
                  <a:moveTo>
                    <a:pt x="18407" y="54339"/>
                  </a:moveTo>
                  <a:cubicBezTo>
                    <a:pt x="18534" y="54398"/>
                    <a:pt x="18665" y="54449"/>
                    <a:pt x="18786" y="54519"/>
                  </a:cubicBezTo>
                  <a:cubicBezTo>
                    <a:pt x="19073" y="54683"/>
                    <a:pt x="19317" y="54899"/>
                    <a:pt x="19537" y="55141"/>
                  </a:cubicBezTo>
                  <a:cubicBezTo>
                    <a:pt x="19423" y="55193"/>
                    <a:pt x="19319" y="55243"/>
                    <a:pt x="19228" y="55291"/>
                  </a:cubicBezTo>
                  <a:cubicBezTo>
                    <a:pt x="18987" y="55284"/>
                    <a:pt x="18916" y="55259"/>
                    <a:pt x="18868" y="55259"/>
                  </a:cubicBezTo>
                  <a:cubicBezTo>
                    <a:pt x="18811" y="55259"/>
                    <a:pt x="18787" y="55296"/>
                    <a:pt x="18541" y="55449"/>
                  </a:cubicBezTo>
                  <a:cubicBezTo>
                    <a:pt x="18493" y="55080"/>
                    <a:pt x="18452" y="54709"/>
                    <a:pt x="18407" y="54339"/>
                  </a:cubicBezTo>
                  <a:close/>
                  <a:moveTo>
                    <a:pt x="7627" y="56137"/>
                  </a:moveTo>
                  <a:lnTo>
                    <a:pt x="7791" y="58874"/>
                  </a:lnTo>
                  <a:cubicBezTo>
                    <a:pt x="7791" y="58874"/>
                    <a:pt x="6913" y="59376"/>
                    <a:pt x="6035" y="60430"/>
                  </a:cubicBezTo>
                  <a:cubicBezTo>
                    <a:pt x="6302" y="58878"/>
                    <a:pt x="6773" y="57355"/>
                    <a:pt x="7627" y="56137"/>
                  </a:cubicBezTo>
                  <a:close/>
                  <a:moveTo>
                    <a:pt x="15168" y="87734"/>
                  </a:moveTo>
                  <a:cubicBezTo>
                    <a:pt x="15168" y="87734"/>
                    <a:pt x="15940" y="87985"/>
                    <a:pt x="16414" y="88621"/>
                  </a:cubicBezTo>
                  <a:cubicBezTo>
                    <a:pt x="16343" y="88702"/>
                    <a:pt x="16280" y="88789"/>
                    <a:pt x="16204" y="88866"/>
                  </a:cubicBezTo>
                  <a:cubicBezTo>
                    <a:pt x="15278" y="89813"/>
                    <a:pt x="13931" y="90341"/>
                    <a:pt x="12465" y="90341"/>
                  </a:cubicBezTo>
                  <a:cubicBezTo>
                    <a:pt x="12382" y="90341"/>
                    <a:pt x="12297" y="90339"/>
                    <a:pt x="12213" y="90336"/>
                  </a:cubicBezTo>
                  <a:cubicBezTo>
                    <a:pt x="10656" y="90268"/>
                    <a:pt x="9252" y="89611"/>
                    <a:pt x="8363" y="88531"/>
                  </a:cubicBezTo>
                  <a:cubicBezTo>
                    <a:pt x="8240" y="88378"/>
                    <a:pt x="8126" y="88219"/>
                    <a:pt x="8020" y="88054"/>
                  </a:cubicBezTo>
                  <a:lnTo>
                    <a:pt x="8020" y="88054"/>
                  </a:lnTo>
                  <a:cubicBezTo>
                    <a:pt x="9344" y="88295"/>
                    <a:pt x="10474" y="88383"/>
                    <a:pt x="11417" y="88383"/>
                  </a:cubicBezTo>
                  <a:cubicBezTo>
                    <a:pt x="13979" y="88383"/>
                    <a:pt x="15168" y="87734"/>
                    <a:pt x="15168" y="87734"/>
                  </a:cubicBezTo>
                  <a:close/>
                  <a:moveTo>
                    <a:pt x="11570" y="102144"/>
                  </a:moveTo>
                  <a:lnTo>
                    <a:pt x="13600" y="104976"/>
                  </a:lnTo>
                  <a:lnTo>
                    <a:pt x="13600" y="109771"/>
                  </a:lnTo>
                  <a:cubicBezTo>
                    <a:pt x="13600" y="109771"/>
                    <a:pt x="13484" y="109907"/>
                    <a:pt x="13327" y="110137"/>
                  </a:cubicBezTo>
                  <a:cubicBezTo>
                    <a:pt x="12337" y="108242"/>
                    <a:pt x="11716" y="106064"/>
                    <a:pt x="11567" y="103774"/>
                  </a:cubicBezTo>
                  <a:cubicBezTo>
                    <a:pt x="11533" y="103231"/>
                    <a:pt x="11534" y="102687"/>
                    <a:pt x="11570" y="102144"/>
                  </a:cubicBezTo>
                  <a:close/>
                  <a:moveTo>
                    <a:pt x="52811" y="100747"/>
                  </a:moveTo>
                  <a:cubicBezTo>
                    <a:pt x="53858" y="102824"/>
                    <a:pt x="54482" y="105123"/>
                    <a:pt x="54576" y="107429"/>
                  </a:cubicBezTo>
                  <a:cubicBezTo>
                    <a:pt x="54629" y="108720"/>
                    <a:pt x="54507" y="110020"/>
                    <a:pt x="54247" y="111295"/>
                  </a:cubicBezTo>
                  <a:cubicBezTo>
                    <a:pt x="53650" y="107808"/>
                    <a:pt x="53295" y="104240"/>
                    <a:pt x="52811" y="100747"/>
                  </a:cubicBezTo>
                  <a:close/>
                  <a:moveTo>
                    <a:pt x="15418" y="128316"/>
                  </a:moveTo>
                  <a:lnTo>
                    <a:pt x="15418" y="128316"/>
                  </a:lnTo>
                  <a:cubicBezTo>
                    <a:pt x="16184" y="129795"/>
                    <a:pt x="17233" y="131031"/>
                    <a:pt x="18665" y="131768"/>
                  </a:cubicBezTo>
                  <a:cubicBezTo>
                    <a:pt x="18600" y="132010"/>
                    <a:pt x="18533" y="132252"/>
                    <a:pt x="18455" y="132491"/>
                  </a:cubicBezTo>
                  <a:cubicBezTo>
                    <a:pt x="18341" y="132845"/>
                    <a:pt x="17907" y="133980"/>
                    <a:pt x="17187" y="133980"/>
                  </a:cubicBezTo>
                  <a:cubicBezTo>
                    <a:pt x="17171" y="133980"/>
                    <a:pt x="17154" y="133979"/>
                    <a:pt x="17137" y="133978"/>
                  </a:cubicBezTo>
                  <a:cubicBezTo>
                    <a:pt x="16446" y="133934"/>
                    <a:pt x="16103" y="132878"/>
                    <a:pt x="15989" y="132426"/>
                  </a:cubicBezTo>
                  <a:cubicBezTo>
                    <a:pt x="15648" y="131089"/>
                    <a:pt x="15460" y="129705"/>
                    <a:pt x="15418" y="128316"/>
                  </a:cubicBezTo>
                  <a:close/>
                  <a:moveTo>
                    <a:pt x="8714" y="0"/>
                  </a:moveTo>
                  <a:lnTo>
                    <a:pt x="9266" y="10581"/>
                  </a:lnTo>
                  <a:cubicBezTo>
                    <a:pt x="9266" y="10581"/>
                    <a:pt x="7953" y="11825"/>
                    <a:pt x="9750" y="12517"/>
                  </a:cubicBezTo>
                  <a:lnTo>
                    <a:pt x="10028" y="14799"/>
                  </a:lnTo>
                  <a:cubicBezTo>
                    <a:pt x="10028" y="14799"/>
                    <a:pt x="9980" y="14795"/>
                    <a:pt x="9898" y="14795"/>
                  </a:cubicBezTo>
                  <a:cubicBezTo>
                    <a:pt x="9468" y="14795"/>
                    <a:pt x="8094" y="14893"/>
                    <a:pt x="7745" y="16113"/>
                  </a:cubicBezTo>
                  <a:lnTo>
                    <a:pt x="7745" y="20746"/>
                  </a:lnTo>
                  <a:cubicBezTo>
                    <a:pt x="7745" y="20746"/>
                    <a:pt x="7883" y="21506"/>
                    <a:pt x="9336" y="21990"/>
                  </a:cubicBezTo>
                  <a:lnTo>
                    <a:pt x="10096" y="35406"/>
                  </a:lnTo>
                  <a:lnTo>
                    <a:pt x="8714" y="35544"/>
                  </a:lnTo>
                  <a:lnTo>
                    <a:pt x="8575" y="36720"/>
                  </a:lnTo>
                  <a:lnTo>
                    <a:pt x="0" y="37551"/>
                  </a:lnTo>
                  <a:lnTo>
                    <a:pt x="484" y="40732"/>
                  </a:lnTo>
                  <a:lnTo>
                    <a:pt x="8783" y="39833"/>
                  </a:lnTo>
                  <a:lnTo>
                    <a:pt x="8921" y="40732"/>
                  </a:lnTo>
                  <a:lnTo>
                    <a:pt x="10167" y="40732"/>
                  </a:lnTo>
                  <a:lnTo>
                    <a:pt x="10651" y="45712"/>
                  </a:lnTo>
                  <a:cubicBezTo>
                    <a:pt x="10651" y="45712"/>
                    <a:pt x="11342" y="47233"/>
                    <a:pt x="9821" y="48063"/>
                  </a:cubicBezTo>
                  <a:lnTo>
                    <a:pt x="899" y="48063"/>
                  </a:lnTo>
                  <a:lnTo>
                    <a:pt x="1614" y="54171"/>
                  </a:lnTo>
                  <a:lnTo>
                    <a:pt x="7515" y="54263"/>
                  </a:lnTo>
                  <a:lnTo>
                    <a:pt x="7554" y="54914"/>
                  </a:lnTo>
                  <a:cubicBezTo>
                    <a:pt x="5817" y="56786"/>
                    <a:pt x="5220" y="59546"/>
                    <a:pt x="4981" y="62092"/>
                  </a:cubicBezTo>
                  <a:cubicBezTo>
                    <a:pt x="4427" y="63279"/>
                    <a:pt x="4090" y="64804"/>
                    <a:pt x="4381" y="66711"/>
                  </a:cubicBezTo>
                  <a:cubicBezTo>
                    <a:pt x="5211" y="72151"/>
                    <a:pt x="3459" y="76669"/>
                    <a:pt x="2352" y="77776"/>
                  </a:cubicBezTo>
                  <a:cubicBezTo>
                    <a:pt x="1246" y="78882"/>
                    <a:pt x="508" y="86258"/>
                    <a:pt x="6501" y="87734"/>
                  </a:cubicBezTo>
                  <a:cubicBezTo>
                    <a:pt x="6648" y="87770"/>
                    <a:pt x="6783" y="87796"/>
                    <a:pt x="6926" y="87829"/>
                  </a:cubicBezTo>
                  <a:cubicBezTo>
                    <a:pt x="7147" y="88261"/>
                    <a:pt x="7407" y="88674"/>
                    <a:pt x="7723" y="89058"/>
                  </a:cubicBezTo>
                  <a:cubicBezTo>
                    <a:pt x="8761" y="90320"/>
                    <a:pt x="10386" y="91088"/>
                    <a:pt x="12178" y="91165"/>
                  </a:cubicBezTo>
                  <a:cubicBezTo>
                    <a:pt x="12276" y="91169"/>
                    <a:pt x="12375" y="91171"/>
                    <a:pt x="12472" y="91171"/>
                  </a:cubicBezTo>
                  <a:cubicBezTo>
                    <a:pt x="14133" y="91171"/>
                    <a:pt x="15678" y="90563"/>
                    <a:pt x="16758" y="89483"/>
                  </a:cubicBezTo>
                  <a:lnTo>
                    <a:pt x="16758" y="89483"/>
                  </a:lnTo>
                  <a:cubicBezTo>
                    <a:pt x="16828" y="90089"/>
                    <a:pt x="16613" y="90876"/>
                    <a:pt x="15813" y="91884"/>
                  </a:cubicBezTo>
                  <a:cubicBezTo>
                    <a:pt x="15813" y="91884"/>
                    <a:pt x="9174" y="95664"/>
                    <a:pt x="9635" y="99444"/>
                  </a:cubicBezTo>
                  <a:lnTo>
                    <a:pt x="10844" y="101131"/>
                  </a:lnTo>
                  <a:cubicBezTo>
                    <a:pt x="10714" y="101940"/>
                    <a:pt x="10674" y="102832"/>
                    <a:pt x="10738" y="103829"/>
                  </a:cubicBezTo>
                  <a:cubicBezTo>
                    <a:pt x="10906" y="106421"/>
                    <a:pt x="11661" y="108873"/>
                    <a:pt x="12851" y="110974"/>
                  </a:cubicBezTo>
                  <a:cubicBezTo>
                    <a:pt x="12347" y="112064"/>
                    <a:pt x="12015" y="113717"/>
                    <a:pt x="13507" y="115212"/>
                  </a:cubicBezTo>
                  <a:cubicBezTo>
                    <a:pt x="13507" y="115212"/>
                    <a:pt x="12932" y="121462"/>
                    <a:pt x="14629" y="126447"/>
                  </a:cubicBezTo>
                  <a:cubicBezTo>
                    <a:pt x="14498" y="128526"/>
                    <a:pt x="14673" y="130627"/>
                    <a:pt x="15184" y="132631"/>
                  </a:cubicBezTo>
                  <a:cubicBezTo>
                    <a:pt x="15527" y="133977"/>
                    <a:pt x="16202" y="134749"/>
                    <a:pt x="17082" y="134807"/>
                  </a:cubicBezTo>
                  <a:cubicBezTo>
                    <a:pt x="17118" y="134809"/>
                    <a:pt x="17152" y="134810"/>
                    <a:pt x="17186" y="134810"/>
                  </a:cubicBezTo>
                  <a:cubicBezTo>
                    <a:pt x="18073" y="134810"/>
                    <a:pt x="18819" y="134066"/>
                    <a:pt x="19245" y="132747"/>
                  </a:cubicBezTo>
                  <a:cubicBezTo>
                    <a:pt x="19268" y="132674"/>
                    <a:pt x="19287" y="132599"/>
                    <a:pt x="19309" y="132525"/>
                  </a:cubicBezTo>
                  <a:lnTo>
                    <a:pt x="19309" y="132525"/>
                  </a:lnTo>
                  <a:cubicBezTo>
                    <a:pt x="20373" y="136412"/>
                    <a:pt x="18828" y="147472"/>
                    <a:pt x="19066" y="150869"/>
                  </a:cubicBezTo>
                  <a:cubicBezTo>
                    <a:pt x="19274" y="153845"/>
                    <a:pt x="20860" y="156639"/>
                    <a:pt x="20780" y="159621"/>
                  </a:cubicBezTo>
                  <a:cubicBezTo>
                    <a:pt x="20709" y="162238"/>
                    <a:pt x="19382" y="165005"/>
                    <a:pt x="20551" y="167350"/>
                  </a:cubicBezTo>
                  <a:cubicBezTo>
                    <a:pt x="21101" y="168454"/>
                    <a:pt x="22154" y="169206"/>
                    <a:pt x="23311" y="169576"/>
                  </a:cubicBezTo>
                  <a:cubicBezTo>
                    <a:pt x="23921" y="169772"/>
                    <a:pt x="24502" y="169790"/>
                    <a:pt x="25127" y="169843"/>
                  </a:cubicBezTo>
                  <a:cubicBezTo>
                    <a:pt x="25225" y="169853"/>
                    <a:pt x="25320" y="169868"/>
                    <a:pt x="25416" y="169888"/>
                  </a:cubicBezTo>
                  <a:cubicBezTo>
                    <a:pt x="26299" y="172129"/>
                    <a:pt x="26827" y="174496"/>
                    <a:pt x="26979" y="176901"/>
                  </a:cubicBezTo>
                  <a:cubicBezTo>
                    <a:pt x="26989" y="177056"/>
                    <a:pt x="26990" y="177231"/>
                    <a:pt x="26884" y="177343"/>
                  </a:cubicBezTo>
                  <a:cubicBezTo>
                    <a:pt x="26777" y="177459"/>
                    <a:pt x="26601" y="177467"/>
                    <a:pt x="26446" y="177497"/>
                  </a:cubicBezTo>
                  <a:cubicBezTo>
                    <a:pt x="25423" y="177696"/>
                    <a:pt x="25085" y="178978"/>
                    <a:pt x="24333" y="179701"/>
                  </a:cubicBezTo>
                  <a:cubicBezTo>
                    <a:pt x="23726" y="180285"/>
                    <a:pt x="22861" y="180483"/>
                    <a:pt x="22079" y="180792"/>
                  </a:cubicBezTo>
                  <a:cubicBezTo>
                    <a:pt x="21296" y="181103"/>
                    <a:pt x="20488" y="181656"/>
                    <a:pt x="20374" y="182489"/>
                  </a:cubicBezTo>
                  <a:cubicBezTo>
                    <a:pt x="20297" y="183048"/>
                    <a:pt x="20553" y="183592"/>
                    <a:pt x="20802" y="184098"/>
                  </a:cubicBezTo>
                  <a:cubicBezTo>
                    <a:pt x="21026" y="184554"/>
                    <a:pt x="21265" y="185027"/>
                    <a:pt x="21669" y="185335"/>
                  </a:cubicBezTo>
                  <a:cubicBezTo>
                    <a:pt x="21970" y="185566"/>
                    <a:pt x="22344" y="185686"/>
                    <a:pt x="22717" y="185748"/>
                  </a:cubicBezTo>
                  <a:cubicBezTo>
                    <a:pt x="22939" y="185783"/>
                    <a:pt x="23161" y="185799"/>
                    <a:pt x="23383" y="185799"/>
                  </a:cubicBezTo>
                  <a:cubicBezTo>
                    <a:pt x="24366" y="185799"/>
                    <a:pt x="25347" y="185490"/>
                    <a:pt x="26304" y="185223"/>
                  </a:cubicBezTo>
                  <a:cubicBezTo>
                    <a:pt x="27774" y="184810"/>
                    <a:pt x="29280" y="184488"/>
                    <a:pt x="30807" y="184435"/>
                  </a:cubicBezTo>
                  <a:cubicBezTo>
                    <a:pt x="31399" y="184416"/>
                    <a:pt x="31997" y="184436"/>
                    <a:pt x="32578" y="184320"/>
                  </a:cubicBezTo>
                  <a:cubicBezTo>
                    <a:pt x="33198" y="184195"/>
                    <a:pt x="33777" y="183920"/>
                    <a:pt x="34348" y="183646"/>
                  </a:cubicBezTo>
                  <a:cubicBezTo>
                    <a:pt x="34541" y="183554"/>
                    <a:pt x="34742" y="183455"/>
                    <a:pt x="34873" y="183287"/>
                  </a:cubicBezTo>
                  <a:cubicBezTo>
                    <a:pt x="34988" y="183138"/>
                    <a:pt x="35039" y="182950"/>
                    <a:pt x="35078" y="182767"/>
                  </a:cubicBezTo>
                  <a:cubicBezTo>
                    <a:pt x="35367" y="181453"/>
                    <a:pt x="35326" y="180089"/>
                    <a:pt x="34958" y="178795"/>
                  </a:cubicBezTo>
                  <a:cubicBezTo>
                    <a:pt x="34507" y="177219"/>
                    <a:pt x="33584" y="175799"/>
                    <a:pt x="33223" y="174200"/>
                  </a:cubicBezTo>
                  <a:cubicBezTo>
                    <a:pt x="33089" y="173604"/>
                    <a:pt x="33036" y="172994"/>
                    <a:pt x="32988" y="172384"/>
                  </a:cubicBezTo>
                  <a:cubicBezTo>
                    <a:pt x="32885" y="171060"/>
                    <a:pt x="32468" y="169198"/>
                    <a:pt x="33023" y="168057"/>
                  </a:cubicBezTo>
                  <a:cubicBezTo>
                    <a:pt x="33214" y="167663"/>
                    <a:pt x="34755" y="167337"/>
                    <a:pt x="35180" y="166638"/>
                  </a:cubicBezTo>
                  <a:cubicBezTo>
                    <a:pt x="36539" y="164404"/>
                    <a:pt x="35575" y="159938"/>
                    <a:pt x="34734" y="157698"/>
                  </a:cubicBezTo>
                  <a:cubicBezTo>
                    <a:pt x="34348" y="156667"/>
                    <a:pt x="33844" y="155677"/>
                    <a:pt x="33585" y="154608"/>
                  </a:cubicBezTo>
                  <a:cubicBezTo>
                    <a:pt x="33047" y="152394"/>
                    <a:pt x="33597" y="150083"/>
                    <a:pt x="33768" y="147811"/>
                  </a:cubicBezTo>
                  <a:cubicBezTo>
                    <a:pt x="33967" y="145184"/>
                    <a:pt x="30632" y="121120"/>
                    <a:pt x="33709" y="121120"/>
                  </a:cubicBezTo>
                  <a:cubicBezTo>
                    <a:pt x="33720" y="121120"/>
                    <a:pt x="33731" y="121120"/>
                    <a:pt x="33741" y="121121"/>
                  </a:cubicBezTo>
                  <a:cubicBezTo>
                    <a:pt x="33935" y="123186"/>
                    <a:pt x="35910" y="125259"/>
                    <a:pt x="36871" y="127100"/>
                  </a:cubicBezTo>
                  <a:cubicBezTo>
                    <a:pt x="38332" y="129897"/>
                    <a:pt x="39716" y="132745"/>
                    <a:pt x="40891" y="135674"/>
                  </a:cubicBezTo>
                  <a:cubicBezTo>
                    <a:pt x="43258" y="141575"/>
                    <a:pt x="44817" y="147928"/>
                    <a:pt x="44003" y="154315"/>
                  </a:cubicBezTo>
                  <a:cubicBezTo>
                    <a:pt x="43738" y="156396"/>
                    <a:pt x="43226" y="158477"/>
                    <a:pt x="43412" y="160565"/>
                  </a:cubicBezTo>
                  <a:cubicBezTo>
                    <a:pt x="43691" y="163723"/>
                    <a:pt x="46184" y="170586"/>
                    <a:pt x="48108" y="171481"/>
                  </a:cubicBezTo>
                  <a:cubicBezTo>
                    <a:pt x="48613" y="173535"/>
                    <a:pt x="48905" y="175633"/>
                    <a:pt x="48980" y="177746"/>
                  </a:cubicBezTo>
                  <a:cubicBezTo>
                    <a:pt x="48986" y="177902"/>
                    <a:pt x="48990" y="178059"/>
                    <a:pt x="48954" y="178210"/>
                  </a:cubicBezTo>
                  <a:cubicBezTo>
                    <a:pt x="48887" y="178484"/>
                    <a:pt x="48692" y="178706"/>
                    <a:pt x="48533" y="178938"/>
                  </a:cubicBezTo>
                  <a:cubicBezTo>
                    <a:pt x="47680" y="180178"/>
                    <a:pt x="47743" y="181806"/>
                    <a:pt x="47841" y="183306"/>
                  </a:cubicBezTo>
                  <a:cubicBezTo>
                    <a:pt x="47850" y="183461"/>
                    <a:pt x="47863" y="183623"/>
                    <a:pt x="47953" y="183749"/>
                  </a:cubicBezTo>
                  <a:cubicBezTo>
                    <a:pt x="48020" y="183841"/>
                    <a:pt x="48119" y="183901"/>
                    <a:pt x="48217" y="183959"/>
                  </a:cubicBezTo>
                  <a:cubicBezTo>
                    <a:pt x="51187" y="185715"/>
                    <a:pt x="54350" y="187120"/>
                    <a:pt x="57645" y="188146"/>
                  </a:cubicBezTo>
                  <a:cubicBezTo>
                    <a:pt x="57881" y="188219"/>
                    <a:pt x="58125" y="188291"/>
                    <a:pt x="58371" y="188291"/>
                  </a:cubicBezTo>
                  <a:cubicBezTo>
                    <a:pt x="58415" y="188291"/>
                    <a:pt x="58459" y="188289"/>
                    <a:pt x="58504" y="188284"/>
                  </a:cubicBezTo>
                  <a:cubicBezTo>
                    <a:pt x="59291" y="188190"/>
                    <a:pt x="59702" y="187320"/>
                    <a:pt x="59968" y="186572"/>
                  </a:cubicBezTo>
                  <a:cubicBezTo>
                    <a:pt x="60204" y="185905"/>
                    <a:pt x="60442" y="185228"/>
                    <a:pt x="60490" y="184522"/>
                  </a:cubicBezTo>
                  <a:cubicBezTo>
                    <a:pt x="60537" y="183816"/>
                    <a:pt x="60368" y="183065"/>
                    <a:pt x="59883" y="182551"/>
                  </a:cubicBezTo>
                  <a:cubicBezTo>
                    <a:pt x="59648" y="182302"/>
                    <a:pt x="59351" y="182120"/>
                    <a:pt x="59099" y="181885"/>
                  </a:cubicBezTo>
                  <a:cubicBezTo>
                    <a:pt x="58820" y="181624"/>
                    <a:pt x="58601" y="181303"/>
                    <a:pt x="58387" y="180987"/>
                  </a:cubicBezTo>
                  <a:cubicBezTo>
                    <a:pt x="57700" y="179976"/>
                    <a:pt x="57015" y="178965"/>
                    <a:pt x="56329" y="177955"/>
                  </a:cubicBezTo>
                  <a:cubicBezTo>
                    <a:pt x="56188" y="177746"/>
                    <a:pt x="56044" y="177532"/>
                    <a:pt x="55978" y="177289"/>
                  </a:cubicBezTo>
                  <a:cubicBezTo>
                    <a:pt x="55917" y="177065"/>
                    <a:pt x="55925" y="176827"/>
                    <a:pt x="55936" y="176595"/>
                  </a:cubicBezTo>
                  <a:cubicBezTo>
                    <a:pt x="56005" y="175015"/>
                    <a:pt x="56103" y="173436"/>
                    <a:pt x="56231" y="171858"/>
                  </a:cubicBezTo>
                  <a:cubicBezTo>
                    <a:pt x="56655" y="171707"/>
                    <a:pt x="57063" y="171518"/>
                    <a:pt x="57441" y="171269"/>
                  </a:cubicBezTo>
                  <a:cubicBezTo>
                    <a:pt x="58560" y="170535"/>
                    <a:pt x="59220" y="169155"/>
                    <a:pt x="59089" y="167822"/>
                  </a:cubicBezTo>
                  <a:cubicBezTo>
                    <a:pt x="58864" y="165550"/>
                    <a:pt x="56611" y="163848"/>
                    <a:pt x="56461" y="161569"/>
                  </a:cubicBezTo>
                  <a:cubicBezTo>
                    <a:pt x="56334" y="159645"/>
                    <a:pt x="57732" y="157987"/>
                    <a:pt x="58291" y="156142"/>
                  </a:cubicBezTo>
                  <a:cubicBezTo>
                    <a:pt x="58824" y="154375"/>
                    <a:pt x="58573" y="152479"/>
                    <a:pt x="58317" y="150652"/>
                  </a:cubicBezTo>
                  <a:cubicBezTo>
                    <a:pt x="57553" y="145198"/>
                    <a:pt x="56912" y="139719"/>
                    <a:pt x="55998" y="134286"/>
                  </a:cubicBezTo>
                  <a:cubicBezTo>
                    <a:pt x="55454" y="131044"/>
                    <a:pt x="56205" y="129044"/>
                    <a:pt x="56542" y="125806"/>
                  </a:cubicBezTo>
                  <a:cubicBezTo>
                    <a:pt x="56775" y="122090"/>
                    <a:pt x="55897" y="118871"/>
                    <a:pt x="55088" y="115415"/>
                  </a:cubicBezTo>
                  <a:cubicBezTo>
                    <a:pt x="56188" y="112877"/>
                    <a:pt x="56738" y="110090"/>
                    <a:pt x="56625" y="107345"/>
                  </a:cubicBezTo>
                  <a:cubicBezTo>
                    <a:pt x="56463" y="103384"/>
                    <a:pt x="54920" y="99449"/>
                    <a:pt x="52385" y="96392"/>
                  </a:cubicBezTo>
                  <a:cubicBezTo>
                    <a:pt x="52396" y="95369"/>
                    <a:pt x="52532" y="94363"/>
                    <a:pt x="52921" y="93415"/>
                  </a:cubicBezTo>
                  <a:cubicBezTo>
                    <a:pt x="53133" y="92896"/>
                    <a:pt x="53415" y="92407"/>
                    <a:pt x="53666" y="91906"/>
                  </a:cubicBezTo>
                  <a:cubicBezTo>
                    <a:pt x="53779" y="91681"/>
                    <a:pt x="53887" y="91453"/>
                    <a:pt x="53979" y="91218"/>
                  </a:cubicBezTo>
                  <a:cubicBezTo>
                    <a:pt x="54462" y="89988"/>
                    <a:pt x="54515" y="88636"/>
                    <a:pt x="54560" y="87314"/>
                  </a:cubicBezTo>
                  <a:cubicBezTo>
                    <a:pt x="54619" y="85585"/>
                    <a:pt x="54649" y="83846"/>
                    <a:pt x="54673" y="82101"/>
                  </a:cubicBezTo>
                  <a:cubicBezTo>
                    <a:pt x="55738" y="83265"/>
                    <a:pt x="56852" y="84379"/>
                    <a:pt x="58011" y="85428"/>
                  </a:cubicBezTo>
                  <a:cubicBezTo>
                    <a:pt x="59018" y="86338"/>
                    <a:pt x="60146" y="87248"/>
                    <a:pt x="61493" y="87407"/>
                  </a:cubicBezTo>
                  <a:cubicBezTo>
                    <a:pt x="61640" y="87425"/>
                    <a:pt x="61786" y="87433"/>
                    <a:pt x="61932" y="87433"/>
                  </a:cubicBezTo>
                  <a:cubicBezTo>
                    <a:pt x="63078" y="87433"/>
                    <a:pt x="64194" y="86927"/>
                    <a:pt x="65240" y="86422"/>
                  </a:cubicBezTo>
                  <a:cubicBezTo>
                    <a:pt x="67043" y="85553"/>
                    <a:pt x="68830" y="84659"/>
                    <a:pt x="70605" y="83737"/>
                  </a:cubicBezTo>
                  <a:cubicBezTo>
                    <a:pt x="72413" y="82799"/>
                    <a:pt x="74296" y="81750"/>
                    <a:pt x="75324" y="79991"/>
                  </a:cubicBezTo>
                  <a:cubicBezTo>
                    <a:pt x="76181" y="78521"/>
                    <a:pt x="76322" y="76757"/>
                    <a:pt x="76443" y="75059"/>
                  </a:cubicBezTo>
                  <a:cubicBezTo>
                    <a:pt x="76458" y="74863"/>
                    <a:pt x="76460" y="74666"/>
                    <a:pt x="76449" y="74469"/>
                  </a:cubicBezTo>
                  <a:cubicBezTo>
                    <a:pt x="77186" y="73806"/>
                    <a:pt x="77947" y="73197"/>
                    <a:pt x="78750" y="72709"/>
                  </a:cubicBezTo>
                  <a:cubicBezTo>
                    <a:pt x="79125" y="72481"/>
                    <a:pt x="79553" y="72437"/>
                    <a:pt x="79997" y="72437"/>
                  </a:cubicBezTo>
                  <a:cubicBezTo>
                    <a:pt x="80275" y="72437"/>
                    <a:pt x="80559" y="72455"/>
                    <a:pt x="80841" y="72455"/>
                  </a:cubicBezTo>
                  <a:cubicBezTo>
                    <a:pt x="81059" y="72455"/>
                    <a:pt x="81276" y="72444"/>
                    <a:pt x="81487" y="72407"/>
                  </a:cubicBezTo>
                  <a:cubicBezTo>
                    <a:pt x="81996" y="72319"/>
                    <a:pt x="82463" y="72075"/>
                    <a:pt x="82921" y="71834"/>
                  </a:cubicBezTo>
                  <a:cubicBezTo>
                    <a:pt x="84340" y="71088"/>
                    <a:pt x="86251" y="70335"/>
                    <a:pt x="87223" y="68982"/>
                  </a:cubicBezTo>
                  <a:cubicBezTo>
                    <a:pt x="88197" y="67621"/>
                    <a:pt x="87044" y="65762"/>
                    <a:pt x="87112" y="64088"/>
                  </a:cubicBezTo>
                  <a:cubicBezTo>
                    <a:pt x="87142" y="63346"/>
                    <a:pt x="87421" y="62636"/>
                    <a:pt x="87531" y="61902"/>
                  </a:cubicBezTo>
                  <a:cubicBezTo>
                    <a:pt x="87642" y="61167"/>
                    <a:pt x="87539" y="60322"/>
                    <a:pt x="86966" y="59848"/>
                  </a:cubicBezTo>
                  <a:cubicBezTo>
                    <a:pt x="86659" y="59595"/>
                    <a:pt x="86279" y="59496"/>
                    <a:pt x="85883" y="59496"/>
                  </a:cubicBezTo>
                  <a:cubicBezTo>
                    <a:pt x="85442" y="59496"/>
                    <a:pt x="84980" y="59618"/>
                    <a:pt x="84573" y="59786"/>
                  </a:cubicBezTo>
                  <a:cubicBezTo>
                    <a:pt x="83796" y="60106"/>
                    <a:pt x="83046" y="60574"/>
                    <a:pt x="82207" y="60596"/>
                  </a:cubicBezTo>
                  <a:cubicBezTo>
                    <a:pt x="82186" y="60596"/>
                    <a:pt x="82165" y="60597"/>
                    <a:pt x="82144" y="60597"/>
                  </a:cubicBezTo>
                  <a:cubicBezTo>
                    <a:pt x="81733" y="60597"/>
                    <a:pt x="81321" y="60498"/>
                    <a:pt x="80913" y="60498"/>
                  </a:cubicBezTo>
                  <a:cubicBezTo>
                    <a:pt x="80803" y="60498"/>
                    <a:pt x="80694" y="60505"/>
                    <a:pt x="80585" y="60523"/>
                  </a:cubicBezTo>
                  <a:cubicBezTo>
                    <a:pt x="80183" y="60591"/>
                    <a:pt x="79822" y="60804"/>
                    <a:pt x="79491" y="61040"/>
                  </a:cubicBezTo>
                  <a:cubicBezTo>
                    <a:pt x="78302" y="61899"/>
                    <a:pt x="77413" y="63110"/>
                    <a:pt x="76947" y="64501"/>
                  </a:cubicBezTo>
                  <a:cubicBezTo>
                    <a:pt x="76831" y="64852"/>
                    <a:pt x="76738" y="65219"/>
                    <a:pt x="76532" y="65525"/>
                  </a:cubicBezTo>
                  <a:cubicBezTo>
                    <a:pt x="75637" y="66856"/>
                    <a:pt x="73972" y="67642"/>
                    <a:pt x="72648" y="68498"/>
                  </a:cubicBezTo>
                  <a:cubicBezTo>
                    <a:pt x="72555" y="68471"/>
                    <a:pt x="72460" y="68437"/>
                    <a:pt x="72365" y="68417"/>
                  </a:cubicBezTo>
                  <a:cubicBezTo>
                    <a:pt x="72047" y="68355"/>
                    <a:pt x="71737" y="68326"/>
                    <a:pt x="71435" y="68326"/>
                  </a:cubicBezTo>
                  <a:cubicBezTo>
                    <a:pt x="68120" y="68326"/>
                    <a:pt x="65761" y="71858"/>
                    <a:pt x="63455" y="73919"/>
                  </a:cubicBezTo>
                  <a:cubicBezTo>
                    <a:pt x="62231" y="69407"/>
                    <a:pt x="59561" y="59628"/>
                    <a:pt x="54533" y="56055"/>
                  </a:cubicBezTo>
                  <a:cubicBezTo>
                    <a:pt x="54389" y="55842"/>
                    <a:pt x="54234" y="55638"/>
                    <a:pt x="54066" y="55443"/>
                  </a:cubicBezTo>
                  <a:cubicBezTo>
                    <a:pt x="52749" y="53928"/>
                    <a:pt x="50644" y="53423"/>
                    <a:pt x="48681" y="52997"/>
                  </a:cubicBezTo>
                  <a:cubicBezTo>
                    <a:pt x="49067" y="52145"/>
                    <a:pt x="48483" y="51100"/>
                    <a:pt x="47652" y="50672"/>
                  </a:cubicBezTo>
                  <a:cubicBezTo>
                    <a:pt x="47117" y="50396"/>
                    <a:pt x="46518" y="50312"/>
                    <a:pt x="45911" y="50312"/>
                  </a:cubicBezTo>
                  <a:cubicBezTo>
                    <a:pt x="45573" y="50312"/>
                    <a:pt x="45234" y="50338"/>
                    <a:pt x="44901" y="50371"/>
                  </a:cubicBezTo>
                  <a:cubicBezTo>
                    <a:pt x="44357" y="50426"/>
                    <a:pt x="43803" y="50497"/>
                    <a:pt x="43257" y="50497"/>
                  </a:cubicBezTo>
                  <a:cubicBezTo>
                    <a:pt x="42870" y="50497"/>
                    <a:pt x="42486" y="50461"/>
                    <a:pt x="42111" y="50359"/>
                  </a:cubicBezTo>
                  <a:cubicBezTo>
                    <a:pt x="42110" y="49848"/>
                    <a:pt x="42108" y="49338"/>
                    <a:pt x="42107" y="48827"/>
                  </a:cubicBezTo>
                  <a:lnTo>
                    <a:pt x="42107" y="48827"/>
                  </a:lnTo>
                  <a:cubicBezTo>
                    <a:pt x="42210" y="48893"/>
                    <a:pt x="42326" y="48923"/>
                    <a:pt x="42445" y="48923"/>
                  </a:cubicBezTo>
                  <a:cubicBezTo>
                    <a:pt x="42725" y="48923"/>
                    <a:pt x="43018" y="48758"/>
                    <a:pt x="43188" y="48524"/>
                  </a:cubicBezTo>
                  <a:cubicBezTo>
                    <a:pt x="43431" y="48191"/>
                    <a:pt x="43491" y="47763"/>
                    <a:pt x="43542" y="47354"/>
                  </a:cubicBezTo>
                  <a:lnTo>
                    <a:pt x="43756" y="45677"/>
                  </a:lnTo>
                  <a:cubicBezTo>
                    <a:pt x="43796" y="45367"/>
                    <a:pt x="43855" y="45021"/>
                    <a:pt x="44105" y="44831"/>
                  </a:cubicBezTo>
                  <a:cubicBezTo>
                    <a:pt x="44291" y="44691"/>
                    <a:pt x="44528" y="44675"/>
                    <a:pt x="44767" y="44675"/>
                  </a:cubicBezTo>
                  <a:cubicBezTo>
                    <a:pt x="44834" y="44675"/>
                    <a:pt x="44900" y="44676"/>
                    <a:pt x="44966" y="44676"/>
                  </a:cubicBezTo>
                  <a:cubicBezTo>
                    <a:pt x="44991" y="44676"/>
                    <a:pt x="45017" y="44676"/>
                    <a:pt x="45042" y="44676"/>
                  </a:cubicBezTo>
                  <a:cubicBezTo>
                    <a:pt x="45830" y="44659"/>
                    <a:pt x="46599" y="44251"/>
                    <a:pt x="47054" y="43608"/>
                  </a:cubicBezTo>
                  <a:cubicBezTo>
                    <a:pt x="47747" y="42629"/>
                    <a:pt x="47637" y="41747"/>
                    <a:pt x="47765" y="40555"/>
                  </a:cubicBezTo>
                  <a:cubicBezTo>
                    <a:pt x="47900" y="39290"/>
                    <a:pt x="47697" y="37354"/>
                    <a:pt x="47723" y="36082"/>
                  </a:cubicBezTo>
                  <a:cubicBezTo>
                    <a:pt x="47790" y="32521"/>
                    <a:pt x="45980" y="28976"/>
                    <a:pt x="43055" y="26945"/>
                  </a:cubicBezTo>
                  <a:cubicBezTo>
                    <a:pt x="41235" y="25682"/>
                    <a:pt x="39018" y="25026"/>
                    <a:pt x="36805" y="25026"/>
                  </a:cubicBezTo>
                  <a:cubicBezTo>
                    <a:pt x="35459" y="25026"/>
                    <a:pt x="34116" y="25268"/>
                    <a:pt x="32863" y="25763"/>
                  </a:cubicBezTo>
                  <a:cubicBezTo>
                    <a:pt x="27347" y="27940"/>
                    <a:pt x="25972" y="34386"/>
                    <a:pt x="25349" y="39535"/>
                  </a:cubicBezTo>
                  <a:cubicBezTo>
                    <a:pt x="25284" y="40076"/>
                    <a:pt x="25220" y="40631"/>
                    <a:pt x="25358" y="41158"/>
                  </a:cubicBezTo>
                  <a:cubicBezTo>
                    <a:pt x="25708" y="42497"/>
                    <a:pt x="26699" y="42199"/>
                    <a:pt x="27744" y="42321"/>
                  </a:cubicBezTo>
                  <a:cubicBezTo>
                    <a:pt x="27856" y="42335"/>
                    <a:pt x="27971" y="42357"/>
                    <a:pt x="28059" y="42424"/>
                  </a:cubicBezTo>
                  <a:cubicBezTo>
                    <a:pt x="28177" y="42515"/>
                    <a:pt x="28223" y="42670"/>
                    <a:pt x="28259" y="42814"/>
                  </a:cubicBezTo>
                  <a:cubicBezTo>
                    <a:pt x="28478" y="43670"/>
                    <a:pt x="28613" y="44544"/>
                    <a:pt x="28664" y="45426"/>
                  </a:cubicBezTo>
                  <a:cubicBezTo>
                    <a:pt x="28591" y="45648"/>
                    <a:pt x="28522" y="45863"/>
                    <a:pt x="28434" y="46008"/>
                  </a:cubicBezTo>
                  <a:cubicBezTo>
                    <a:pt x="28058" y="46624"/>
                    <a:pt x="27483" y="47009"/>
                    <a:pt x="26927" y="47375"/>
                  </a:cubicBezTo>
                  <a:cubicBezTo>
                    <a:pt x="27201" y="47647"/>
                    <a:pt x="27537" y="47933"/>
                    <a:pt x="27872" y="47933"/>
                  </a:cubicBezTo>
                  <a:cubicBezTo>
                    <a:pt x="27953" y="47933"/>
                    <a:pt x="28034" y="47916"/>
                    <a:pt x="28114" y="47878"/>
                  </a:cubicBezTo>
                  <a:cubicBezTo>
                    <a:pt x="28330" y="47776"/>
                    <a:pt x="28481" y="47540"/>
                    <a:pt x="28608" y="47304"/>
                  </a:cubicBezTo>
                  <a:cubicBezTo>
                    <a:pt x="28868" y="46824"/>
                    <a:pt x="29133" y="46225"/>
                    <a:pt x="29295" y="45614"/>
                  </a:cubicBezTo>
                  <a:cubicBezTo>
                    <a:pt x="29513" y="45752"/>
                    <a:pt x="29707" y="45901"/>
                    <a:pt x="29717" y="45909"/>
                  </a:cubicBezTo>
                  <a:cubicBezTo>
                    <a:pt x="29786" y="45958"/>
                    <a:pt x="29858" y="46010"/>
                    <a:pt x="29899" y="46085"/>
                  </a:cubicBezTo>
                  <a:cubicBezTo>
                    <a:pt x="29944" y="46169"/>
                    <a:pt x="29945" y="46269"/>
                    <a:pt x="29945" y="46364"/>
                  </a:cubicBezTo>
                  <a:cubicBezTo>
                    <a:pt x="29945" y="46812"/>
                    <a:pt x="29945" y="47259"/>
                    <a:pt x="29944" y="47707"/>
                  </a:cubicBezTo>
                  <a:cubicBezTo>
                    <a:pt x="29944" y="47915"/>
                    <a:pt x="30047" y="48456"/>
                    <a:pt x="29893" y="48627"/>
                  </a:cubicBezTo>
                  <a:cubicBezTo>
                    <a:pt x="29811" y="48718"/>
                    <a:pt x="29580" y="48739"/>
                    <a:pt x="29340" y="48739"/>
                  </a:cubicBezTo>
                  <a:cubicBezTo>
                    <a:pt x="29139" y="48739"/>
                    <a:pt x="28931" y="48724"/>
                    <a:pt x="28799" y="48724"/>
                  </a:cubicBezTo>
                  <a:cubicBezTo>
                    <a:pt x="28775" y="48724"/>
                    <a:pt x="28753" y="48725"/>
                    <a:pt x="28735" y="48726"/>
                  </a:cubicBezTo>
                  <a:cubicBezTo>
                    <a:pt x="28349" y="48750"/>
                    <a:pt x="27964" y="48782"/>
                    <a:pt x="27578" y="48815"/>
                  </a:cubicBezTo>
                  <a:cubicBezTo>
                    <a:pt x="26849" y="48875"/>
                    <a:pt x="26013" y="48997"/>
                    <a:pt x="25626" y="49618"/>
                  </a:cubicBezTo>
                  <a:cubicBezTo>
                    <a:pt x="25330" y="50091"/>
                    <a:pt x="25404" y="50694"/>
                    <a:pt x="25363" y="51250"/>
                  </a:cubicBezTo>
                  <a:cubicBezTo>
                    <a:pt x="25252" y="52742"/>
                    <a:pt x="22239" y="53984"/>
                    <a:pt x="20334" y="54795"/>
                  </a:cubicBezTo>
                  <a:cubicBezTo>
                    <a:pt x="20019" y="54398"/>
                    <a:pt x="19649" y="54058"/>
                    <a:pt x="19199" y="53801"/>
                  </a:cubicBezTo>
                  <a:cubicBezTo>
                    <a:pt x="18909" y="53634"/>
                    <a:pt x="18603" y="53500"/>
                    <a:pt x="18290" y="53385"/>
                  </a:cubicBezTo>
                  <a:cubicBezTo>
                    <a:pt x="18152" y="52192"/>
                    <a:pt x="18022" y="50996"/>
                    <a:pt x="17911" y="49799"/>
                  </a:cubicBezTo>
                  <a:lnTo>
                    <a:pt x="17911" y="49799"/>
                  </a:lnTo>
                  <a:lnTo>
                    <a:pt x="18016" y="49905"/>
                  </a:lnTo>
                  <a:lnTo>
                    <a:pt x="13554" y="15214"/>
                  </a:lnTo>
                  <a:lnTo>
                    <a:pt x="15629" y="11757"/>
                  </a:lnTo>
                  <a:cubicBezTo>
                    <a:pt x="15629" y="11757"/>
                    <a:pt x="16006" y="10501"/>
                    <a:pt x="12337" y="10501"/>
                  </a:cubicBezTo>
                  <a:cubicBezTo>
                    <a:pt x="12154" y="10501"/>
                    <a:pt x="11961" y="10505"/>
                    <a:pt x="11757" y="10511"/>
                  </a:cubicBezTo>
                  <a:lnTo>
                    <a:pt x="1051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956;p71">
              <a:extLst>
                <a:ext uri="{FF2B5EF4-FFF2-40B4-BE49-F238E27FC236}">
                  <a16:creationId xmlns:a16="http://schemas.microsoft.com/office/drawing/2014/main" id="{FDA0CC73-C0DD-9743-AE8E-852731C02B31}"/>
                </a:ext>
              </a:extLst>
            </p:cNvPr>
            <p:cNvSpPr/>
            <p:nvPr/>
          </p:nvSpPr>
          <p:spPr>
            <a:xfrm>
              <a:off x="3747725" y="890325"/>
              <a:ext cx="251975" cy="4465125"/>
            </a:xfrm>
            <a:custGeom>
              <a:avLst/>
              <a:gdLst/>
              <a:ahLst/>
              <a:cxnLst/>
              <a:rect l="l" t="t" r="r" b="b"/>
              <a:pathLst>
                <a:path w="10079" h="178605" extrusionOk="0">
                  <a:moveTo>
                    <a:pt x="6201" y="0"/>
                  </a:moveTo>
                  <a:lnTo>
                    <a:pt x="1" y="178469"/>
                  </a:lnTo>
                  <a:lnTo>
                    <a:pt x="3877" y="178604"/>
                  </a:lnTo>
                  <a:lnTo>
                    <a:pt x="10079" y="134"/>
                  </a:lnTo>
                  <a:lnTo>
                    <a:pt x="620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957;p71">
              <a:extLst>
                <a:ext uri="{FF2B5EF4-FFF2-40B4-BE49-F238E27FC236}">
                  <a16:creationId xmlns:a16="http://schemas.microsoft.com/office/drawing/2014/main" id="{7928BA4D-D8C4-104E-9D21-FB3B04D9AA77}"/>
                </a:ext>
              </a:extLst>
            </p:cNvPr>
            <p:cNvSpPr/>
            <p:nvPr/>
          </p:nvSpPr>
          <p:spPr>
            <a:xfrm>
              <a:off x="3873712" y="651357"/>
              <a:ext cx="1899523" cy="1571698"/>
            </a:xfrm>
            <a:custGeom>
              <a:avLst/>
              <a:gdLst/>
              <a:ahLst/>
              <a:cxnLst/>
              <a:rect l="l" t="t" r="r" b="b"/>
              <a:pathLst>
                <a:path w="75981" h="62868" extrusionOk="0">
                  <a:moveTo>
                    <a:pt x="18520" y="3746"/>
                  </a:moveTo>
                  <a:cubicBezTo>
                    <a:pt x="18694" y="3761"/>
                    <a:pt x="18882" y="3865"/>
                    <a:pt x="19095" y="4109"/>
                  </a:cubicBezTo>
                  <a:cubicBezTo>
                    <a:pt x="18881" y="3866"/>
                    <a:pt x="18694" y="3761"/>
                    <a:pt x="18520" y="3746"/>
                  </a:cubicBezTo>
                  <a:close/>
                  <a:moveTo>
                    <a:pt x="12189" y="5827"/>
                  </a:moveTo>
                  <a:cubicBezTo>
                    <a:pt x="12294" y="5827"/>
                    <a:pt x="12404" y="5852"/>
                    <a:pt x="12519" y="5904"/>
                  </a:cubicBezTo>
                  <a:cubicBezTo>
                    <a:pt x="12402" y="5851"/>
                    <a:pt x="12292" y="5827"/>
                    <a:pt x="12186" y="5827"/>
                  </a:cubicBezTo>
                  <a:cubicBezTo>
                    <a:pt x="12168" y="5827"/>
                    <a:pt x="12150" y="5828"/>
                    <a:pt x="12132" y="5829"/>
                  </a:cubicBezTo>
                  <a:cubicBezTo>
                    <a:pt x="12150" y="5827"/>
                    <a:pt x="12170" y="5827"/>
                    <a:pt x="12189" y="5827"/>
                  </a:cubicBezTo>
                  <a:close/>
                  <a:moveTo>
                    <a:pt x="16148" y="5732"/>
                  </a:moveTo>
                  <a:cubicBezTo>
                    <a:pt x="15929" y="5927"/>
                    <a:pt x="15706" y="6129"/>
                    <a:pt x="15603" y="6369"/>
                  </a:cubicBezTo>
                  <a:cubicBezTo>
                    <a:pt x="15705" y="6129"/>
                    <a:pt x="15928" y="5928"/>
                    <a:pt x="16147" y="5732"/>
                  </a:cubicBezTo>
                  <a:close/>
                  <a:moveTo>
                    <a:pt x="21518" y="6231"/>
                  </a:moveTo>
                  <a:cubicBezTo>
                    <a:pt x="21359" y="6236"/>
                    <a:pt x="21212" y="6315"/>
                    <a:pt x="21065" y="6425"/>
                  </a:cubicBezTo>
                  <a:cubicBezTo>
                    <a:pt x="21210" y="6315"/>
                    <a:pt x="21359" y="6236"/>
                    <a:pt x="21517" y="6231"/>
                  </a:cubicBezTo>
                  <a:close/>
                  <a:moveTo>
                    <a:pt x="11160" y="6660"/>
                  </a:moveTo>
                  <a:lnTo>
                    <a:pt x="11145" y="6667"/>
                  </a:lnTo>
                  <a:cubicBezTo>
                    <a:pt x="11149" y="6665"/>
                    <a:pt x="11155" y="6662"/>
                    <a:pt x="11160" y="6660"/>
                  </a:cubicBezTo>
                  <a:close/>
                  <a:moveTo>
                    <a:pt x="22131" y="5817"/>
                  </a:moveTo>
                  <a:lnTo>
                    <a:pt x="22131" y="5817"/>
                  </a:lnTo>
                  <a:cubicBezTo>
                    <a:pt x="21970" y="6007"/>
                    <a:pt x="22234" y="6366"/>
                    <a:pt x="22224" y="6714"/>
                  </a:cubicBezTo>
                  <a:cubicBezTo>
                    <a:pt x="22233" y="6366"/>
                    <a:pt x="21969" y="6007"/>
                    <a:pt x="22131" y="5817"/>
                  </a:cubicBezTo>
                  <a:close/>
                  <a:moveTo>
                    <a:pt x="28049" y="6018"/>
                  </a:moveTo>
                  <a:cubicBezTo>
                    <a:pt x="28208" y="6313"/>
                    <a:pt x="28208" y="6571"/>
                    <a:pt x="28295" y="6772"/>
                  </a:cubicBezTo>
                  <a:cubicBezTo>
                    <a:pt x="28207" y="6571"/>
                    <a:pt x="28208" y="6313"/>
                    <a:pt x="28049" y="6018"/>
                  </a:cubicBezTo>
                  <a:close/>
                  <a:moveTo>
                    <a:pt x="24738" y="7571"/>
                  </a:moveTo>
                  <a:cubicBezTo>
                    <a:pt x="24710" y="8006"/>
                    <a:pt x="24559" y="8229"/>
                    <a:pt x="24283" y="8265"/>
                  </a:cubicBezTo>
                  <a:cubicBezTo>
                    <a:pt x="24558" y="8229"/>
                    <a:pt x="24709" y="8006"/>
                    <a:pt x="24738" y="7571"/>
                  </a:cubicBezTo>
                  <a:close/>
                  <a:moveTo>
                    <a:pt x="9405" y="9052"/>
                  </a:moveTo>
                  <a:cubicBezTo>
                    <a:pt x="9122" y="9336"/>
                    <a:pt x="8922" y="9454"/>
                    <a:pt x="8778" y="9454"/>
                  </a:cubicBezTo>
                  <a:cubicBezTo>
                    <a:pt x="8773" y="9454"/>
                    <a:pt x="8767" y="9454"/>
                    <a:pt x="8762" y="9454"/>
                  </a:cubicBezTo>
                  <a:lnTo>
                    <a:pt x="8762" y="9454"/>
                  </a:lnTo>
                  <a:cubicBezTo>
                    <a:pt x="8767" y="9454"/>
                    <a:pt x="8773" y="9454"/>
                    <a:pt x="8778" y="9454"/>
                  </a:cubicBezTo>
                  <a:cubicBezTo>
                    <a:pt x="8922" y="9454"/>
                    <a:pt x="9122" y="9335"/>
                    <a:pt x="9405" y="9052"/>
                  </a:cubicBezTo>
                  <a:close/>
                  <a:moveTo>
                    <a:pt x="12300" y="11036"/>
                  </a:moveTo>
                  <a:cubicBezTo>
                    <a:pt x="12297" y="11038"/>
                    <a:pt x="12266" y="11071"/>
                    <a:pt x="12261" y="11071"/>
                  </a:cubicBezTo>
                  <a:cubicBezTo>
                    <a:pt x="12261" y="11071"/>
                    <a:pt x="12261" y="11071"/>
                    <a:pt x="12261" y="11071"/>
                  </a:cubicBezTo>
                  <a:lnTo>
                    <a:pt x="12261" y="11071"/>
                  </a:lnTo>
                  <a:cubicBezTo>
                    <a:pt x="12266" y="11071"/>
                    <a:pt x="12296" y="11038"/>
                    <a:pt x="12300" y="11036"/>
                  </a:cubicBezTo>
                  <a:close/>
                  <a:moveTo>
                    <a:pt x="21378" y="11309"/>
                  </a:moveTo>
                  <a:cubicBezTo>
                    <a:pt x="21378" y="11309"/>
                    <a:pt x="21378" y="11309"/>
                    <a:pt x="21378" y="11309"/>
                  </a:cubicBezTo>
                  <a:lnTo>
                    <a:pt x="21378" y="11309"/>
                  </a:lnTo>
                  <a:cubicBezTo>
                    <a:pt x="21373" y="11309"/>
                    <a:pt x="21367" y="11309"/>
                    <a:pt x="21361" y="11309"/>
                  </a:cubicBezTo>
                  <a:cubicBezTo>
                    <a:pt x="21367" y="11309"/>
                    <a:pt x="21373" y="11309"/>
                    <a:pt x="21378" y="11309"/>
                  </a:cubicBezTo>
                  <a:close/>
                  <a:moveTo>
                    <a:pt x="4501" y="11809"/>
                  </a:moveTo>
                  <a:lnTo>
                    <a:pt x="4501" y="11809"/>
                  </a:lnTo>
                  <a:cubicBezTo>
                    <a:pt x="4636" y="11871"/>
                    <a:pt x="4619" y="12168"/>
                    <a:pt x="4428" y="12740"/>
                  </a:cubicBezTo>
                  <a:lnTo>
                    <a:pt x="4427" y="12739"/>
                  </a:lnTo>
                  <a:cubicBezTo>
                    <a:pt x="4618" y="12168"/>
                    <a:pt x="4635" y="11872"/>
                    <a:pt x="4501" y="11809"/>
                  </a:cubicBezTo>
                  <a:close/>
                  <a:moveTo>
                    <a:pt x="24603" y="12680"/>
                  </a:moveTo>
                  <a:lnTo>
                    <a:pt x="24603" y="12680"/>
                  </a:lnTo>
                  <a:cubicBezTo>
                    <a:pt x="24788" y="12980"/>
                    <a:pt x="24707" y="13319"/>
                    <a:pt x="24945" y="13500"/>
                  </a:cubicBezTo>
                  <a:cubicBezTo>
                    <a:pt x="24706" y="13319"/>
                    <a:pt x="24788" y="12980"/>
                    <a:pt x="24603" y="12680"/>
                  </a:cubicBezTo>
                  <a:close/>
                  <a:moveTo>
                    <a:pt x="34295" y="14046"/>
                  </a:moveTo>
                  <a:cubicBezTo>
                    <a:pt x="34268" y="14371"/>
                    <a:pt x="34171" y="14557"/>
                    <a:pt x="33993" y="14592"/>
                  </a:cubicBezTo>
                  <a:cubicBezTo>
                    <a:pt x="34171" y="14557"/>
                    <a:pt x="34268" y="14370"/>
                    <a:pt x="34295" y="14046"/>
                  </a:cubicBezTo>
                  <a:close/>
                  <a:moveTo>
                    <a:pt x="8271" y="14203"/>
                  </a:moveTo>
                  <a:cubicBezTo>
                    <a:pt x="8320" y="14486"/>
                    <a:pt x="8418" y="14638"/>
                    <a:pt x="8585" y="14638"/>
                  </a:cubicBezTo>
                  <a:lnTo>
                    <a:pt x="8585" y="14638"/>
                  </a:lnTo>
                  <a:cubicBezTo>
                    <a:pt x="8585" y="14638"/>
                    <a:pt x="8585" y="14638"/>
                    <a:pt x="8585" y="14638"/>
                  </a:cubicBezTo>
                  <a:cubicBezTo>
                    <a:pt x="8417" y="14638"/>
                    <a:pt x="8320" y="14486"/>
                    <a:pt x="8271" y="14203"/>
                  </a:cubicBezTo>
                  <a:close/>
                  <a:moveTo>
                    <a:pt x="37300" y="15109"/>
                  </a:moveTo>
                  <a:cubicBezTo>
                    <a:pt x="37312" y="15109"/>
                    <a:pt x="37324" y="15110"/>
                    <a:pt x="37336" y="15110"/>
                  </a:cubicBezTo>
                  <a:lnTo>
                    <a:pt x="37336" y="15110"/>
                  </a:lnTo>
                  <a:cubicBezTo>
                    <a:pt x="37324" y="15110"/>
                    <a:pt x="37313" y="15109"/>
                    <a:pt x="37301" y="15109"/>
                  </a:cubicBezTo>
                  <a:cubicBezTo>
                    <a:pt x="37169" y="15109"/>
                    <a:pt x="37044" y="15157"/>
                    <a:pt x="36916" y="15204"/>
                  </a:cubicBezTo>
                  <a:cubicBezTo>
                    <a:pt x="37044" y="15156"/>
                    <a:pt x="37168" y="15109"/>
                    <a:pt x="37300" y="15109"/>
                  </a:cubicBezTo>
                  <a:close/>
                  <a:moveTo>
                    <a:pt x="21267" y="14601"/>
                  </a:moveTo>
                  <a:cubicBezTo>
                    <a:pt x="21224" y="15146"/>
                    <a:pt x="20990" y="15372"/>
                    <a:pt x="20598" y="15396"/>
                  </a:cubicBezTo>
                  <a:cubicBezTo>
                    <a:pt x="20990" y="15372"/>
                    <a:pt x="21223" y="15146"/>
                    <a:pt x="21267" y="14601"/>
                  </a:cubicBezTo>
                  <a:close/>
                  <a:moveTo>
                    <a:pt x="34669" y="15025"/>
                  </a:moveTo>
                  <a:lnTo>
                    <a:pt x="34669" y="15025"/>
                  </a:lnTo>
                  <a:cubicBezTo>
                    <a:pt x="34880" y="15242"/>
                    <a:pt x="35124" y="15307"/>
                    <a:pt x="35426" y="15484"/>
                  </a:cubicBezTo>
                  <a:lnTo>
                    <a:pt x="35425" y="15484"/>
                  </a:lnTo>
                  <a:cubicBezTo>
                    <a:pt x="35124" y="15308"/>
                    <a:pt x="34880" y="15242"/>
                    <a:pt x="34669" y="15025"/>
                  </a:cubicBezTo>
                  <a:close/>
                  <a:moveTo>
                    <a:pt x="33207" y="14241"/>
                  </a:moveTo>
                  <a:cubicBezTo>
                    <a:pt x="33822" y="15166"/>
                    <a:pt x="33821" y="15168"/>
                    <a:pt x="33637" y="15706"/>
                  </a:cubicBezTo>
                  <a:cubicBezTo>
                    <a:pt x="33821" y="15167"/>
                    <a:pt x="33821" y="15165"/>
                    <a:pt x="33207" y="14241"/>
                  </a:cubicBezTo>
                  <a:close/>
                  <a:moveTo>
                    <a:pt x="10894" y="16543"/>
                  </a:moveTo>
                  <a:cubicBezTo>
                    <a:pt x="10837" y="16695"/>
                    <a:pt x="10740" y="16884"/>
                    <a:pt x="10821" y="16997"/>
                  </a:cubicBezTo>
                  <a:lnTo>
                    <a:pt x="10819" y="16997"/>
                  </a:lnTo>
                  <a:cubicBezTo>
                    <a:pt x="10740" y="16884"/>
                    <a:pt x="10837" y="16695"/>
                    <a:pt x="10894" y="16543"/>
                  </a:cubicBezTo>
                  <a:close/>
                  <a:moveTo>
                    <a:pt x="31023" y="16717"/>
                  </a:moveTo>
                  <a:lnTo>
                    <a:pt x="31023" y="16717"/>
                  </a:lnTo>
                  <a:cubicBezTo>
                    <a:pt x="31224" y="16820"/>
                    <a:pt x="31412" y="17227"/>
                    <a:pt x="31706" y="17433"/>
                  </a:cubicBezTo>
                  <a:cubicBezTo>
                    <a:pt x="31412" y="17228"/>
                    <a:pt x="31224" y="16821"/>
                    <a:pt x="31023" y="16717"/>
                  </a:cubicBezTo>
                  <a:close/>
                  <a:moveTo>
                    <a:pt x="24759" y="18529"/>
                  </a:moveTo>
                  <a:cubicBezTo>
                    <a:pt x="24956" y="18683"/>
                    <a:pt x="25202" y="18686"/>
                    <a:pt x="25425" y="18761"/>
                  </a:cubicBezTo>
                  <a:cubicBezTo>
                    <a:pt x="25201" y="18686"/>
                    <a:pt x="24956" y="18683"/>
                    <a:pt x="24759" y="18529"/>
                  </a:cubicBezTo>
                  <a:close/>
                  <a:moveTo>
                    <a:pt x="38143" y="19868"/>
                  </a:moveTo>
                  <a:cubicBezTo>
                    <a:pt x="38143" y="19868"/>
                    <a:pt x="38143" y="19868"/>
                    <a:pt x="38143" y="19868"/>
                  </a:cubicBezTo>
                  <a:lnTo>
                    <a:pt x="38143" y="19868"/>
                  </a:lnTo>
                  <a:cubicBezTo>
                    <a:pt x="38142" y="19868"/>
                    <a:pt x="38141" y="19868"/>
                    <a:pt x="38140" y="19868"/>
                  </a:cubicBezTo>
                  <a:cubicBezTo>
                    <a:pt x="38141" y="19868"/>
                    <a:pt x="38142" y="19868"/>
                    <a:pt x="38143" y="19868"/>
                  </a:cubicBezTo>
                  <a:close/>
                  <a:moveTo>
                    <a:pt x="38415" y="19716"/>
                  </a:moveTo>
                  <a:cubicBezTo>
                    <a:pt x="38431" y="19855"/>
                    <a:pt x="38375" y="19884"/>
                    <a:pt x="38304" y="19884"/>
                  </a:cubicBezTo>
                  <a:cubicBezTo>
                    <a:pt x="38304" y="19884"/>
                    <a:pt x="38303" y="19884"/>
                    <a:pt x="38303" y="19884"/>
                  </a:cubicBezTo>
                  <a:lnTo>
                    <a:pt x="38303" y="19884"/>
                  </a:lnTo>
                  <a:cubicBezTo>
                    <a:pt x="38374" y="19884"/>
                    <a:pt x="38429" y="19855"/>
                    <a:pt x="38414" y="19716"/>
                  </a:cubicBezTo>
                  <a:close/>
                  <a:moveTo>
                    <a:pt x="11334" y="19623"/>
                  </a:moveTo>
                  <a:lnTo>
                    <a:pt x="11334" y="19623"/>
                  </a:lnTo>
                  <a:cubicBezTo>
                    <a:pt x="11408" y="19949"/>
                    <a:pt x="11531" y="20152"/>
                    <a:pt x="11756" y="20152"/>
                  </a:cubicBezTo>
                  <a:cubicBezTo>
                    <a:pt x="11918" y="20152"/>
                    <a:pt x="12133" y="20046"/>
                    <a:pt x="12422" y="19805"/>
                  </a:cubicBezTo>
                  <a:lnTo>
                    <a:pt x="12422" y="19805"/>
                  </a:lnTo>
                  <a:cubicBezTo>
                    <a:pt x="12133" y="20047"/>
                    <a:pt x="11918" y="20152"/>
                    <a:pt x="11755" y="20152"/>
                  </a:cubicBezTo>
                  <a:cubicBezTo>
                    <a:pt x="11531" y="20152"/>
                    <a:pt x="11408" y="19949"/>
                    <a:pt x="11334" y="19623"/>
                  </a:cubicBezTo>
                  <a:close/>
                  <a:moveTo>
                    <a:pt x="34487" y="19959"/>
                  </a:moveTo>
                  <a:lnTo>
                    <a:pt x="34487" y="19959"/>
                  </a:lnTo>
                  <a:cubicBezTo>
                    <a:pt x="34591" y="20070"/>
                    <a:pt x="34705" y="20142"/>
                    <a:pt x="34836" y="20213"/>
                  </a:cubicBezTo>
                  <a:lnTo>
                    <a:pt x="34836" y="20213"/>
                  </a:lnTo>
                  <a:cubicBezTo>
                    <a:pt x="34705" y="20142"/>
                    <a:pt x="34591" y="20070"/>
                    <a:pt x="34487" y="19959"/>
                  </a:cubicBezTo>
                  <a:close/>
                  <a:moveTo>
                    <a:pt x="30831" y="19940"/>
                  </a:moveTo>
                  <a:cubicBezTo>
                    <a:pt x="30802" y="20348"/>
                    <a:pt x="30662" y="20536"/>
                    <a:pt x="30420" y="20536"/>
                  </a:cubicBezTo>
                  <a:cubicBezTo>
                    <a:pt x="30420" y="20536"/>
                    <a:pt x="30420" y="20536"/>
                    <a:pt x="30420" y="20536"/>
                  </a:cubicBezTo>
                  <a:lnTo>
                    <a:pt x="30420" y="20536"/>
                  </a:lnTo>
                  <a:cubicBezTo>
                    <a:pt x="30662" y="20536"/>
                    <a:pt x="30803" y="20348"/>
                    <a:pt x="30830" y="19940"/>
                  </a:cubicBezTo>
                  <a:close/>
                  <a:moveTo>
                    <a:pt x="30831" y="19940"/>
                  </a:moveTo>
                  <a:lnTo>
                    <a:pt x="30831" y="19940"/>
                  </a:lnTo>
                  <a:cubicBezTo>
                    <a:pt x="31051" y="20339"/>
                    <a:pt x="30977" y="20663"/>
                    <a:pt x="31200" y="20887"/>
                  </a:cubicBezTo>
                  <a:cubicBezTo>
                    <a:pt x="30977" y="20663"/>
                    <a:pt x="31050" y="20339"/>
                    <a:pt x="30831" y="19940"/>
                  </a:cubicBezTo>
                  <a:close/>
                  <a:moveTo>
                    <a:pt x="31549" y="21441"/>
                  </a:moveTo>
                  <a:cubicBezTo>
                    <a:pt x="31447" y="21490"/>
                    <a:pt x="31253" y="21417"/>
                    <a:pt x="31337" y="21717"/>
                  </a:cubicBezTo>
                  <a:cubicBezTo>
                    <a:pt x="31252" y="21417"/>
                    <a:pt x="31447" y="21489"/>
                    <a:pt x="31549" y="21441"/>
                  </a:cubicBezTo>
                  <a:close/>
                  <a:moveTo>
                    <a:pt x="14724" y="22334"/>
                  </a:moveTo>
                  <a:cubicBezTo>
                    <a:pt x="14877" y="22334"/>
                    <a:pt x="15038" y="22400"/>
                    <a:pt x="15213" y="22547"/>
                  </a:cubicBezTo>
                  <a:cubicBezTo>
                    <a:pt x="15038" y="22400"/>
                    <a:pt x="14877" y="22335"/>
                    <a:pt x="14724" y="22335"/>
                  </a:cubicBezTo>
                  <a:cubicBezTo>
                    <a:pt x="14412" y="22335"/>
                    <a:pt x="14137" y="22610"/>
                    <a:pt x="13863" y="23023"/>
                  </a:cubicBezTo>
                  <a:cubicBezTo>
                    <a:pt x="14137" y="22610"/>
                    <a:pt x="14411" y="22334"/>
                    <a:pt x="14724" y="22334"/>
                  </a:cubicBezTo>
                  <a:close/>
                  <a:moveTo>
                    <a:pt x="33958" y="23949"/>
                  </a:moveTo>
                  <a:cubicBezTo>
                    <a:pt x="33929" y="24334"/>
                    <a:pt x="33804" y="24530"/>
                    <a:pt x="33580" y="24530"/>
                  </a:cubicBezTo>
                  <a:cubicBezTo>
                    <a:pt x="33559" y="24530"/>
                    <a:pt x="33536" y="24528"/>
                    <a:pt x="33513" y="24525"/>
                  </a:cubicBezTo>
                  <a:lnTo>
                    <a:pt x="33513" y="24525"/>
                  </a:lnTo>
                  <a:cubicBezTo>
                    <a:pt x="33536" y="24528"/>
                    <a:pt x="33558" y="24530"/>
                    <a:pt x="33578" y="24530"/>
                  </a:cubicBezTo>
                  <a:cubicBezTo>
                    <a:pt x="33803" y="24530"/>
                    <a:pt x="33927" y="24335"/>
                    <a:pt x="33958" y="23949"/>
                  </a:cubicBezTo>
                  <a:close/>
                  <a:moveTo>
                    <a:pt x="25275" y="23805"/>
                  </a:moveTo>
                  <a:cubicBezTo>
                    <a:pt x="24904" y="23955"/>
                    <a:pt x="24594" y="24145"/>
                    <a:pt x="24784" y="24783"/>
                  </a:cubicBezTo>
                  <a:cubicBezTo>
                    <a:pt x="24594" y="24145"/>
                    <a:pt x="24903" y="23955"/>
                    <a:pt x="25275" y="23805"/>
                  </a:cubicBezTo>
                  <a:close/>
                  <a:moveTo>
                    <a:pt x="7966" y="24774"/>
                  </a:moveTo>
                  <a:lnTo>
                    <a:pt x="7966" y="24774"/>
                  </a:lnTo>
                  <a:cubicBezTo>
                    <a:pt x="8022" y="24938"/>
                    <a:pt x="8106" y="25031"/>
                    <a:pt x="8235" y="25032"/>
                  </a:cubicBezTo>
                  <a:cubicBezTo>
                    <a:pt x="8106" y="25032"/>
                    <a:pt x="8022" y="24939"/>
                    <a:pt x="7966" y="24774"/>
                  </a:cubicBezTo>
                  <a:close/>
                  <a:moveTo>
                    <a:pt x="33474" y="25128"/>
                  </a:moveTo>
                  <a:cubicBezTo>
                    <a:pt x="33474" y="25139"/>
                    <a:pt x="33475" y="25151"/>
                    <a:pt x="33475" y="25162"/>
                  </a:cubicBezTo>
                  <a:lnTo>
                    <a:pt x="33475" y="25162"/>
                  </a:lnTo>
                  <a:cubicBezTo>
                    <a:pt x="33475" y="25151"/>
                    <a:pt x="33474" y="25140"/>
                    <a:pt x="33474" y="25129"/>
                  </a:cubicBezTo>
                  <a:lnTo>
                    <a:pt x="33474" y="25128"/>
                  </a:lnTo>
                  <a:close/>
                  <a:moveTo>
                    <a:pt x="37239" y="24999"/>
                  </a:moveTo>
                  <a:lnTo>
                    <a:pt x="37239" y="24999"/>
                  </a:lnTo>
                  <a:cubicBezTo>
                    <a:pt x="37455" y="25110"/>
                    <a:pt x="37637" y="25571"/>
                    <a:pt x="37909" y="25724"/>
                  </a:cubicBezTo>
                  <a:cubicBezTo>
                    <a:pt x="37636" y="25571"/>
                    <a:pt x="37454" y="25110"/>
                    <a:pt x="37239" y="24999"/>
                  </a:cubicBezTo>
                  <a:close/>
                  <a:moveTo>
                    <a:pt x="33712" y="25656"/>
                  </a:moveTo>
                  <a:cubicBezTo>
                    <a:pt x="33958" y="25672"/>
                    <a:pt x="34236" y="25825"/>
                    <a:pt x="34640" y="26484"/>
                  </a:cubicBezTo>
                  <a:cubicBezTo>
                    <a:pt x="34235" y="25825"/>
                    <a:pt x="33957" y="25672"/>
                    <a:pt x="33710" y="25656"/>
                  </a:cubicBezTo>
                  <a:close/>
                  <a:moveTo>
                    <a:pt x="7189" y="27268"/>
                  </a:moveTo>
                  <a:cubicBezTo>
                    <a:pt x="7185" y="27302"/>
                    <a:pt x="7201" y="27320"/>
                    <a:pt x="7211" y="27343"/>
                  </a:cubicBezTo>
                  <a:lnTo>
                    <a:pt x="7210" y="27344"/>
                  </a:lnTo>
                  <a:cubicBezTo>
                    <a:pt x="7201" y="27320"/>
                    <a:pt x="7184" y="27302"/>
                    <a:pt x="7189" y="27268"/>
                  </a:cubicBezTo>
                  <a:close/>
                  <a:moveTo>
                    <a:pt x="3965" y="27501"/>
                  </a:moveTo>
                  <a:lnTo>
                    <a:pt x="3965" y="27501"/>
                  </a:lnTo>
                  <a:cubicBezTo>
                    <a:pt x="3983" y="27507"/>
                    <a:pt x="3998" y="27516"/>
                    <a:pt x="4010" y="27529"/>
                  </a:cubicBezTo>
                  <a:lnTo>
                    <a:pt x="4010" y="27529"/>
                  </a:lnTo>
                  <a:cubicBezTo>
                    <a:pt x="3998" y="27517"/>
                    <a:pt x="3983" y="27508"/>
                    <a:pt x="3966" y="27502"/>
                  </a:cubicBezTo>
                  <a:lnTo>
                    <a:pt x="3965" y="27501"/>
                  </a:lnTo>
                  <a:close/>
                  <a:moveTo>
                    <a:pt x="53327" y="28502"/>
                  </a:moveTo>
                  <a:cubicBezTo>
                    <a:pt x="54653" y="28782"/>
                    <a:pt x="55988" y="28941"/>
                    <a:pt x="57334" y="28941"/>
                  </a:cubicBezTo>
                  <a:cubicBezTo>
                    <a:pt x="58232" y="28941"/>
                    <a:pt x="59135" y="28870"/>
                    <a:pt x="60043" y="28719"/>
                  </a:cubicBezTo>
                  <a:lnTo>
                    <a:pt x="60043" y="28719"/>
                  </a:lnTo>
                  <a:lnTo>
                    <a:pt x="60042" y="28720"/>
                  </a:lnTo>
                  <a:cubicBezTo>
                    <a:pt x="59134" y="28871"/>
                    <a:pt x="58232" y="28941"/>
                    <a:pt x="57334" y="28941"/>
                  </a:cubicBezTo>
                  <a:cubicBezTo>
                    <a:pt x="55988" y="28941"/>
                    <a:pt x="54653" y="28783"/>
                    <a:pt x="53327" y="28502"/>
                  </a:cubicBezTo>
                  <a:close/>
                  <a:moveTo>
                    <a:pt x="36409" y="29874"/>
                  </a:moveTo>
                  <a:cubicBezTo>
                    <a:pt x="36406" y="29882"/>
                    <a:pt x="36427" y="29919"/>
                    <a:pt x="36457" y="29989"/>
                  </a:cubicBezTo>
                  <a:cubicBezTo>
                    <a:pt x="36427" y="29919"/>
                    <a:pt x="36405" y="29882"/>
                    <a:pt x="36409" y="29874"/>
                  </a:cubicBezTo>
                  <a:close/>
                  <a:moveTo>
                    <a:pt x="5122" y="30795"/>
                  </a:moveTo>
                  <a:cubicBezTo>
                    <a:pt x="4939" y="30979"/>
                    <a:pt x="4800" y="31063"/>
                    <a:pt x="4695" y="31063"/>
                  </a:cubicBezTo>
                  <a:cubicBezTo>
                    <a:pt x="4628" y="31063"/>
                    <a:pt x="4575" y="31029"/>
                    <a:pt x="4533" y="30966"/>
                  </a:cubicBezTo>
                  <a:lnTo>
                    <a:pt x="4533" y="30966"/>
                  </a:lnTo>
                  <a:cubicBezTo>
                    <a:pt x="4575" y="31029"/>
                    <a:pt x="4628" y="31062"/>
                    <a:pt x="4695" y="31062"/>
                  </a:cubicBezTo>
                  <a:cubicBezTo>
                    <a:pt x="4800" y="31062"/>
                    <a:pt x="4939" y="30979"/>
                    <a:pt x="5122" y="30795"/>
                  </a:cubicBezTo>
                  <a:close/>
                  <a:moveTo>
                    <a:pt x="3870" y="32761"/>
                  </a:moveTo>
                  <a:cubicBezTo>
                    <a:pt x="3905" y="32831"/>
                    <a:pt x="3880" y="32993"/>
                    <a:pt x="3806" y="33233"/>
                  </a:cubicBezTo>
                  <a:cubicBezTo>
                    <a:pt x="3879" y="32994"/>
                    <a:pt x="3904" y="32832"/>
                    <a:pt x="3870" y="32761"/>
                  </a:cubicBezTo>
                  <a:close/>
                  <a:moveTo>
                    <a:pt x="3805" y="33234"/>
                  </a:moveTo>
                  <a:lnTo>
                    <a:pt x="3805" y="33234"/>
                  </a:lnTo>
                  <a:cubicBezTo>
                    <a:pt x="3751" y="33414"/>
                    <a:pt x="3657" y="33654"/>
                    <a:pt x="3749" y="33681"/>
                  </a:cubicBezTo>
                  <a:lnTo>
                    <a:pt x="3749" y="33681"/>
                  </a:lnTo>
                  <a:lnTo>
                    <a:pt x="3748" y="33683"/>
                  </a:lnTo>
                  <a:cubicBezTo>
                    <a:pt x="3655" y="33657"/>
                    <a:pt x="3751" y="33415"/>
                    <a:pt x="3805" y="33234"/>
                  </a:cubicBezTo>
                  <a:close/>
                  <a:moveTo>
                    <a:pt x="51904" y="38822"/>
                  </a:moveTo>
                  <a:cubicBezTo>
                    <a:pt x="52819" y="39043"/>
                    <a:pt x="53739" y="39210"/>
                    <a:pt x="54664" y="39310"/>
                  </a:cubicBezTo>
                  <a:cubicBezTo>
                    <a:pt x="53739" y="39211"/>
                    <a:pt x="52819" y="39043"/>
                    <a:pt x="51904" y="38822"/>
                  </a:cubicBezTo>
                  <a:close/>
                  <a:moveTo>
                    <a:pt x="16406" y="37865"/>
                  </a:moveTo>
                  <a:cubicBezTo>
                    <a:pt x="12227" y="38771"/>
                    <a:pt x="7955" y="41387"/>
                    <a:pt x="3530" y="46869"/>
                  </a:cubicBezTo>
                  <a:lnTo>
                    <a:pt x="3529" y="46868"/>
                  </a:lnTo>
                  <a:cubicBezTo>
                    <a:pt x="7954" y="41386"/>
                    <a:pt x="12226" y="38769"/>
                    <a:pt x="16406" y="37865"/>
                  </a:cubicBezTo>
                  <a:close/>
                  <a:moveTo>
                    <a:pt x="14651" y="42086"/>
                  </a:moveTo>
                  <a:lnTo>
                    <a:pt x="14651" y="42086"/>
                  </a:lnTo>
                  <a:cubicBezTo>
                    <a:pt x="11160" y="43247"/>
                    <a:pt x="7602" y="45693"/>
                    <a:pt x="3939" y="50059"/>
                  </a:cubicBezTo>
                  <a:lnTo>
                    <a:pt x="3939" y="50058"/>
                  </a:lnTo>
                  <a:cubicBezTo>
                    <a:pt x="7601" y="45692"/>
                    <a:pt x="11160" y="43247"/>
                    <a:pt x="14651" y="42086"/>
                  </a:cubicBezTo>
                  <a:close/>
                  <a:moveTo>
                    <a:pt x="20015" y="0"/>
                  </a:moveTo>
                  <a:cubicBezTo>
                    <a:pt x="19873" y="0"/>
                    <a:pt x="19731" y="2"/>
                    <a:pt x="19589" y="5"/>
                  </a:cubicBezTo>
                  <a:cubicBezTo>
                    <a:pt x="13929" y="175"/>
                    <a:pt x="8121" y="3213"/>
                    <a:pt x="2017" y="11997"/>
                  </a:cubicBezTo>
                  <a:cubicBezTo>
                    <a:pt x="1914" y="12146"/>
                    <a:pt x="1810" y="12289"/>
                    <a:pt x="1707" y="12438"/>
                  </a:cubicBezTo>
                  <a:cubicBezTo>
                    <a:pt x="1401" y="21501"/>
                    <a:pt x="1094" y="30565"/>
                    <a:pt x="787" y="39629"/>
                  </a:cubicBezTo>
                  <a:cubicBezTo>
                    <a:pt x="743" y="40919"/>
                    <a:pt x="700" y="42211"/>
                    <a:pt x="656" y="43502"/>
                  </a:cubicBezTo>
                  <a:cubicBezTo>
                    <a:pt x="613" y="44792"/>
                    <a:pt x="569" y="46084"/>
                    <a:pt x="525" y="47375"/>
                  </a:cubicBezTo>
                  <a:cubicBezTo>
                    <a:pt x="481" y="48666"/>
                    <a:pt x="437" y="49957"/>
                    <a:pt x="393" y="51248"/>
                  </a:cubicBezTo>
                  <a:cubicBezTo>
                    <a:pt x="350" y="52539"/>
                    <a:pt x="306" y="53831"/>
                    <a:pt x="262" y="55121"/>
                  </a:cubicBezTo>
                  <a:cubicBezTo>
                    <a:pt x="219" y="56412"/>
                    <a:pt x="175" y="57704"/>
                    <a:pt x="132" y="58994"/>
                  </a:cubicBezTo>
                  <a:cubicBezTo>
                    <a:pt x="88" y="60286"/>
                    <a:pt x="44" y="61577"/>
                    <a:pt x="0" y="62868"/>
                  </a:cubicBezTo>
                  <a:cubicBezTo>
                    <a:pt x="810" y="61606"/>
                    <a:pt x="1616" y="60483"/>
                    <a:pt x="2420" y="59377"/>
                  </a:cubicBezTo>
                  <a:cubicBezTo>
                    <a:pt x="5116" y="55797"/>
                    <a:pt x="7764" y="53311"/>
                    <a:pt x="10371" y="51634"/>
                  </a:cubicBezTo>
                  <a:cubicBezTo>
                    <a:pt x="13634" y="49541"/>
                    <a:pt x="16816" y="48732"/>
                    <a:pt x="19947" y="48732"/>
                  </a:cubicBezTo>
                  <a:cubicBezTo>
                    <a:pt x="21821" y="48732"/>
                    <a:pt x="23676" y="49022"/>
                    <a:pt x="25520" y="49499"/>
                  </a:cubicBezTo>
                  <a:cubicBezTo>
                    <a:pt x="31627" y="51097"/>
                    <a:pt x="37583" y="54796"/>
                    <a:pt x="43617" y="57454"/>
                  </a:cubicBezTo>
                  <a:cubicBezTo>
                    <a:pt x="47431" y="59108"/>
                    <a:pt x="51268" y="60405"/>
                    <a:pt x="55190" y="60405"/>
                  </a:cubicBezTo>
                  <a:cubicBezTo>
                    <a:pt x="58981" y="60405"/>
                    <a:pt x="62850" y="59193"/>
                    <a:pt x="66852" y="55920"/>
                  </a:cubicBezTo>
                  <a:cubicBezTo>
                    <a:pt x="69361" y="53848"/>
                    <a:pt x="71905" y="50932"/>
                    <a:pt x="74495" y="47007"/>
                  </a:cubicBezTo>
                  <a:cubicBezTo>
                    <a:pt x="74532" y="45885"/>
                    <a:pt x="74571" y="44763"/>
                    <a:pt x="74608" y="43641"/>
                  </a:cubicBezTo>
                  <a:cubicBezTo>
                    <a:pt x="74646" y="42518"/>
                    <a:pt x="74684" y="41397"/>
                    <a:pt x="74722" y="40274"/>
                  </a:cubicBezTo>
                  <a:cubicBezTo>
                    <a:pt x="74760" y="39153"/>
                    <a:pt x="74799" y="38030"/>
                    <a:pt x="74836" y="36908"/>
                  </a:cubicBezTo>
                  <a:cubicBezTo>
                    <a:pt x="74874" y="35785"/>
                    <a:pt x="74911" y="34664"/>
                    <a:pt x="74950" y="33541"/>
                  </a:cubicBezTo>
                  <a:cubicBezTo>
                    <a:pt x="74987" y="32420"/>
                    <a:pt x="75026" y="31297"/>
                    <a:pt x="75064" y="30176"/>
                  </a:cubicBezTo>
                  <a:cubicBezTo>
                    <a:pt x="75103" y="29031"/>
                    <a:pt x="75141" y="27886"/>
                    <a:pt x="75180" y="26741"/>
                  </a:cubicBezTo>
                  <a:cubicBezTo>
                    <a:pt x="75218" y="25618"/>
                    <a:pt x="75256" y="24496"/>
                    <a:pt x="75295" y="23374"/>
                  </a:cubicBezTo>
                  <a:cubicBezTo>
                    <a:pt x="75333" y="22252"/>
                    <a:pt x="75371" y="21129"/>
                    <a:pt x="75408" y="20008"/>
                  </a:cubicBezTo>
                  <a:cubicBezTo>
                    <a:pt x="75447" y="18885"/>
                    <a:pt x="75484" y="17764"/>
                    <a:pt x="75522" y="16641"/>
                  </a:cubicBezTo>
                  <a:cubicBezTo>
                    <a:pt x="75560" y="15518"/>
                    <a:pt x="75598" y="14397"/>
                    <a:pt x="75636" y="13274"/>
                  </a:cubicBezTo>
                  <a:cubicBezTo>
                    <a:pt x="75674" y="12152"/>
                    <a:pt x="75712" y="11030"/>
                    <a:pt x="75750" y="9908"/>
                  </a:cubicBezTo>
                  <a:cubicBezTo>
                    <a:pt x="75788" y="8785"/>
                    <a:pt x="75826" y="7664"/>
                    <a:pt x="75864" y="6541"/>
                  </a:cubicBezTo>
                  <a:cubicBezTo>
                    <a:pt x="75900" y="5488"/>
                    <a:pt x="75931" y="4442"/>
                    <a:pt x="75977" y="3374"/>
                  </a:cubicBezTo>
                  <a:cubicBezTo>
                    <a:pt x="75980" y="3302"/>
                    <a:pt x="75974" y="3264"/>
                    <a:pt x="75953" y="3264"/>
                  </a:cubicBezTo>
                  <a:cubicBezTo>
                    <a:pt x="75922" y="3264"/>
                    <a:pt x="75860" y="3341"/>
                    <a:pt x="75745" y="3505"/>
                  </a:cubicBezTo>
                  <a:cubicBezTo>
                    <a:pt x="74917" y="4693"/>
                    <a:pt x="74092" y="5742"/>
                    <a:pt x="73271" y="6685"/>
                  </a:cubicBezTo>
                  <a:cubicBezTo>
                    <a:pt x="73197" y="6893"/>
                    <a:pt x="73066" y="6987"/>
                    <a:pt x="72963" y="7106"/>
                  </a:cubicBezTo>
                  <a:cubicBezTo>
                    <a:pt x="68537" y="12223"/>
                    <a:pt x="64262" y="14403"/>
                    <a:pt x="60076" y="14885"/>
                  </a:cubicBezTo>
                  <a:cubicBezTo>
                    <a:pt x="59472" y="14953"/>
                    <a:pt x="58870" y="14986"/>
                    <a:pt x="58270" y="14986"/>
                  </a:cubicBezTo>
                  <a:cubicBezTo>
                    <a:pt x="54013" y="14986"/>
                    <a:pt x="49868" y="13356"/>
                    <a:pt x="45760" y="11229"/>
                  </a:cubicBezTo>
                  <a:cubicBezTo>
                    <a:pt x="44219" y="10430"/>
                    <a:pt x="42676" y="9512"/>
                    <a:pt x="41154" y="8674"/>
                  </a:cubicBezTo>
                  <a:cubicBezTo>
                    <a:pt x="39745" y="7842"/>
                    <a:pt x="38336" y="6981"/>
                    <a:pt x="36928" y="6160"/>
                  </a:cubicBezTo>
                  <a:cubicBezTo>
                    <a:pt x="31373" y="2927"/>
                    <a:pt x="25798" y="0"/>
                    <a:pt x="20015"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44532" y="5924998"/>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182862" y="2342923"/>
            <a:ext cx="1063675" cy="863548"/>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392817" y="3550342"/>
            <a:ext cx="582121" cy="1175151"/>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7" name="Oval 96">
            <a:extLst>
              <a:ext uri="{FF2B5EF4-FFF2-40B4-BE49-F238E27FC236}">
                <a16:creationId xmlns:a16="http://schemas.microsoft.com/office/drawing/2014/main" id="{370B2413-35C6-444F-850A-9E7EBD16539D}"/>
              </a:ext>
            </a:extLst>
          </p:cNvPr>
          <p:cNvSpPr/>
          <p:nvPr/>
        </p:nvSpPr>
        <p:spPr>
          <a:xfrm>
            <a:off x="166745" y="604690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1" name="4">
            <a:extLst>
              <a:ext uri="{FF2B5EF4-FFF2-40B4-BE49-F238E27FC236}">
                <a16:creationId xmlns:a16="http://schemas.microsoft.com/office/drawing/2014/main" id="{F379E52E-E148-A24D-A135-39178F6D73B2}"/>
              </a:ext>
            </a:extLst>
          </p:cNvPr>
          <p:cNvGrpSpPr/>
          <p:nvPr/>
        </p:nvGrpSpPr>
        <p:grpSpPr>
          <a:xfrm>
            <a:off x="617976" y="6001157"/>
            <a:ext cx="2324099" cy="877452"/>
            <a:chOff x="485776" y="4485411"/>
            <a:chExt cx="1743074" cy="658089"/>
          </a:xfrm>
        </p:grpSpPr>
        <p:sp>
          <p:nvSpPr>
            <p:cNvPr id="102" name="Rounded Rectangular Callout 101">
              <a:extLst>
                <a:ext uri="{FF2B5EF4-FFF2-40B4-BE49-F238E27FC236}">
                  <a16:creationId xmlns:a16="http://schemas.microsoft.com/office/drawing/2014/main" id="{8DEAE259-8F34-7144-B1F7-BB7C23D8392E}"/>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TextBox 102">
              <a:extLst>
                <a:ext uri="{FF2B5EF4-FFF2-40B4-BE49-F238E27FC236}">
                  <a16:creationId xmlns:a16="http://schemas.microsoft.com/office/drawing/2014/main" id="{C91DE34D-6696-7B45-82D1-A1BA0FA6E525}"/>
                </a:ext>
              </a:extLst>
            </p:cNvPr>
            <p:cNvSpPr txBox="1"/>
            <p:nvPr/>
          </p:nvSpPr>
          <p:spPr>
            <a:xfrm>
              <a:off x="516907" y="4651988"/>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 1773</a:t>
              </a:r>
            </a:p>
          </p:txBody>
        </p:sp>
      </p:grpSp>
      <p:grpSp>
        <p:nvGrpSpPr>
          <p:cNvPr id="114" name="Google Shape;1594;p70">
            <a:extLst>
              <a:ext uri="{FF2B5EF4-FFF2-40B4-BE49-F238E27FC236}">
                <a16:creationId xmlns:a16="http://schemas.microsoft.com/office/drawing/2014/main" id="{E2C3F368-C155-8946-80B7-4FBD8DABA8EA}"/>
              </a:ext>
            </a:extLst>
          </p:cNvPr>
          <p:cNvGrpSpPr/>
          <p:nvPr/>
        </p:nvGrpSpPr>
        <p:grpSpPr>
          <a:xfrm>
            <a:off x="3157707" y="4955341"/>
            <a:ext cx="1113984" cy="804851"/>
            <a:chOff x="2420400" y="2599075"/>
            <a:chExt cx="535650" cy="463900"/>
          </a:xfrm>
        </p:grpSpPr>
        <p:sp>
          <p:nvSpPr>
            <p:cNvPr id="115" name="Google Shape;1595;p70">
              <a:extLst>
                <a:ext uri="{FF2B5EF4-FFF2-40B4-BE49-F238E27FC236}">
                  <a16:creationId xmlns:a16="http://schemas.microsoft.com/office/drawing/2014/main" id="{B7D31066-A4CA-F14D-A423-5F9A6BCF5151}"/>
                </a:ext>
              </a:extLst>
            </p:cNvPr>
            <p:cNvSpPr/>
            <p:nvPr/>
          </p:nvSpPr>
          <p:spPr>
            <a:xfrm>
              <a:off x="2795225" y="2616450"/>
              <a:ext cx="63100" cy="31425"/>
            </a:xfrm>
            <a:custGeom>
              <a:avLst/>
              <a:gdLst/>
              <a:ahLst/>
              <a:cxnLst/>
              <a:rect l="l" t="t" r="r" b="b"/>
              <a:pathLst>
                <a:path w="2524" h="1257" extrusionOk="0">
                  <a:moveTo>
                    <a:pt x="0" y="1"/>
                  </a:moveTo>
                  <a:lnTo>
                    <a:pt x="0" y="1256"/>
                  </a:lnTo>
                  <a:lnTo>
                    <a:pt x="2523" y="1256"/>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596;p70">
              <a:extLst>
                <a:ext uri="{FF2B5EF4-FFF2-40B4-BE49-F238E27FC236}">
                  <a16:creationId xmlns:a16="http://schemas.microsoft.com/office/drawing/2014/main" id="{37D23905-47DD-1544-9031-6869E116B661}"/>
                </a:ext>
              </a:extLst>
            </p:cNvPr>
            <p:cNvSpPr/>
            <p:nvPr/>
          </p:nvSpPr>
          <p:spPr>
            <a:xfrm>
              <a:off x="2777075" y="2669275"/>
              <a:ext cx="63100" cy="31375"/>
            </a:xfrm>
            <a:custGeom>
              <a:avLst/>
              <a:gdLst/>
              <a:ahLst/>
              <a:cxnLst/>
              <a:rect l="l" t="t" r="r" b="b"/>
              <a:pathLst>
                <a:path w="2524" h="1255" extrusionOk="0">
                  <a:moveTo>
                    <a:pt x="1" y="0"/>
                  </a:moveTo>
                  <a:lnTo>
                    <a:pt x="1" y="1255"/>
                  </a:lnTo>
                  <a:lnTo>
                    <a:pt x="2524" y="1255"/>
                  </a:lnTo>
                  <a:lnTo>
                    <a:pt x="252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597;p70">
              <a:extLst>
                <a:ext uri="{FF2B5EF4-FFF2-40B4-BE49-F238E27FC236}">
                  <a16:creationId xmlns:a16="http://schemas.microsoft.com/office/drawing/2014/main" id="{AC7AB118-1CB5-F845-96F5-7CCA7EA4D99B}"/>
                </a:ext>
              </a:extLst>
            </p:cNvPr>
            <p:cNvSpPr/>
            <p:nvPr/>
          </p:nvSpPr>
          <p:spPr>
            <a:xfrm>
              <a:off x="2795225" y="3013375"/>
              <a:ext cx="63100" cy="31375"/>
            </a:xfrm>
            <a:custGeom>
              <a:avLst/>
              <a:gdLst/>
              <a:ahLst/>
              <a:cxnLst/>
              <a:rect l="l" t="t" r="r" b="b"/>
              <a:pathLst>
                <a:path w="2524" h="1255" extrusionOk="0">
                  <a:moveTo>
                    <a:pt x="0" y="1"/>
                  </a:moveTo>
                  <a:lnTo>
                    <a:pt x="0" y="1255"/>
                  </a:lnTo>
                  <a:lnTo>
                    <a:pt x="2523" y="1255"/>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598;p70">
              <a:extLst>
                <a:ext uri="{FF2B5EF4-FFF2-40B4-BE49-F238E27FC236}">
                  <a16:creationId xmlns:a16="http://schemas.microsoft.com/office/drawing/2014/main" id="{B9ADDF4D-9165-854C-BDA1-3399171E724C}"/>
                </a:ext>
              </a:extLst>
            </p:cNvPr>
            <p:cNvSpPr/>
            <p:nvPr/>
          </p:nvSpPr>
          <p:spPr>
            <a:xfrm>
              <a:off x="2777075" y="2960550"/>
              <a:ext cx="63100" cy="31425"/>
            </a:xfrm>
            <a:custGeom>
              <a:avLst/>
              <a:gdLst/>
              <a:ahLst/>
              <a:cxnLst/>
              <a:rect l="l" t="t" r="r" b="b"/>
              <a:pathLst>
                <a:path w="2524" h="1257" extrusionOk="0">
                  <a:moveTo>
                    <a:pt x="1" y="1"/>
                  </a:moveTo>
                  <a:lnTo>
                    <a:pt x="1" y="1257"/>
                  </a:lnTo>
                  <a:lnTo>
                    <a:pt x="2524" y="1257"/>
                  </a:lnTo>
                  <a:lnTo>
                    <a:pt x="252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9" name="Google Shape;1599;p70">
              <a:extLst>
                <a:ext uri="{FF2B5EF4-FFF2-40B4-BE49-F238E27FC236}">
                  <a16:creationId xmlns:a16="http://schemas.microsoft.com/office/drawing/2014/main" id="{508F586B-26C7-7C49-A344-85EFA3E68F24}"/>
                </a:ext>
              </a:extLst>
            </p:cNvPr>
            <p:cNvSpPr/>
            <p:nvPr/>
          </p:nvSpPr>
          <p:spPr>
            <a:xfrm>
              <a:off x="2420400" y="2599075"/>
              <a:ext cx="535650" cy="463900"/>
            </a:xfrm>
            <a:custGeom>
              <a:avLst/>
              <a:gdLst/>
              <a:ahLst/>
              <a:cxnLst/>
              <a:rect l="l" t="t" r="r" b="b"/>
              <a:pathLst>
                <a:path w="21426" h="18556" extrusionOk="0">
                  <a:moveTo>
                    <a:pt x="12900" y="0"/>
                  </a:moveTo>
                  <a:lnTo>
                    <a:pt x="9439" y="4560"/>
                  </a:lnTo>
                  <a:lnTo>
                    <a:pt x="0" y="9278"/>
                  </a:lnTo>
                  <a:lnTo>
                    <a:pt x="9439" y="13996"/>
                  </a:lnTo>
                  <a:lnTo>
                    <a:pt x="12900" y="18555"/>
                  </a:lnTo>
                  <a:lnTo>
                    <a:pt x="16073" y="18555"/>
                  </a:lnTo>
                  <a:lnTo>
                    <a:pt x="14069" y="12241"/>
                  </a:lnTo>
                  <a:lnTo>
                    <a:pt x="15466" y="12241"/>
                  </a:lnTo>
                  <a:lnTo>
                    <a:pt x="18996" y="15181"/>
                  </a:lnTo>
                  <a:lnTo>
                    <a:pt x="21019" y="13787"/>
                  </a:lnTo>
                  <a:lnTo>
                    <a:pt x="19448" y="11135"/>
                  </a:lnTo>
                  <a:lnTo>
                    <a:pt x="21425" y="9278"/>
                  </a:lnTo>
                  <a:lnTo>
                    <a:pt x="19448" y="7420"/>
                  </a:lnTo>
                  <a:lnTo>
                    <a:pt x="21019" y="4769"/>
                  </a:lnTo>
                  <a:lnTo>
                    <a:pt x="18997" y="3374"/>
                  </a:lnTo>
                  <a:lnTo>
                    <a:pt x="15466" y="6313"/>
                  </a:lnTo>
                  <a:lnTo>
                    <a:pt x="14069" y="6313"/>
                  </a:lnTo>
                  <a:lnTo>
                    <a:pt x="16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600;p70">
              <a:extLst>
                <a:ext uri="{FF2B5EF4-FFF2-40B4-BE49-F238E27FC236}">
                  <a16:creationId xmlns:a16="http://schemas.microsoft.com/office/drawing/2014/main" id="{49244294-56D5-424B-BE70-F8E5C3CB8BA6}"/>
                </a:ext>
              </a:extLst>
            </p:cNvPr>
            <p:cNvSpPr/>
            <p:nvPr/>
          </p:nvSpPr>
          <p:spPr>
            <a:xfrm>
              <a:off x="2420400" y="2831000"/>
              <a:ext cx="535600" cy="231975"/>
            </a:xfrm>
            <a:custGeom>
              <a:avLst/>
              <a:gdLst/>
              <a:ahLst/>
              <a:cxnLst/>
              <a:rect l="l" t="t" r="r" b="b"/>
              <a:pathLst>
                <a:path w="21424" h="9279" extrusionOk="0">
                  <a:moveTo>
                    <a:pt x="0" y="1"/>
                  </a:moveTo>
                  <a:lnTo>
                    <a:pt x="9439" y="4719"/>
                  </a:lnTo>
                  <a:lnTo>
                    <a:pt x="12900" y="9278"/>
                  </a:lnTo>
                  <a:lnTo>
                    <a:pt x="16073" y="9278"/>
                  </a:lnTo>
                  <a:lnTo>
                    <a:pt x="14069" y="2964"/>
                  </a:lnTo>
                  <a:lnTo>
                    <a:pt x="15466" y="2964"/>
                  </a:lnTo>
                  <a:lnTo>
                    <a:pt x="18996" y="5904"/>
                  </a:lnTo>
                  <a:lnTo>
                    <a:pt x="21019" y="4510"/>
                  </a:lnTo>
                  <a:lnTo>
                    <a:pt x="19448" y="1858"/>
                  </a:lnTo>
                  <a:lnTo>
                    <a:pt x="2142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E2A25632-6AD5-CFCC-D5C9-D19B69AAB20D}"/>
              </a:ext>
            </a:extLst>
          </p:cNvPr>
          <p:cNvGrpSpPr/>
          <p:nvPr/>
        </p:nvGrpSpPr>
        <p:grpSpPr>
          <a:xfrm>
            <a:off x="4735662" y="5848296"/>
            <a:ext cx="7469964" cy="947209"/>
            <a:chOff x="3422750" y="4216797"/>
            <a:chExt cx="5602473" cy="710407"/>
          </a:xfrm>
        </p:grpSpPr>
        <p:sp>
          <p:nvSpPr>
            <p:cNvPr id="3" name="Terminator 104">
              <a:extLst>
                <a:ext uri="{FF2B5EF4-FFF2-40B4-BE49-F238E27FC236}">
                  <a16:creationId xmlns:a16="http://schemas.microsoft.com/office/drawing/2014/main" id="{2D740E37-1D12-629E-810C-035ABC76F1ED}"/>
                </a:ext>
              </a:extLst>
            </p:cNvPr>
            <p:cNvSpPr/>
            <p:nvPr/>
          </p:nvSpPr>
          <p:spPr>
            <a:xfrm>
              <a:off x="3422750" y="4216797"/>
              <a:ext cx="5602473" cy="710407"/>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60899F41-1A9E-30D6-D214-774AD04A973E}"/>
                </a:ext>
              </a:extLst>
            </p:cNvPr>
            <p:cNvSpPr txBox="1"/>
            <p:nvPr/>
          </p:nvSpPr>
          <p:spPr>
            <a:xfrm>
              <a:off x="4481152" y="4398875"/>
              <a:ext cx="3859348"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Nhân dân Bô- xtơn nổi dậy.</a:t>
              </a:r>
            </a:p>
          </p:txBody>
        </p:sp>
      </p:grpSp>
      <p:grpSp>
        <p:nvGrpSpPr>
          <p:cNvPr id="6" name="Group 5">
            <a:extLst>
              <a:ext uri="{FF2B5EF4-FFF2-40B4-BE49-F238E27FC236}">
                <a16:creationId xmlns:a16="http://schemas.microsoft.com/office/drawing/2014/main" id="{F62FA214-F8FF-BD6E-E1C5-7F1FE9D912E6}"/>
              </a:ext>
            </a:extLst>
          </p:cNvPr>
          <p:cNvGrpSpPr/>
          <p:nvPr/>
        </p:nvGrpSpPr>
        <p:grpSpPr>
          <a:xfrm>
            <a:off x="4594893" y="4722441"/>
            <a:ext cx="7469964" cy="947209"/>
            <a:chOff x="3422750" y="4216797"/>
            <a:chExt cx="5602473" cy="710407"/>
          </a:xfrm>
        </p:grpSpPr>
        <p:sp>
          <p:nvSpPr>
            <p:cNvPr id="8" name="Terminator 95">
              <a:extLst>
                <a:ext uri="{FF2B5EF4-FFF2-40B4-BE49-F238E27FC236}">
                  <a16:creationId xmlns:a16="http://schemas.microsoft.com/office/drawing/2014/main" id="{ECA43EC9-2CDC-FC88-C9FE-F61D57A1C0F4}"/>
                </a:ext>
              </a:extLst>
            </p:cNvPr>
            <p:cNvSpPr/>
            <p:nvPr/>
          </p:nvSpPr>
          <p:spPr>
            <a:xfrm>
              <a:off x="3422750" y="4216797"/>
              <a:ext cx="5602473" cy="710407"/>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282B2E6D-CEAA-8158-8D0D-34122A45CFF1}"/>
                </a:ext>
              </a:extLst>
            </p:cNvPr>
            <p:cNvSpPr txBox="1"/>
            <p:nvPr/>
          </p:nvSpPr>
          <p:spPr>
            <a:xfrm>
              <a:off x="3740560" y="4274444"/>
              <a:ext cx="4838104"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Chiến tranh bắt đầu</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34192F7-697B-D184-4230-A3DE91701CC0}"/>
              </a:ext>
            </a:extLst>
          </p:cNvPr>
          <p:cNvGrpSpPr/>
          <p:nvPr/>
        </p:nvGrpSpPr>
        <p:grpSpPr>
          <a:xfrm>
            <a:off x="4524888" y="3483118"/>
            <a:ext cx="7469964" cy="1015808"/>
            <a:chOff x="3398011" y="1933492"/>
            <a:chExt cx="5602473" cy="761856"/>
          </a:xfrm>
        </p:grpSpPr>
        <p:sp>
          <p:nvSpPr>
            <p:cNvPr id="20" name="Terminator 93">
              <a:extLst>
                <a:ext uri="{FF2B5EF4-FFF2-40B4-BE49-F238E27FC236}">
                  <a16:creationId xmlns:a16="http://schemas.microsoft.com/office/drawing/2014/main" id="{4D3C9340-8E20-BC75-968A-6A06C68E6AD3}"/>
                </a:ext>
              </a:extLst>
            </p:cNvPr>
            <p:cNvSpPr/>
            <p:nvPr/>
          </p:nvSpPr>
          <p:spPr>
            <a:xfrm>
              <a:off x="3398011" y="1933492"/>
              <a:ext cx="5602473" cy="761856"/>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TextBox 20">
              <a:extLst>
                <a:ext uri="{FF2B5EF4-FFF2-40B4-BE49-F238E27FC236}">
                  <a16:creationId xmlns:a16="http://schemas.microsoft.com/office/drawing/2014/main" id="{A99551A9-3AD1-32A7-6CA1-8D7CAB5A9090}"/>
                </a:ext>
              </a:extLst>
            </p:cNvPr>
            <p:cNvSpPr txBox="1"/>
            <p:nvPr/>
          </p:nvSpPr>
          <p:spPr>
            <a:xfrm>
              <a:off x="4429298" y="2053803"/>
              <a:ext cx="4205981"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Tuyên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ngôn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Độc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lập</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ra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41275567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50000">
                                          <p:cBhvr additive="base">
                                            <p:cTn id="7"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49154" name="Picture 2" descr="Tuyên ngôn độc lập Hoa Kỳ – Wikipedia tiếng Việt">
            <a:extLst>
              <a:ext uri="{FF2B5EF4-FFF2-40B4-BE49-F238E27FC236}">
                <a16:creationId xmlns:a16="http://schemas.microsoft.com/office/drawing/2014/main" id="{26181642-DD3E-474F-95DA-C7F7A37B0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010530" cy="682821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B1132DB-01A3-7947-A971-C012D351635C}"/>
              </a:ext>
            </a:extLst>
          </p:cNvPr>
          <p:cNvGrpSpPr>
            <a:grpSpLocks/>
          </p:cNvGrpSpPr>
          <p:nvPr/>
        </p:nvGrpSpPr>
        <p:grpSpPr bwMode="auto">
          <a:xfrm>
            <a:off x="4735286" y="-571500"/>
            <a:ext cx="7732712" cy="7772400"/>
            <a:chOff x="4129314" y="1235463"/>
            <a:chExt cx="3759201" cy="4936598"/>
          </a:xfrm>
        </p:grpSpPr>
        <p:pic>
          <p:nvPicPr>
            <p:cNvPr id="4" name="Picture 2">
              <a:extLst>
                <a:ext uri="{FF2B5EF4-FFF2-40B4-BE49-F238E27FC236}">
                  <a16:creationId xmlns:a16="http://schemas.microsoft.com/office/drawing/2014/main" id="{D1DA2909-258D-4747-BD7E-9BA8C62A9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948" r="5948"/>
            <a:stretch>
              <a:fillRect/>
            </a:stretch>
          </p:blipFill>
          <p:spPr bwMode="auto">
            <a:xfrm>
              <a:off x="4129314" y="1235463"/>
              <a:ext cx="3759201" cy="493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a:extLst>
                <a:ext uri="{FF2B5EF4-FFF2-40B4-BE49-F238E27FC236}">
                  <a16:creationId xmlns:a16="http://schemas.microsoft.com/office/drawing/2014/main" id="{EA869004-98E5-224F-8F23-E17D81947D24}"/>
                </a:ext>
              </a:extLst>
            </p:cNvPr>
            <p:cNvSpPr>
              <a:spLocks noChangeArrowheads="1"/>
            </p:cNvSpPr>
            <p:nvPr/>
          </p:nvSpPr>
          <p:spPr bwMode="auto">
            <a:xfrm>
              <a:off x="4413917" y="1988809"/>
              <a:ext cx="3189995" cy="381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Chúng tôi khẳng định một chân lý hiển nhiên rằng mọi người sinh ra đều bình đẳng, rằng tạo hóa đã ban cho họ những quyền tất yếu và bất khả xâm phạm, trong đó có quyền được sống, quyền được tự do và mưu cầu hạnh phúc. Rằng để đảm bảo cho những quyền lợi này, các chính phủ được lập ra trong nhân dân và có được quyền lực chính đáng trên cơ sở sự đồng ý của nhân dân, rằng bất cứ khi nào một thể chế chính quyền nào đó phá vỡ những mục tiêu này, thì nhân dân có quyền thay đổi hoặc loại bỏ chính quyền đó và lập nên một chính quyền mới, đặt trên nền tảng những nguyên tắc cũng như tổ chức thực thi quyền hành theo một thể chế sao cho có hiệu quả tốt nhất đối với an toàn và hạnh phúc của họ.</a:t>
              </a:r>
            </a:p>
          </p:txBody>
        </p:sp>
      </p:grpSp>
    </p:spTree>
    <p:extLst>
      <p:ext uri="{BB962C8B-B14F-4D97-AF65-F5344CB8AC3E}">
        <p14:creationId xmlns:p14="http://schemas.microsoft.com/office/powerpoint/2010/main" val="236131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1000"/>
                                        <p:tgtEl>
                                          <p:spTgt spid="49154"/>
                                        </p:tgtEl>
                                      </p:cBhvr>
                                    </p:animEffect>
                                    <p:anim calcmode="lin" valueType="num">
                                      <p:cBhvr>
                                        <p:cTn id="8" dur="1000" fill="hold"/>
                                        <p:tgtEl>
                                          <p:spTgt spid="49154"/>
                                        </p:tgtEl>
                                        <p:attrNameLst>
                                          <p:attrName>ppt_x</p:attrName>
                                        </p:attrNameLst>
                                      </p:cBhvr>
                                      <p:tavLst>
                                        <p:tav tm="0">
                                          <p:val>
                                            <p:strVal val="#ppt_x"/>
                                          </p:val>
                                        </p:tav>
                                        <p:tav tm="100000">
                                          <p:val>
                                            <p:strVal val="#ppt_x"/>
                                          </p:val>
                                        </p:tav>
                                      </p:tavLst>
                                    </p:anim>
                                    <p:anim calcmode="lin" valueType="num">
                                      <p:cBhvr>
                                        <p:cTn id="9" dur="1000" fill="hold"/>
                                        <p:tgtEl>
                                          <p:spTgt spid="491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746"/>
        <p:cNvGrpSpPr/>
        <p:nvPr/>
      </p:nvGrpSpPr>
      <p:grpSpPr>
        <a:xfrm>
          <a:off x="0" y="0"/>
          <a:ext cx="0" cy="0"/>
          <a:chOff x="0" y="0"/>
          <a:chExt cx="0" cy="0"/>
        </a:xfrm>
      </p:grpSpPr>
      <p:pic>
        <p:nvPicPr>
          <p:cNvPr id="13" name="Content Placeholder 11" descr="john Adams.jpeg">
            <a:extLst>
              <a:ext uri="{FF2B5EF4-FFF2-40B4-BE49-F238E27FC236}">
                <a16:creationId xmlns:a16="http://schemas.microsoft.com/office/drawing/2014/main" id="{A5D505AC-8A18-284C-A1F2-4E2204CCA8F4}"/>
              </a:ext>
            </a:extLst>
          </p:cNvPr>
          <p:cNvPicPr>
            <a:picLocks noChangeAspect="1"/>
          </p:cNvPicPr>
          <p:nvPr/>
        </p:nvPicPr>
        <p:blipFill>
          <a:blip r:embed="rId3"/>
          <a:srcRect/>
          <a:stretch>
            <a:fillRect/>
          </a:stretch>
        </p:blipFill>
        <p:spPr>
          <a:xfrm>
            <a:off x="8539845" y="3514726"/>
            <a:ext cx="3652156" cy="3322081"/>
          </a:xfrm>
          <a:prstGeom prst="rect">
            <a:avLst/>
          </a:prstGeom>
        </p:spPr>
      </p:pic>
      <p:sp>
        <p:nvSpPr>
          <p:cNvPr id="14" name="Hexagon 6">
            <a:extLst>
              <a:ext uri="{FF2B5EF4-FFF2-40B4-BE49-F238E27FC236}">
                <a16:creationId xmlns:a16="http://schemas.microsoft.com/office/drawing/2014/main" id="{A94F7B42-6FA4-DF4B-B169-62526E4EA785}"/>
              </a:ext>
            </a:extLst>
          </p:cNvPr>
          <p:cNvSpPr>
            <a:spLocks noChangeArrowheads="1"/>
          </p:cNvSpPr>
          <p:nvPr/>
        </p:nvSpPr>
        <p:spPr bwMode="auto">
          <a:xfrm>
            <a:off x="5099957" y="44449"/>
            <a:ext cx="3652157" cy="2667000"/>
          </a:xfrm>
          <a:prstGeom prst="hexagon">
            <a:avLst>
              <a:gd name="adj" fmla="val 25000"/>
              <a:gd name="vf" fmla="val 115470"/>
            </a:avLst>
          </a:prstGeom>
          <a:solidFill>
            <a:srgbClr val="8064A2">
              <a:lumMod val="40000"/>
              <a:lumOff val="60000"/>
            </a:srgbClr>
          </a:solidFill>
          <a:ln w="12700" cap="sq" algn="ctr">
            <a:solidFill>
              <a:sysClr val="windowText" lastClr="000000"/>
            </a:solidFill>
            <a:round/>
            <a:headEnd type="none" w="sm" len="sm"/>
            <a:tailEnd type="none" w="sm" len="sm"/>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5 </a:t>
            </a:r>
            <a:r>
              <a:rPr kumimoji="0" lang="en-US" sz="36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itchFamily="18" charset="0"/>
              </a:rPr>
              <a:t>người</a:t>
            </a: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 </a:t>
            </a:r>
            <a:r>
              <a:rPr kumimoji="0" lang="en-US" sz="36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itchFamily="18" charset="0"/>
              </a:rPr>
              <a:t>soạn</a:t>
            </a: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 </a:t>
            </a:r>
            <a:r>
              <a:rPr kumimoji="0" lang="en-US" sz="36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itchFamily="18" charset="0"/>
              </a:rPr>
              <a:t>thảo</a:t>
            </a: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 </a:t>
            </a:r>
            <a:r>
              <a:rPr kumimoji="0" lang="en-US" sz="36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itchFamily="18" charset="0"/>
              </a:rPr>
              <a:t>Tuyên</a:t>
            </a: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 </a:t>
            </a:r>
            <a:r>
              <a:rPr kumimoji="0" lang="en-US" sz="36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itchFamily="18" charset="0"/>
              </a:rPr>
              <a:t>ngôn</a:t>
            </a: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 </a:t>
            </a:r>
            <a:r>
              <a:rPr kumimoji="0" lang="en-US" sz="36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itchFamily="18" charset="0"/>
              </a:rPr>
              <a:t>độc</a:t>
            </a: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 </a:t>
            </a:r>
            <a:r>
              <a:rPr kumimoji="0" lang="en-US" sz="36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itchFamily="18" charset="0"/>
              </a:rPr>
              <a:t>lập</a:t>
            </a:r>
            <a:endPar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itchFamily="18" charset="0"/>
              </a:rPr>
              <a:t> 4-7-1776</a:t>
            </a:r>
          </a:p>
        </p:txBody>
      </p:sp>
      <p:sp>
        <p:nvSpPr>
          <p:cNvPr id="15" name="Rectangle 12">
            <a:extLst>
              <a:ext uri="{FF2B5EF4-FFF2-40B4-BE49-F238E27FC236}">
                <a16:creationId xmlns:a16="http://schemas.microsoft.com/office/drawing/2014/main" id="{164FC006-2EDF-2D40-9780-7AC03B540A92}"/>
              </a:ext>
            </a:extLst>
          </p:cNvPr>
          <p:cNvSpPr>
            <a:spLocks noChangeArrowheads="1"/>
          </p:cNvSpPr>
          <p:nvPr/>
        </p:nvSpPr>
        <p:spPr bwMode="auto">
          <a:xfrm>
            <a:off x="9633712" y="6313587"/>
            <a:ext cx="1968809" cy="523220"/>
          </a:xfrm>
          <a:prstGeom prst="rect">
            <a:avLst/>
          </a:prstGeom>
          <a:solidFill>
            <a:schemeClr val="bg1"/>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John Adams</a:t>
            </a:r>
          </a:p>
        </p:txBody>
      </p:sp>
      <p:pic>
        <p:nvPicPr>
          <p:cNvPr id="16" name="Picture 3" descr="C:\Documents and Settings\hoangduong\My Documents\thietkehsbaigiang\bacmy\richard herry lee.jpeg">
            <a:extLst>
              <a:ext uri="{FF2B5EF4-FFF2-40B4-BE49-F238E27FC236}">
                <a16:creationId xmlns:a16="http://schemas.microsoft.com/office/drawing/2014/main" id="{0FF647F0-C51D-314E-ABFD-091A6DC0DA73}"/>
              </a:ext>
            </a:extLst>
          </p:cNvPr>
          <p:cNvPicPr>
            <a:picLocks noChangeAspect="1" noChangeArrowheads="1"/>
          </p:cNvPicPr>
          <p:nvPr/>
        </p:nvPicPr>
        <p:blipFill>
          <a:blip r:embed="rId4"/>
          <a:srcRect/>
          <a:stretch>
            <a:fillRect/>
          </a:stretch>
        </p:blipFill>
        <p:spPr bwMode="auto">
          <a:xfrm>
            <a:off x="8586982" y="21193"/>
            <a:ext cx="3605018" cy="3385582"/>
          </a:xfrm>
          <a:prstGeom prst="rect">
            <a:avLst/>
          </a:prstGeom>
          <a:noFill/>
          <a:ln w="9525">
            <a:noFill/>
            <a:miter lim="800000"/>
            <a:headEnd/>
            <a:tailEnd/>
          </a:ln>
        </p:spPr>
      </p:pic>
      <p:sp>
        <p:nvSpPr>
          <p:cNvPr id="17" name="Rectangle 14">
            <a:extLst>
              <a:ext uri="{FF2B5EF4-FFF2-40B4-BE49-F238E27FC236}">
                <a16:creationId xmlns:a16="http://schemas.microsoft.com/office/drawing/2014/main" id="{CF661661-DE41-574A-A289-3331134F835E}"/>
              </a:ext>
            </a:extLst>
          </p:cNvPr>
          <p:cNvSpPr>
            <a:spLocks noChangeArrowheads="1"/>
          </p:cNvSpPr>
          <p:nvPr/>
        </p:nvSpPr>
        <p:spPr bwMode="auto">
          <a:xfrm>
            <a:off x="9900557" y="2819400"/>
            <a:ext cx="1459054" cy="523220"/>
          </a:xfrm>
          <a:prstGeom prst="rect">
            <a:avLst/>
          </a:prstGeom>
          <a:solidFill>
            <a:schemeClr val="bg1"/>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R.H Lee</a:t>
            </a:r>
          </a:p>
        </p:txBody>
      </p:sp>
      <p:pic>
        <p:nvPicPr>
          <p:cNvPr id="18" name="Picture 4" descr="C:\Documents and Settings\hoangduong\My Documents\thietkehsbaigiang\bacmy\Robert R. Livingston2.jpeg">
            <a:extLst>
              <a:ext uri="{FF2B5EF4-FFF2-40B4-BE49-F238E27FC236}">
                <a16:creationId xmlns:a16="http://schemas.microsoft.com/office/drawing/2014/main" id="{72BDACFA-93E7-1A4A-BBDF-3C2E38637DDE}"/>
              </a:ext>
            </a:extLst>
          </p:cNvPr>
          <p:cNvPicPr>
            <a:picLocks noChangeAspect="1" noChangeArrowheads="1"/>
          </p:cNvPicPr>
          <p:nvPr/>
        </p:nvPicPr>
        <p:blipFill>
          <a:blip r:embed="rId5"/>
          <a:srcRect/>
          <a:stretch>
            <a:fillRect/>
          </a:stretch>
        </p:blipFill>
        <p:spPr bwMode="auto">
          <a:xfrm>
            <a:off x="38099" y="3617162"/>
            <a:ext cx="5061858" cy="3240838"/>
          </a:xfrm>
          <a:prstGeom prst="rect">
            <a:avLst/>
          </a:prstGeom>
          <a:noFill/>
          <a:ln w="9525">
            <a:noFill/>
            <a:miter lim="800000"/>
            <a:headEnd/>
            <a:tailEnd/>
          </a:ln>
        </p:spPr>
      </p:pic>
      <p:sp>
        <p:nvSpPr>
          <p:cNvPr id="19" name="Rectangle 16">
            <a:extLst>
              <a:ext uri="{FF2B5EF4-FFF2-40B4-BE49-F238E27FC236}">
                <a16:creationId xmlns:a16="http://schemas.microsoft.com/office/drawing/2014/main" id="{4627FF4A-9A3F-6E43-8590-F8864AA6E90A}"/>
              </a:ext>
            </a:extLst>
          </p:cNvPr>
          <p:cNvSpPr>
            <a:spLocks noChangeArrowheads="1"/>
          </p:cNvSpPr>
          <p:nvPr/>
        </p:nvSpPr>
        <p:spPr bwMode="auto">
          <a:xfrm>
            <a:off x="589480" y="6341130"/>
            <a:ext cx="4192460" cy="523220"/>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Robert R. Livingston</a:t>
            </a:r>
          </a:p>
        </p:txBody>
      </p:sp>
      <p:pic>
        <p:nvPicPr>
          <p:cNvPr id="20" name="Picture 5" descr="C:\Documents and Settings\hoangduong\My Documents\thietkehsbaigiang\bacmy\Roger Sherman,.jpeg">
            <a:extLst>
              <a:ext uri="{FF2B5EF4-FFF2-40B4-BE49-F238E27FC236}">
                <a16:creationId xmlns:a16="http://schemas.microsoft.com/office/drawing/2014/main" id="{FD7EA4EC-096B-DE4D-8A34-0EF4E4E3CAB4}"/>
              </a:ext>
            </a:extLst>
          </p:cNvPr>
          <p:cNvPicPr>
            <a:picLocks noChangeAspect="1" noChangeArrowheads="1"/>
          </p:cNvPicPr>
          <p:nvPr/>
        </p:nvPicPr>
        <p:blipFill>
          <a:blip r:embed="rId6"/>
          <a:srcRect/>
          <a:stretch>
            <a:fillRect/>
          </a:stretch>
        </p:blipFill>
        <p:spPr>
          <a:xfrm>
            <a:off x="-38100" y="0"/>
            <a:ext cx="5138057" cy="3128962"/>
          </a:xfrm>
          <a:prstGeom prst="rect">
            <a:avLst/>
          </a:prstGeom>
          <a:noFill/>
        </p:spPr>
      </p:pic>
      <p:sp>
        <p:nvSpPr>
          <p:cNvPr id="21" name="Rectangle 20">
            <a:extLst>
              <a:ext uri="{FF2B5EF4-FFF2-40B4-BE49-F238E27FC236}">
                <a16:creationId xmlns:a16="http://schemas.microsoft.com/office/drawing/2014/main" id="{58201599-9F90-3945-B423-FC72AD67B1F4}"/>
              </a:ext>
            </a:extLst>
          </p:cNvPr>
          <p:cNvSpPr>
            <a:spLocks noChangeArrowheads="1"/>
          </p:cNvSpPr>
          <p:nvPr/>
        </p:nvSpPr>
        <p:spPr bwMode="auto">
          <a:xfrm>
            <a:off x="333617" y="2608917"/>
            <a:ext cx="4109551" cy="523220"/>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Roger Sherman</a:t>
            </a:r>
          </a:p>
        </p:txBody>
      </p:sp>
      <p:pic>
        <p:nvPicPr>
          <p:cNvPr id="22" name="Picture 7" descr="Jefferson">
            <a:extLst>
              <a:ext uri="{FF2B5EF4-FFF2-40B4-BE49-F238E27FC236}">
                <a16:creationId xmlns:a16="http://schemas.microsoft.com/office/drawing/2014/main" id="{E5C3A1B3-6636-394A-B9A3-11AE73FE05B6}"/>
              </a:ext>
            </a:extLst>
          </p:cNvPr>
          <p:cNvPicPr>
            <a:picLocks noChangeAspect="1" noChangeArrowheads="1"/>
          </p:cNvPicPr>
          <p:nvPr/>
        </p:nvPicPr>
        <p:blipFill>
          <a:blip r:embed="rId7"/>
          <a:srcRect/>
          <a:stretch>
            <a:fillRect/>
          </a:stretch>
        </p:blipFill>
        <p:spPr bwMode="auto">
          <a:xfrm>
            <a:off x="5080712" y="2819400"/>
            <a:ext cx="3429000" cy="4051300"/>
          </a:xfrm>
          <a:prstGeom prst="rect">
            <a:avLst/>
          </a:prstGeom>
          <a:noFill/>
          <a:ln w="9525">
            <a:noFill/>
            <a:miter lim="800000"/>
            <a:headEnd/>
            <a:tailEnd/>
          </a:ln>
        </p:spPr>
      </p:pic>
      <p:sp>
        <p:nvSpPr>
          <p:cNvPr id="23" name="Rectangle 22">
            <a:extLst>
              <a:ext uri="{FF2B5EF4-FFF2-40B4-BE49-F238E27FC236}">
                <a16:creationId xmlns:a16="http://schemas.microsoft.com/office/drawing/2014/main" id="{59E5098E-B926-634A-B542-04A354146DBF}"/>
              </a:ext>
            </a:extLst>
          </p:cNvPr>
          <p:cNvSpPr>
            <a:spLocks noChangeArrowheads="1"/>
          </p:cNvSpPr>
          <p:nvPr/>
        </p:nvSpPr>
        <p:spPr bwMode="auto">
          <a:xfrm>
            <a:off x="5371419" y="6443990"/>
            <a:ext cx="2927404" cy="523220"/>
          </a:xfrm>
          <a:prstGeom prst="rect">
            <a:avLst/>
          </a:prstGeom>
          <a:solidFill>
            <a:schemeClr val="bg1"/>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Thomas Jefferson</a:t>
            </a:r>
          </a:p>
        </p:txBody>
      </p:sp>
    </p:spTree>
    <p:extLst>
      <p:ext uri="{BB962C8B-B14F-4D97-AF65-F5344CB8AC3E}">
        <p14:creationId xmlns:p14="http://schemas.microsoft.com/office/powerpoint/2010/main" val="161673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4)">
                                      <p:cBhvr>
                                        <p:cTn id="10" dur="2000"/>
                                        <p:tgtEl>
                                          <p:spTgt spid="14"/>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4)">
                                      <p:cBhvr>
                                        <p:cTn id="13" dur="2000"/>
                                        <p:tgtEl>
                                          <p:spTgt spid="15"/>
                                        </p:tgtEl>
                                      </p:cBhvr>
                                    </p:animEffect>
                                  </p:childTnLst>
                                </p:cTn>
                              </p:par>
                              <p:par>
                                <p:cTn id="14" presetID="21"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4)">
                                      <p:cBhvr>
                                        <p:cTn id="16" dur="2000"/>
                                        <p:tgtEl>
                                          <p:spTgt spid="16"/>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4)">
                                      <p:cBhvr>
                                        <p:cTn id="19" dur="2000"/>
                                        <p:tgtEl>
                                          <p:spTgt spid="17"/>
                                        </p:tgtEl>
                                      </p:cBhvr>
                                    </p:animEffect>
                                  </p:childTnLst>
                                </p:cTn>
                              </p:par>
                              <p:par>
                                <p:cTn id="20" presetID="21"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4)">
                                      <p:cBhvr>
                                        <p:cTn id="22" dur="2000"/>
                                        <p:tgtEl>
                                          <p:spTgt spid="18"/>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heel(4)">
                                      <p:cBhvr>
                                        <p:cTn id="25" dur="2000"/>
                                        <p:tgtEl>
                                          <p:spTgt spid="19"/>
                                        </p:tgtEl>
                                      </p:cBhvr>
                                    </p:animEffect>
                                  </p:childTnLst>
                                </p:cTn>
                              </p:par>
                              <p:par>
                                <p:cTn id="26" presetID="21"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heel(4)">
                                      <p:cBhvr>
                                        <p:cTn id="28" dur="2000"/>
                                        <p:tgtEl>
                                          <p:spTgt spid="20"/>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heel(4)">
                                      <p:cBhvr>
                                        <p:cTn id="31" dur="2000"/>
                                        <p:tgtEl>
                                          <p:spTgt spid="21"/>
                                        </p:tgtEl>
                                      </p:cBhvr>
                                    </p:animEffect>
                                  </p:childTnLst>
                                </p:cTn>
                              </p:par>
                              <p:par>
                                <p:cTn id="32" presetID="21"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heel(4)">
                                      <p:cBhvr>
                                        <p:cTn id="34" dur="2000"/>
                                        <p:tgtEl>
                                          <p:spTgt spid="22"/>
                                        </p:tgtEl>
                                      </p:cBhvr>
                                    </p:animEffect>
                                  </p:childTnLst>
                                </p:cTn>
                              </p:par>
                              <p:par>
                                <p:cTn id="35" presetID="21"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heel(4)">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P spid="21"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ền giấy 1 đô la Mỹ – Wikipedia tiếng Việt">
            <a:extLst>
              <a:ext uri="{FF2B5EF4-FFF2-40B4-BE49-F238E27FC236}">
                <a16:creationId xmlns:a16="http://schemas.microsoft.com/office/drawing/2014/main" id="{4D6D68B8-0B55-BFE1-2C83-78A92A54B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4364" y="3361811"/>
            <a:ext cx="7077636" cy="3496188"/>
          </a:xfrm>
          <a:prstGeom prst="rect">
            <a:avLst/>
          </a:prstGeom>
          <a:noFill/>
          <a:extLst>
            <a:ext uri="{909E8E84-426E-40DD-AFC4-6F175D3DCCD1}">
              <a14:hiddenFill xmlns:a14="http://schemas.microsoft.com/office/drawing/2010/main">
                <a:solidFill>
                  <a:srgbClr val="FFFFFF"/>
                </a:solidFill>
              </a14:hiddenFill>
            </a:ext>
          </a:extLst>
        </p:spPr>
      </p:pic>
      <p:pic>
        <p:nvPicPr>
          <p:cNvPr id="54274" name="Picture 2" descr="Tượng Nữ thần tự do và những điều thú vị có thể bạn chưa biết- ImmiCa">
            <a:extLst>
              <a:ext uri="{FF2B5EF4-FFF2-40B4-BE49-F238E27FC236}">
                <a16:creationId xmlns:a16="http://schemas.microsoft.com/office/drawing/2014/main" id="{6A34E944-FF6F-BD45-A2F0-CD1D453DEC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08" r="50000"/>
          <a:stretch/>
        </p:blipFill>
        <p:spPr bwMode="auto">
          <a:xfrm>
            <a:off x="0" y="0"/>
            <a:ext cx="512717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4278" name="Picture 6" descr="Cờ nước Mỹ và những bí mật ẩn chứa bên trong nó">
            <a:extLst>
              <a:ext uri="{FF2B5EF4-FFF2-40B4-BE49-F238E27FC236}">
                <a16:creationId xmlns:a16="http://schemas.microsoft.com/office/drawing/2014/main" id="{C47A2508-7797-114A-8C31-029D16FD43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171" y="0"/>
            <a:ext cx="7064829"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B7ECB81-597B-84B0-0FC5-86F9C2EF2409}"/>
              </a:ext>
            </a:extLst>
          </p:cNvPr>
          <p:cNvSpPr/>
          <p:nvPr/>
        </p:nvSpPr>
        <p:spPr>
          <a:xfrm>
            <a:off x="0" y="5486399"/>
            <a:ext cx="5224153" cy="13716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noProof="0">
                <a:solidFill>
                  <a:srgbClr val="FFFF00"/>
                </a:solidFill>
                <a:latin typeface="Times New Roman" pitchFamily="18" charset="0"/>
                <a:cs typeface="Times New Roman" pitchFamily="18" charset="0"/>
              </a:rPr>
              <a:t>Đồng 1 đô la ở nước Mỹ in hình nhân vật lịch sử nào?</a:t>
            </a:r>
            <a:endParaRPr kumimoji="0" lang="vi-VN" sz="3200" b="1" i="0" u="none" strike="noStrike" kern="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9653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checkerboard(down)">
                                      <p:cBhvr>
                                        <p:cTn id="7" dur="500"/>
                                        <p:tgtEl>
                                          <p:spTgt spid="54274"/>
                                        </p:tgtEl>
                                      </p:cBhvr>
                                    </p:animEffect>
                                  </p:childTnLst>
                                </p:cTn>
                              </p:par>
                              <p:par>
                                <p:cTn id="8" presetID="5" presetClass="entr" presetSubtype="5" fill="hold" nodeType="withEffect">
                                  <p:stCondLst>
                                    <p:cond delay="0"/>
                                  </p:stCondLst>
                                  <p:childTnLst>
                                    <p:set>
                                      <p:cBhvr>
                                        <p:cTn id="9" dur="1" fill="hold">
                                          <p:stCondLst>
                                            <p:cond delay="0"/>
                                          </p:stCondLst>
                                        </p:cTn>
                                        <p:tgtEl>
                                          <p:spTgt spid="54278"/>
                                        </p:tgtEl>
                                        <p:attrNameLst>
                                          <p:attrName>style.visibility</p:attrName>
                                        </p:attrNameLst>
                                      </p:cBhvr>
                                      <p:to>
                                        <p:strVal val="visible"/>
                                      </p:to>
                                    </p:set>
                                    <p:animEffect transition="in" filter="checkerboard(down)">
                                      <p:cBhvr>
                                        <p:cTn id="10" dur="500"/>
                                        <p:tgtEl>
                                          <p:spTgt spid="54278"/>
                                        </p:tgtEl>
                                      </p:cBhvr>
                                    </p:animEffect>
                                  </p:childTnLst>
                                </p:cTn>
                              </p:par>
                              <p:par>
                                <p:cTn id="11" presetID="5" presetClass="entr" presetSubtype="5"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3" name="Vertical Scroll 2">
            <a:extLst>
              <a:ext uri="{FF2B5EF4-FFF2-40B4-BE49-F238E27FC236}">
                <a16:creationId xmlns:a16="http://schemas.microsoft.com/office/drawing/2014/main" id="{2BCF6757-70C4-4C47-AC56-4250B2679ABF}"/>
              </a:ext>
            </a:extLst>
          </p:cNvPr>
          <p:cNvSpPr/>
          <p:nvPr/>
        </p:nvSpPr>
        <p:spPr bwMode="auto">
          <a:xfrm>
            <a:off x="5679550" y="749270"/>
            <a:ext cx="6741050" cy="5359460"/>
          </a:xfrm>
          <a:prstGeom prst="verticalScroll">
            <a:avLst/>
          </a:prstGeom>
          <a:solidFill>
            <a:srgbClr val="66FFFF">
              <a:alpha val="49000"/>
            </a:srgbClr>
          </a:solidFill>
          <a:ln w="12700" cap="sq" cmpd="sng" algn="ctr">
            <a:solidFill>
              <a:srgbClr val="000000"/>
            </a:solidFill>
            <a:prstDash val="solid"/>
            <a:round/>
            <a:headEnd type="none" w="sm" len="sm"/>
            <a:tailEnd type="none" w="sm" len="sm"/>
          </a:ln>
          <a:effectLst>
            <a:outerShdw blurRad="254000" dist="762000" dir="2220000" sx="1000" sy="1000" algn="ctr" rotWithShape="0">
              <a:srgbClr val="00FFFF">
                <a:alpha val="82000"/>
              </a:srgbClr>
            </a:outerShdw>
          </a:effectLst>
        </p:spPr>
        <p:txBody>
          <a:bodyPr/>
          <a:lstStyle/>
          <a:p>
            <a:pPr marL="0" marR="0" lvl="0" indent="0" algn="just" defTabSz="914400" rtl="0" eaLnBrk="1" fontAlgn="auto" latinLnBrk="0" hangingPunct="1">
              <a:lnSpc>
                <a:spcPct val="80000"/>
              </a:lnSpc>
              <a:spcBef>
                <a:spcPts val="0"/>
              </a:spcBef>
              <a:spcAft>
                <a:spcPts val="0"/>
              </a:spcAft>
              <a:buClrTx/>
              <a:buSzTx/>
              <a:buFont typeface="Wingdings" pitchFamily="2" charset="2"/>
              <a:buNone/>
              <a:tabLst/>
              <a:defRPr/>
            </a:pPr>
            <a:r>
              <a:rPr kumimoji="0" lang="en-US" sz="2400" b="0" i="0" u="none" strike="noStrike" kern="0" cap="none" spc="0" normalizeH="0" baseline="0" noProof="0" dirty="0">
                <a:ln>
                  <a:noFill/>
                </a:ln>
                <a:solidFill>
                  <a:srgbClr val="4C16F8"/>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Hỡi</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đồng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bào</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cả</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tất</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cả</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mọi</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sinh</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ra</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đều</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bình</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đẳng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tạo</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hóa</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họ</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ai</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xâm</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phạm</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đựoc</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trông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rộng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ra</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ấy</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ý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nghĩa</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Tất</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cả</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thế</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giới</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sinh</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ra</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đều</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bình</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đẳng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nào</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cũng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sung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suớng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do”…</a:t>
            </a:r>
          </a:p>
          <a:p>
            <a:pPr marL="0" marR="0" lvl="0" indent="0" algn="just"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Trích</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Tuyên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ngôn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độc</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lập</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Việt</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Nam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chủ</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4C16F8"/>
                </a:solidFill>
                <a:effectLst/>
                <a:uLnTx/>
                <a:uFillTx/>
                <a:latin typeface="Times New Roman" panose="02020603050405020304" pitchFamily="18" charset="0"/>
                <a:ea typeface="+mn-ea"/>
                <a:cs typeface="Times New Roman" panose="02020603050405020304" pitchFamily="18" charset="0"/>
              </a:rPr>
              <a:t>Cộng</a:t>
            </a:r>
            <a:r>
              <a:rPr kumimoji="0" lang="en-US" sz="2400" b="0" i="0" u="none" strike="noStrike" kern="0" cap="none" spc="0" normalizeH="0" baseline="0" noProof="0" dirty="0">
                <a:ln>
                  <a:noFill/>
                </a:ln>
                <a:solidFill>
                  <a:srgbClr val="4C16F8"/>
                </a:solidFill>
                <a:effectLst/>
                <a:uLnTx/>
                <a:uFillTx/>
                <a:latin typeface="Times New Roman" panose="02020603050405020304" pitchFamily="18" charset="0"/>
                <a:ea typeface="+mn-ea"/>
                <a:cs typeface="Times New Roman" panose="02020603050405020304" pitchFamily="18" charset="0"/>
              </a:rPr>
              <a:t> hòa2-9-1945)</a:t>
            </a:r>
          </a:p>
        </p:txBody>
      </p:sp>
      <p:pic>
        <p:nvPicPr>
          <p:cNvPr id="51202" name="Picture 2" descr="Quyền con người và quyền dân tộc trong bản Tuyên ngôn độc lập ngày 2.9.1945  - Báo Tây Ninh Online">
            <a:extLst>
              <a:ext uri="{FF2B5EF4-FFF2-40B4-BE49-F238E27FC236}">
                <a16:creationId xmlns:a16="http://schemas.microsoft.com/office/drawing/2014/main" id="{2ADEE341-C0BB-464E-8960-B72C176D1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9270"/>
            <a:ext cx="6096000" cy="524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82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par>
                                <p:cTn id="8" presetID="3" presetClass="entr" presetSubtype="5" fill="hold" nodeType="withEffect">
                                  <p:stCondLst>
                                    <p:cond delay="0"/>
                                  </p:stCondLst>
                                  <p:childTnLst>
                                    <p:set>
                                      <p:cBhvr>
                                        <p:cTn id="9" dur="1" fill="hold">
                                          <p:stCondLst>
                                            <p:cond delay="0"/>
                                          </p:stCondLst>
                                        </p:cTn>
                                        <p:tgtEl>
                                          <p:spTgt spid="51202"/>
                                        </p:tgtEl>
                                        <p:attrNameLst>
                                          <p:attrName>style.visibility</p:attrName>
                                        </p:attrNameLst>
                                      </p:cBhvr>
                                      <p:to>
                                        <p:strVal val="visible"/>
                                      </p:to>
                                    </p:set>
                                    <p:animEffect transition="in" filter="blinds(vertical)">
                                      <p:cBhvr>
                                        <p:cTn id="10"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197148" y="3662195"/>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196470" y="494349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47701" y="4897738"/>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24405" y="4631531"/>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4/1775</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684088" y="3655594"/>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61624" y="3528762"/>
              <a:ext cx="146447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4/7/1776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9" y="242858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06785" y="2428589"/>
            <a:ext cx="2365016" cy="877452"/>
            <a:chOff x="455088" y="2177387"/>
            <a:chExt cx="1773762"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455088" y="2346632"/>
              <a:ext cx="1678768"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10/1781</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418748" y="1230458"/>
            <a:ext cx="2553052" cy="877452"/>
            <a:chOff x="314061" y="922843"/>
            <a:chExt cx="1914789"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314061" y="1062915"/>
              <a:ext cx="1850232"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9/1783</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84" name="Google Shape;1954;p71">
            <a:extLst>
              <a:ext uri="{FF2B5EF4-FFF2-40B4-BE49-F238E27FC236}">
                <a16:creationId xmlns:a16="http://schemas.microsoft.com/office/drawing/2014/main" id="{EFD5A229-A0EF-714E-B853-37BA02DB99EF}"/>
              </a:ext>
            </a:extLst>
          </p:cNvPr>
          <p:cNvGrpSpPr/>
          <p:nvPr/>
        </p:nvGrpSpPr>
        <p:grpSpPr>
          <a:xfrm>
            <a:off x="788644" y="0"/>
            <a:ext cx="1059941" cy="1120245"/>
            <a:chOff x="1848400" y="651357"/>
            <a:chExt cx="3924835" cy="4825318"/>
          </a:xfrm>
          <a:solidFill>
            <a:schemeClr val="bg1"/>
          </a:solidFill>
        </p:grpSpPr>
        <p:sp>
          <p:nvSpPr>
            <p:cNvPr id="85" name="Google Shape;1955;p71">
              <a:extLst>
                <a:ext uri="{FF2B5EF4-FFF2-40B4-BE49-F238E27FC236}">
                  <a16:creationId xmlns:a16="http://schemas.microsoft.com/office/drawing/2014/main" id="{D47E54F4-0D97-EA49-ACA6-DBC415E52085}"/>
                </a:ext>
              </a:extLst>
            </p:cNvPr>
            <p:cNvSpPr/>
            <p:nvPr/>
          </p:nvSpPr>
          <p:spPr>
            <a:xfrm>
              <a:off x="1848400" y="769375"/>
              <a:ext cx="2204950" cy="4707300"/>
            </a:xfrm>
            <a:custGeom>
              <a:avLst/>
              <a:gdLst/>
              <a:ahLst/>
              <a:cxnLst/>
              <a:rect l="l" t="t" r="r" b="b"/>
              <a:pathLst>
                <a:path w="88198" h="188292" extrusionOk="0">
                  <a:moveTo>
                    <a:pt x="13008" y="12032"/>
                  </a:moveTo>
                  <a:cubicBezTo>
                    <a:pt x="15369" y="12032"/>
                    <a:pt x="12413" y="14108"/>
                    <a:pt x="12413" y="14108"/>
                  </a:cubicBezTo>
                  <a:lnTo>
                    <a:pt x="12102" y="12103"/>
                  </a:lnTo>
                  <a:cubicBezTo>
                    <a:pt x="12466" y="12054"/>
                    <a:pt x="12765" y="12032"/>
                    <a:pt x="13008" y="12032"/>
                  </a:cubicBezTo>
                  <a:close/>
                  <a:moveTo>
                    <a:pt x="18407" y="54339"/>
                  </a:moveTo>
                  <a:cubicBezTo>
                    <a:pt x="18534" y="54398"/>
                    <a:pt x="18665" y="54449"/>
                    <a:pt x="18786" y="54519"/>
                  </a:cubicBezTo>
                  <a:cubicBezTo>
                    <a:pt x="19073" y="54683"/>
                    <a:pt x="19317" y="54899"/>
                    <a:pt x="19537" y="55141"/>
                  </a:cubicBezTo>
                  <a:cubicBezTo>
                    <a:pt x="19423" y="55193"/>
                    <a:pt x="19319" y="55243"/>
                    <a:pt x="19228" y="55291"/>
                  </a:cubicBezTo>
                  <a:cubicBezTo>
                    <a:pt x="18987" y="55284"/>
                    <a:pt x="18916" y="55259"/>
                    <a:pt x="18868" y="55259"/>
                  </a:cubicBezTo>
                  <a:cubicBezTo>
                    <a:pt x="18811" y="55259"/>
                    <a:pt x="18787" y="55296"/>
                    <a:pt x="18541" y="55449"/>
                  </a:cubicBezTo>
                  <a:cubicBezTo>
                    <a:pt x="18493" y="55080"/>
                    <a:pt x="18452" y="54709"/>
                    <a:pt x="18407" y="54339"/>
                  </a:cubicBezTo>
                  <a:close/>
                  <a:moveTo>
                    <a:pt x="7627" y="56137"/>
                  </a:moveTo>
                  <a:lnTo>
                    <a:pt x="7791" y="58874"/>
                  </a:lnTo>
                  <a:cubicBezTo>
                    <a:pt x="7791" y="58874"/>
                    <a:pt x="6913" y="59376"/>
                    <a:pt x="6035" y="60430"/>
                  </a:cubicBezTo>
                  <a:cubicBezTo>
                    <a:pt x="6302" y="58878"/>
                    <a:pt x="6773" y="57355"/>
                    <a:pt x="7627" y="56137"/>
                  </a:cubicBezTo>
                  <a:close/>
                  <a:moveTo>
                    <a:pt x="15168" y="87734"/>
                  </a:moveTo>
                  <a:cubicBezTo>
                    <a:pt x="15168" y="87734"/>
                    <a:pt x="15940" y="87985"/>
                    <a:pt x="16414" y="88621"/>
                  </a:cubicBezTo>
                  <a:cubicBezTo>
                    <a:pt x="16343" y="88702"/>
                    <a:pt x="16280" y="88789"/>
                    <a:pt x="16204" y="88866"/>
                  </a:cubicBezTo>
                  <a:cubicBezTo>
                    <a:pt x="15278" y="89813"/>
                    <a:pt x="13931" y="90341"/>
                    <a:pt x="12465" y="90341"/>
                  </a:cubicBezTo>
                  <a:cubicBezTo>
                    <a:pt x="12382" y="90341"/>
                    <a:pt x="12297" y="90339"/>
                    <a:pt x="12213" y="90336"/>
                  </a:cubicBezTo>
                  <a:cubicBezTo>
                    <a:pt x="10656" y="90268"/>
                    <a:pt x="9252" y="89611"/>
                    <a:pt x="8363" y="88531"/>
                  </a:cubicBezTo>
                  <a:cubicBezTo>
                    <a:pt x="8240" y="88378"/>
                    <a:pt x="8126" y="88219"/>
                    <a:pt x="8020" y="88054"/>
                  </a:cubicBezTo>
                  <a:lnTo>
                    <a:pt x="8020" y="88054"/>
                  </a:lnTo>
                  <a:cubicBezTo>
                    <a:pt x="9344" y="88295"/>
                    <a:pt x="10474" y="88383"/>
                    <a:pt x="11417" y="88383"/>
                  </a:cubicBezTo>
                  <a:cubicBezTo>
                    <a:pt x="13979" y="88383"/>
                    <a:pt x="15168" y="87734"/>
                    <a:pt x="15168" y="87734"/>
                  </a:cubicBezTo>
                  <a:close/>
                  <a:moveTo>
                    <a:pt x="11570" y="102144"/>
                  </a:moveTo>
                  <a:lnTo>
                    <a:pt x="13600" y="104976"/>
                  </a:lnTo>
                  <a:lnTo>
                    <a:pt x="13600" y="109771"/>
                  </a:lnTo>
                  <a:cubicBezTo>
                    <a:pt x="13600" y="109771"/>
                    <a:pt x="13484" y="109907"/>
                    <a:pt x="13327" y="110137"/>
                  </a:cubicBezTo>
                  <a:cubicBezTo>
                    <a:pt x="12337" y="108242"/>
                    <a:pt x="11716" y="106064"/>
                    <a:pt x="11567" y="103774"/>
                  </a:cubicBezTo>
                  <a:cubicBezTo>
                    <a:pt x="11533" y="103231"/>
                    <a:pt x="11534" y="102687"/>
                    <a:pt x="11570" y="102144"/>
                  </a:cubicBezTo>
                  <a:close/>
                  <a:moveTo>
                    <a:pt x="52811" y="100747"/>
                  </a:moveTo>
                  <a:cubicBezTo>
                    <a:pt x="53858" y="102824"/>
                    <a:pt x="54482" y="105123"/>
                    <a:pt x="54576" y="107429"/>
                  </a:cubicBezTo>
                  <a:cubicBezTo>
                    <a:pt x="54629" y="108720"/>
                    <a:pt x="54507" y="110020"/>
                    <a:pt x="54247" y="111295"/>
                  </a:cubicBezTo>
                  <a:cubicBezTo>
                    <a:pt x="53650" y="107808"/>
                    <a:pt x="53295" y="104240"/>
                    <a:pt x="52811" y="100747"/>
                  </a:cubicBezTo>
                  <a:close/>
                  <a:moveTo>
                    <a:pt x="15418" y="128316"/>
                  </a:moveTo>
                  <a:lnTo>
                    <a:pt x="15418" y="128316"/>
                  </a:lnTo>
                  <a:cubicBezTo>
                    <a:pt x="16184" y="129795"/>
                    <a:pt x="17233" y="131031"/>
                    <a:pt x="18665" y="131768"/>
                  </a:cubicBezTo>
                  <a:cubicBezTo>
                    <a:pt x="18600" y="132010"/>
                    <a:pt x="18533" y="132252"/>
                    <a:pt x="18455" y="132491"/>
                  </a:cubicBezTo>
                  <a:cubicBezTo>
                    <a:pt x="18341" y="132845"/>
                    <a:pt x="17907" y="133980"/>
                    <a:pt x="17187" y="133980"/>
                  </a:cubicBezTo>
                  <a:cubicBezTo>
                    <a:pt x="17171" y="133980"/>
                    <a:pt x="17154" y="133979"/>
                    <a:pt x="17137" y="133978"/>
                  </a:cubicBezTo>
                  <a:cubicBezTo>
                    <a:pt x="16446" y="133934"/>
                    <a:pt x="16103" y="132878"/>
                    <a:pt x="15989" y="132426"/>
                  </a:cubicBezTo>
                  <a:cubicBezTo>
                    <a:pt x="15648" y="131089"/>
                    <a:pt x="15460" y="129705"/>
                    <a:pt x="15418" y="128316"/>
                  </a:cubicBezTo>
                  <a:close/>
                  <a:moveTo>
                    <a:pt x="8714" y="0"/>
                  </a:moveTo>
                  <a:lnTo>
                    <a:pt x="9266" y="10581"/>
                  </a:lnTo>
                  <a:cubicBezTo>
                    <a:pt x="9266" y="10581"/>
                    <a:pt x="7953" y="11825"/>
                    <a:pt x="9750" y="12517"/>
                  </a:cubicBezTo>
                  <a:lnTo>
                    <a:pt x="10028" y="14799"/>
                  </a:lnTo>
                  <a:cubicBezTo>
                    <a:pt x="10028" y="14799"/>
                    <a:pt x="9980" y="14795"/>
                    <a:pt x="9898" y="14795"/>
                  </a:cubicBezTo>
                  <a:cubicBezTo>
                    <a:pt x="9468" y="14795"/>
                    <a:pt x="8094" y="14893"/>
                    <a:pt x="7745" y="16113"/>
                  </a:cubicBezTo>
                  <a:lnTo>
                    <a:pt x="7745" y="20746"/>
                  </a:lnTo>
                  <a:cubicBezTo>
                    <a:pt x="7745" y="20746"/>
                    <a:pt x="7883" y="21506"/>
                    <a:pt x="9336" y="21990"/>
                  </a:cubicBezTo>
                  <a:lnTo>
                    <a:pt x="10096" y="35406"/>
                  </a:lnTo>
                  <a:lnTo>
                    <a:pt x="8714" y="35544"/>
                  </a:lnTo>
                  <a:lnTo>
                    <a:pt x="8575" y="36720"/>
                  </a:lnTo>
                  <a:lnTo>
                    <a:pt x="0" y="37551"/>
                  </a:lnTo>
                  <a:lnTo>
                    <a:pt x="484" y="40732"/>
                  </a:lnTo>
                  <a:lnTo>
                    <a:pt x="8783" y="39833"/>
                  </a:lnTo>
                  <a:lnTo>
                    <a:pt x="8921" y="40732"/>
                  </a:lnTo>
                  <a:lnTo>
                    <a:pt x="10167" y="40732"/>
                  </a:lnTo>
                  <a:lnTo>
                    <a:pt x="10651" y="45712"/>
                  </a:lnTo>
                  <a:cubicBezTo>
                    <a:pt x="10651" y="45712"/>
                    <a:pt x="11342" y="47233"/>
                    <a:pt x="9821" y="48063"/>
                  </a:cubicBezTo>
                  <a:lnTo>
                    <a:pt x="899" y="48063"/>
                  </a:lnTo>
                  <a:lnTo>
                    <a:pt x="1614" y="54171"/>
                  </a:lnTo>
                  <a:lnTo>
                    <a:pt x="7515" y="54263"/>
                  </a:lnTo>
                  <a:lnTo>
                    <a:pt x="7554" y="54914"/>
                  </a:lnTo>
                  <a:cubicBezTo>
                    <a:pt x="5817" y="56786"/>
                    <a:pt x="5220" y="59546"/>
                    <a:pt x="4981" y="62092"/>
                  </a:cubicBezTo>
                  <a:cubicBezTo>
                    <a:pt x="4427" y="63279"/>
                    <a:pt x="4090" y="64804"/>
                    <a:pt x="4381" y="66711"/>
                  </a:cubicBezTo>
                  <a:cubicBezTo>
                    <a:pt x="5211" y="72151"/>
                    <a:pt x="3459" y="76669"/>
                    <a:pt x="2352" y="77776"/>
                  </a:cubicBezTo>
                  <a:cubicBezTo>
                    <a:pt x="1246" y="78882"/>
                    <a:pt x="508" y="86258"/>
                    <a:pt x="6501" y="87734"/>
                  </a:cubicBezTo>
                  <a:cubicBezTo>
                    <a:pt x="6648" y="87770"/>
                    <a:pt x="6783" y="87796"/>
                    <a:pt x="6926" y="87829"/>
                  </a:cubicBezTo>
                  <a:cubicBezTo>
                    <a:pt x="7147" y="88261"/>
                    <a:pt x="7407" y="88674"/>
                    <a:pt x="7723" y="89058"/>
                  </a:cubicBezTo>
                  <a:cubicBezTo>
                    <a:pt x="8761" y="90320"/>
                    <a:pt x="10386" y="91088"/>
                    <a:pt x="12178" y="91165"/>
                  </a:cubicBezTo>
                  <a:cubicBezTo>
                    <a:pt x="12276" y="91169"/>
                    <a:pt x="12375" y="91171"/>
                    <a:pt x="12472" y="91171"/>
                  </a:cubicBezTo>
                  <a:cubicBezTo>
                    <a:pt x="14133" y="91171"/>
                    <a:pt x="15678" y="90563"/>
                    <a:pt x="16758" y="89483"/>
                  </a:cubicBezTo>
                  <a:lnTo>
                    <a:pt x="16758" y="89483"/>
                  </a:lnTo>
                  <a:cubicBezTo>
                    <a:pt x="16828" y="90089"/>
                    <a:pt x="16613" y="90876"/>
                    <a:pt x="15813" y="91884"/>
                  </a:cubicBezTo>
                  <a:cubicBezTo>
                    <a:pt x="15813" y="91884"/>
                    <a:pt x="9174" y="95664"/>
                    <a:pt x="9635" y="99444"/>
                  </a:cubicBezTo>
                  <a:lnTo>
                    <a:pt x="10844" y="101131"/>
                  </a:lnTo>
                  <a:cubicBezTo>
                    <a:pt x="10714" y="101940"/>
                    <a:pt x="10674" y="102832"/>
                    <a:pt x="10738" y="103829"/>
                  </a:cubicBezTo>
                  <a:cubicBezTo>
                    <a:pt x="10906" y="106421"/>
                    <a:pt x="11661" y="108873"/>
                    <a:pt x="12851" y="110974"/>
                  </a:cubicBezTo>
                  <a:cubicBezTo>
                    <a:pt x="12347" y="112064"/>
                    <a:pt x="12015" y="113717"/>
                    <a:pt x="13507" y="115212"/>
                  </a:cubicBezTo>
                  <a:cubicBezTo>
                    <a:pt x="13507" y="115212"/>
                    <a:pt x="12932" y="121462"/>
                    <a:pt x="14629" y="126447"/>
                  </a:cubicBezTo>
                  <a:cubicBezTo>
                    <a:pt x="14498" y="128526"/>
                    <a:pt x="14673" y="130627"/>
                    <a:pt x="15184" y="132631"/>
                  </a:cubicBezTo>
                  <a:cubicBezTo>
                    <a:pt x="15527" y="133977"/>
                    <a:pt x="16202" y="134749"/>
                    <a:pt x="17082" y="134807"/>
                  </a:cubicBezTo>
                  <a:cubicBezTo>
                    <a:pt x="17118" y="134809"/>
                    <a:pt x="17152" y="134810"/>
                    <a:pt x="17186" y="134810"/>
                  </a:cubicBezTo>
                  <a:cubicBezTo>
                    <a:pt x="18073" y="134810"/>
                    <a:pt x="18819" y="134066"/>
                    <a:pt x="19245" y="132747"/>
                  </a:cubicBezTo>
                  <a:cubicBezTo>
                    <a:pt x="19268" y="132674"/>
                    <a:pt x="19287" y="132599"/>
                    <a:pt x="19309" y="132525"/>
                  </a:cubicBezTo>
                  <a:lnTo>
                    <a:pt x="19309" y="132525"/>
                  </a:lnTo>
                  <a:cubicBezTo>
                    <a:pt x="20373" y="136412"/>
                    <a:pt x="18828" y="147472"/>
                    <a:pt x="19066" y="150869"/>
                  </a:cubicBezTo>
                  <a:cubicBezTo>
                    <a:pt x="19274" y="153845"/>
                    <a:pt x="20860" y="156639"/>
                    <a:pt x="20780" y="159621"/>
                  </a:cubicBezTo>
                  <a:cubicBezTo>
                    <a:pt x="20709" y="162238"/>
                    <a:pt x="19382" y="165005"/>
                    <a:pt x="20551" y="167350"/>
                  </a:cubicBezTo>
                  <a:cubicBezTo>
                    <a:pt x="21101" y="168454"/>
                    <a:pt x="22154" y="169206"/>
                    <a:pt x="23311" y="169576"/>
                  </a:cubicBezTo>
                  <a:cubicBezTo>
                    <a:pt x="23921" y="169772"/>
                    <a:pt x="24502" y="169790"/>
                    <a:pt x="25127" y="169843"/>
                  </a:cubicBezTo>
                  <a:cubicBezTo>
                    <a:pt x="25225" y="169853"/>
                    <a:pt x="25320" y="169868"/>
                    <a:pt x="25416" y="169888"/>
                  </a:cubicBezTo>
                  <a:cubicBezTo>
                    <a:pt x="26299" y="172129"/>
                    <a:pt x="26827" y="174496"/>
                    <a:pt x="26979" y="176901"/>
                  </a:cubicBezTo>
                  <a:cubicBezTo>
                    <a:pt x="26989" y="177056"/>
                    <a:pt x="26990" y="177231"/>
                    <a:pt x="26884" y="177343"/>
                  </a:cubicBezTo>
                  <a:cubicBezTo>
                    <a:pt x="26777" y="177459"/>
                    <a:pt x="26601" y="177467"/>
                    <a:pt x="26446" y="177497"/>
                  </a:cubicBezTo>
                  <a:cubicBezTo>
                    <a:pt x="25423" y="177696"/>
                    <a:pt x="25085" y="178978"/>
                    <a:pt x="24333" y="179701"/>
                  </a:cubicBezTo>
                  <a:cubicBezTo>
                    <a:pt x="23726" y="180285"/>
                    <a:pt x="22861" y="180483"/>
                    <a:pt x="22079" y="180792"/>
                  </a:cubicBezTo>
                  <a:cubicBezTo>
                    <a:pt x="21296" y="181103"/>
                    <a:pt x="20488" y="181656"/>
                    <a:pt x="20374" y="182489"/>
                  </a:cubicBezTo>
                  <a:cubicBezTo>
                    <a:pt x="20297" y="183048"/>
                    <a:pt x="20553" y="183592"/>
                    <a:pt x="20802" y="184098"/>
                  </a:cubicBezTo>
                  <a:cubicBezTo>
                    <a:pt x="21026" y="184554"/>
                    <a:pt x="21265" y="185027"/>
                    <a:pt x="21669" y="185335"/>
                  </a:cubicBezTo>
                  <a:cubicBezTo>
                    <a:pt x="21970" y="185566"/>
                    <a:pt x="22344" y="185686"/>
                    <a:pt x="22717" y="185748"/>
                  </a:cubicBezTo>
                  <a:cubicBezTo>
                    <a:pt x="22939" y="185783"/>
                    <a:pt x="23161" y="185799"/>
                    <a:pt x="23383" y="185799"/>
                  </a:cubicBezTo>
                  <a:cubicBezTo>
                    <a:pt x="24366" y="185799"/>
                    <a:pt x="25347" y="185490"/>
                    <a:pt x="26304" y="185223"/>
                  </a:cubicBezTo>
                  <a:cubicBezTo>
                    <a:pt x="27774" y="184810"/>
                    <a:pt x="29280" y="184488"/>
                    <a:pt x="30807" y="184435"/>
                  </a:cubicBezTo>
                  <a:cubicBezTo>
                    <a:pt x="31399" y="184416"/>
                    <a:pt x="31997" y="184436"/>
                    <a:pt x="32578" y="184320"/>
                  </a:cubicBezTo>
                  <a:cubicBezTo>
                    <a:pt x="33198" y="184195"/>
                    <a:pt x="33777" y="183920"/>
                    <a:pt x="34348" y="183646"/>
                  </a:cubicBezTo>
                  <a:cubicBezTo>
                    <a:pt x="34541" y="183554"/>
                    <a:pt x="34742" y="183455"/>
                    <a:pt x="34873" y="183287"/>
                  </a:cubicBezTo>
                  <a:cubicBezTo>
                    <a:pt x="34988" y="183138"/>
                    <a:pt x="35039" y="182950"/>
                    <a:pt x="35078" y="182767"/>
                  </a:cubicBezTo>
                  <a:cubicBezTo>
                    <a:pt x="35367" y="181453"/>
                    <a:pt x="35326" y="180089"/>
                    <a:pt x="34958" y="178795"/>
                  </a:cubicBezTo>
                  <a:cubicBezTo>
                    <a:pt x="34507" y="177219"/>
                    <a:pt x="33584" y="175799"/>
                    <a:pt x="33223" y="174200"/>
                  </a:cubicBezTo>
                  <a:cubicBezTo>
                    <a:pt x="33089" y="173604"/>
                    <a:pt x="33036" y="172994"/>
                    <a:pt x="32988" y="172384"/>
                  </a:cubicBezTo>
                  <a:cubicBezTo>
                    <a:pt x="32885" y="171060"/>
                    <a:pt x="32468" y="169198"/>
                    <a:pt x="33023" y="168057"/>
                  </a:cubicBezTo>
                  <a:cubicBezTo>
                    <a:pt x="33214" y="167663"/>
                    <a:pt x="34755" y="167337"/>
                    <a:pt x="35180" y="166638"/>
                  </a:cubicBezTo>
                  <a:cubicBezTo>
                    <a:pt x="36539" y="164404"/>
                    <a:pt x="35575" y="159938"/>
                    <a:pt x="34734" y="157698"/>
                  </a:cubicBezTo>
                  <a:cubicBezTo>
                    <a:pt x="34348" y="156667"/>
                    <a:pt x="33844" y="155677"/>
                    <a:pt x="33585" y="154608"/>
                  </a:cubicBezTo>
                  <a:cubicBezTo>
                    <a:pt x="33047" y="152394"/>
                    <a:pt x="33597" y="150083"/>
                    <a:pt x="33768" y="147811"/>
                  </a:cubicBezTo>
                  <a:cubicBezTo>
                    <a:pt x="33967" y="145184"/>
                    <a:pt x="30632" y="121120"/>
                    <a:pt x="33709" y="121120"/>
                  </a:cubicBezTo>
                  <a:cubicBezTo>
                    <a:pt x="33720" y="121120"/>
                    <a:pt x="33731" y="121120"/>
                    <a:pt x="33741" y="121121"/>
                  </a:cubicBezTo>
                  <a:cubicBezTo>
                    <a:pt x="33935" y="123186"/>
                    <a:pt x="35910" y="125259"/>
                    <a:pt x="36871" y="127100"/>
                  </a:cubicBezTo>
                  <a:cubicBezTo>
                    <a:pt x="38332" y="129897"/>
                    <a:pt x="39716" y="132745"/>
                    <a:pt x="40891" y="135674"/>
                  </a:cubicBezTo>
                  <a:cubicBezTo>
                    <a:pt x="43258" y="141575"/>
                    <a:pt x="44817" y="147928"/>
                    <a:pt x="44003" y="154315"/>
                  </a:cubicBezTo>
                  <a:cubicBezTo>
                    <a:pt x="43738" y="156396"/>
                    <a:pt x="43226" y="158477"/>
                    <a:pt x="43412" y="160565"/>
                  </a:cubicBezTo>
                  <a:cubicBezTo>
                    <a:pt x="43691" y="163723"/>
                    <a:pt x="46184" y="170586"/>
                    <a:pt x="48108" y="171481"/>
                  </a:cubicBezTo>
                  <a:cubicBezTo>
                    <a:pt x="48613" y="173535"/>
                    <a:pt x="48905" y="175633"/>
                    <a:pt x="48980" y="177746"/>
                  </a:cubicBezTo>
                  <a:cubicBezTo>
                    <a:pt x="48986" y="177902"/>
                    <a:pt x="48990" y="178059"/>
                    <a:pt x="48954" y="178210"/>
                  </a:cubicBezTo>
                  <a:cubicBezTo>
                    <a:pt x="48887" y="178484"/>
                    <a:pt x="48692" y="178706"/>
                    <a:pt x="48533" y="178938"/>
                  </a:cubicBezTo>
                  <a:cubicBezTo>
                    <a:pt x="47680" y="180178"/>
                    <a:pt x="47743" y="181806"/>
                    <a:pt x="47841" y="183306"/>
                  </a:cubicBezTo>
                  <a:cubicBezTo>
                    <a:pt x="47850" y="183461"/>
                    <a:pt x="47863" y="183623"/>
                    <a:pt x="47953" y="183749"/>
                  </a:cubicBezTo>
                  <a:cubicBezTo>
                    <a:pt x="48020" y="183841"/>
                    <a:pt x="48119" y="183901"/>
                    <a:pt x="48217" y="183959"/>
                  </a:cubicBezTo>
                  <a:cubicBezTo>
                    <a:pt x="51187" y="185715"/>
                    <a:pt x="54350" y="187120"/>
                    <a:pt x="57645" y="188146"/>
                  </a:cubicBezTo>
                  <a:cubicBezTo>
                    <a:pt x="57881" y="188219"/>
                    <a:pt x="58125" y="188291"/>
                    <a:pt x="58371" y="188291"/>
                  </a:cubicBezTo>
                  <a:cubicBezTo>
                    <a:pt x="58415" y="188291"/>
                    <a:pt x="58459" y="188289"/>
                    <a:pt x="58504" y="188284"/>
                  </a:cubicBezTo>
                  <a:cubicBezTo>
                    <a:pt x="59291" y="188190"/>
                    <a:pt x="59702" y="187320"/>
                    <a:pt x="59968" y="186572"/>
                  </a:cubicBezTo>
                  <a:cubicBezTo>
                    <a:pt x="60204" y="185905"/>
                    <a:pt x="60442" y="185228"/>
                    <a:pt x="60490" y="184522"/>
                  </a:cubicBezTo>
                  <a:cubicBezTo>
                    <a:pt x="60537" y="183816"/>
                    <a:pt x="60368" y="183065"/>
                    <a:pt x="59883" y="182551"/>
                  </a:cubicBezTo>
                  <a:cubicBezTo>
                    <a:pt x="59648" y="182302"/>
                    <a:pt x="59351" y="182120"/>
                    <a:pt x="59099" y="181885"/>
                  </a:cubicBezTo>
                  <a:cubicBezTo>
                    <a:pt x="58820" y="181624"/>
                    <a:pt x="58601" y="181303"/>
                    <a:pt x="58387" y="180987"/>
                  </a:cubicBezTo>
                  <a:cubicBezTo>
                    <a:pt x="57700" y="179976"/>
                    <a:pt x="57015" y="178965"/>
                    <a:pt x="56329" y="177955"/>
                  </a:cubicBezTo>
                  <a:cubicBezTo>
                    <a:pt x="56188" y="177746"/>
                    <a:pt x="56044" y="177532"/>
                    <a:pt x="55978" y="177289"/>
                  </a:cubicBezTo>
                  <a:cubicBezTo>
                    <a:pt x="55917" y="177065"/>
                    <a:pt x="55925" y="176827"/>
                    <a:pt x="55936" y="176595"/>
                  </a:cubicBezTo>
                  <a:cubicBezTo>
                    <a:pt x="56005" y="175015"/>
                    <a:pt x="56103" y="173436"/>
                    <a:pt x="56231" y="171858"/>
                  </a:cubicBezTo>
                  <a:cubicBezTo>
                    <a:pt x="56655" y="171707"/>
                    <a:pt x="57063" y="171518"/>
                    <a:pt x="57441" y="171269"/>
                  </a:cubicBezTo>
                  <a:cubicBezTo>
                    <a:pt x="58560" y="170535"/>
                    <a:pt x="59220" y="169155"/>
                    <a:pt x="59089" y="167822"/>
                  </a:cubicBezTo>
                  <a:cubicBezTo>
                    <a:pt x="58864" y="165550"/>
                    <a:pt x="56611" y="163848"/>
                    <a:pt x="56461" y="161569"/>
                  </a:cubicBezTo>
                  <a:cubicBezTo>
                    <a:pt x="56334" y="159645"/>
                    <a:pt x="57732" y="157987"/>
                    <a:pt x="58291" y="156142"/>
                  </a:cubicBezTo>
                  <a:cubicBezTo>
                    <a:pt x="58824" y="154375"/>
                    <a:pt x="58573" y="152479"/>
                    <a:pt x="58317" y="150652"/>
                  </a:cubicBezTo>
                  <a:cubicBezTo>
                    <a:pt x="57553" y="145198"/>
                    <a:pt x="56912" y="139719"/>
                    <a:pt x="55998" y="134286"/>
                  </a:cubicBezTo>
                  <a:cubicBezTo>
                    <a:pt x="55454" y="131044"/>
                    <a:pt x="56205" y="129044"/>
                    <a:pt x="56542" y="125806"/>
                  </a:cubicBezTo>
                  <a:cubicBezTo>
                    <a:pt x="56775" y="122090"/>
                    <a:pt x="55897" y="118871"/>
                    <a:pt x="55088" y="115415"/>
                  </a:cubicBezTo>
                  <a:cubicBezTo>
                    <a:pt x="56188" y="112877"/>
                    <a:pt x="56738" y="110090"/>
                    <a:pt x="56625" y="107345"/>
                  </a:cubicBezTo>
                  <a:cubicBezTo>
                    <a:pt x="56463" y="103384"/>
                    <a:pt x="54920" y="99449"/>
                    <a:pt x="52385" y="96392"/>
                  </a:cubicBezTo>
                  <a:cubicBezTo>
                    <a:pt x="52396" y="95369"/>
                    <a:pt x="52532" y="94363"/>
                    <a:pt x="52921" y="93415"/>
                  </a:cubicBezTo>
                  <a:cubicBezTo>
                    <a:pt x="53133" y="92896"/>
                    <a:pt x="53415" y="92407"/>
                    <a:pt x="53666" y="91906"/>
                  </a:cubicBezTo>
                  <a:cubicBezTo>
                    <a:pt x="53779" y="91681"/>
                    <a:pt x="53887" y="91453"/>
                    <a:pt x="53979" y="91218"/>
                  </a:cubicBezTo>
                  <a:cubicBezTo>
                    <a:pt x="54462" y="89988"/>
                    <a:pt x="54515" y="88636"/>
                    <a:pt x="54560" y="87314"/>
                  </a:cubicBezTo>
                  <a:cubicBezTo>
                    <a:pt x="54619" y="85585"/>
                    <a:pt x="54649" y="83846"/>
                    <a:pt x="54673" y="82101"/>
                  </a:cubicBezTo>
                  <a:cubicBezTo>
                    <a:pt x="55738" y="83265"/>
                    <a:pt x="56852" y="84379"/>
                    <a:pt x="58011" y="85428"/>
                  </a:cubicBezTo>
                  <a:cubicBezTo>
                    <a:pt x="59018" y="86338"/>
                    <a:pt x="60146" y="87248"/>
                    <a:pt x="61493" y="87407"/>
                  </a:cubicBezTo>
                  <a:cubicBezTo>
                    <a:pt x="61640" y="87425"/>
                    <a:pt x="61786" y="87433"/>
                    <a:pt x="61932" y="87433"/>
                  </a:cubicBezTo>
                  <a:cubicBezTo>
                    <a:pt x="63078" y="87433"/>
                    <a:pt x="64194" y="86927"/>
                    <a:pt x="65240" y="86422"/>
                  </a:cubicBezTo>
                  <a:cubicBezTo>
                    <a:pt x="67043" y="85553"/>
                    <a:pt x="68830" y="84659"/>
                    <a:pt x="70605" y="83737"/>
                  </a:cubicBezTo>
                  <a:cubicBezTo>
                    <a:pt x="72413" y="82799"/>
                    <a:pt x="74296" y="81750"/>
                    <a:pt x="75324" y="79991"/>
                  </a:cubicBezTo>
                  <a:cubicBezTo>
                    <a:pt x="76181" y="78521"/>
                    <a:pt x="76322" y="76757"/>
                    <a:pt x="76443" y="75059"/>
                  </a:cubicBezTo>
                  <a:cubicBezTo>
                    <a:pt x="76458" y="74863"/>
                    <a:pt x="76460" y="74666"/>
                    <a:pt x="76449" y="74469"/>
                  </a:cubicBezTo>
                  <a:cubicBezTo>
                    <a:pt x="77186" y="73806"/>
                    <a:pt x="77947" y="73197"/>
                    <a:pt x="78750" y="72709"/>
                  </a:cubicBezTo>
                  <a:cubicBezTo>
                    <a:pt x="79125" y="72481"/>
                    <a:pt x="79553" y="72437"/>
                    <a:pt x="79997" y="72437"/>
                  </a:cubicBezTo>
                  <a:cubicBezTo>
                    <a:pt x="80275" y="72437"/>
                    <a:pt x="80559" y="72455"/>
                    <a:pt x="80841" y="72455"/>
                  </a:cubicBezTo>
                  <a:cubicBezTo>
                    <a:pt x="81059" y="72455"/>
                    <a:pt x="81276" y="72444"/>
                    <a:pt x="81487" y="72407"/>
                  </a:cubicBezTo>
                  <a:cubicBezTo>
                    <a:pt x="81996" y="72319"/>
                    <a:pt x="82463" y="72075"/>
                    <a:pt x="82921" y="71834"/>
                  </a:cubicBezTo>
                  <a:cubicBezTo>
                    <a:pt x="84340" y="71088"/>
                    <a:pt x="86251" y="70335"/>
                    <a:pt x="87223" y="68982"/>
                  </a:cubicBezTo>
                  <a:cubicBezTo>
                    <a:pt x="88197" y="67621"/>
                    <a:pt x="87044" y="65762"/>
                    <a:pt x="87112" y="64088"/>
                  </a:cubicBezTo>
                  <a:cubicBezTo>
                    <a:pt x="87142" y="63346"/>
                    <a:pt x="87421" y="62636"/>
                    <a:pt x="87531" y="61902"/>
                  </a:cubicBezTo>
                  <a:cubicBezTo>
                    <a:pt x="87642" y="61167"/>
                    <a:pt x="87539" y="60322"/>
                    <a:pt x="86966" y="59848"/>
                  </a:cubicBezTo>
                  <a:cubicBezTo>
                    <a:pt x="86659" y="59595"/>
                    <a:pt x="86279" y="59496"/>
                    <a:pt x="85883" y="59496"/>
                  </a:cubicBezTo>
                  <a:cubicBezTo>
                    <a:pt x="85442" y="59496"/>
                    <a:pt x="84980" y="59618"/>
                    <a:pt x="84573" y="59786"/>
                  </a:cubicBezTo>
                  <a:cubicBezTo>
                    <a:pt x="83796" y="60106"/>
                    <a:pt x="83046" y="60574"/>
                    <a:pt x="82207" y="60596"/>
                  </a:cubicBezTo>
                  <a:cubicBezTo>
                    <a:pt x="82186" y="60596"/>
                    <a:pt x="82165" y="60597"/>
                    <a:pt x="82144" y="60597"/>
                  </a:cubicBezTo>
                  <a:cubicBezTo>
                    <a:pt x="81733" y="60597"/>
                    <a:pt x="81321" y="60498"/>
                    <a:pt x="80913" y="60498"/>
                  </a:cubicBezTo>
                  <a:cubicBezTo>
                    <a:pt x="80803" y="60498"/>
                    <a:pt x="80694" y="60505"/>
                    <a:pt x="80585" y="60523"/>
                  </a:cubicBezTo>
                  <a:cubicBezTo>
                    <a:pt x="80183" y="60591"/>
                    <a:pt x="79822" y="60804"/>
                    <a:pt x="79491" y="61040"/>
                  </a:cubicBezTo>
                  <a:cubicBezTo>
                    <a:pt x="78302" y="61899"/>
                    <a:pt x="77413" y="63110"/>
                    <a:pt x="76947" y="64501"/>
                  </a:cubicBezTo>
                  <a:cubicBezTo>
                    <a:pt x="76831" y="64852"/>
                    <a:pt x="76738" y="65219"/>
                    <a:pt x="76532" y="65525"/>
                  </a:cubicBezTo>
                  <a:cubicBezTo>
                    <a:pt x="75637" y="66856"/>
                    <a:pt x="73972" y="67642"/>
                    <a:pt x="72648" y="68498"/>
                  </a:cubicBezTo>
                  <a:cubicBezTo>
                    <a:pt x="72555" y="68471"/>
                    <a:pt x="72460" y="68437"/>
                    <a:pt x="72365" y="68417"/>
                  </a:cubicBezTo>
                  <a:cubicBezTo>
                    <a:pt x="72047" y="68355"/>
                    <a:pt x="71737" y="68326"/>
                    <a:pt x="71435" y="68326"/>
                  </a:cubicBezTo>
                  <a:cubicBezTo>
                    <a:pt x="68120" y="68326"/>
                    <a:pt x="65761" y="71858"/>
                    <a:pt x="63455" y="73919"/>
                  </a:cubicBezTo>
                  <a:cubicBezTo>
                    <a:pt x="62231" y="69407"/>
                    <a:pt x="59561" y="59628"/>
                    <a:pt x="54533" y="56055"/>
                  </a:cubicBezTo>
                  <a:cubicBezTo>
                    <a:pt x="54389" y="55842"/>
                    <a:pt x="54234" y="55638"/>
                    <a:pt x="54066" y="55443"/>
                  </a:cubicBezTo>
                  <a:cubicBezTo>
                    <a:pt x="52749" y="53928"/>
                    <a:pt x="50644" y="53423"/>
                    <a:pt x="48681" y="52997"/>
                  </a:cubicBezTo>
                  <a:cubicBezTo>
                    <a:pt x="49067" y="52145"/>
                    <a:pt x="48483" y="51100"/>
                    <a:pt x="47652" y="50672"/>
                  </a:cubicBezTo>
                  <a:cubicBezTo>
                    <a:pt x="47117" y="50396"/>
                    <a:pt x="46518" y="50312"/>
                    <a:pt x="45911" y="50312"/>
                  </a:cubicBezTo>
                  <a:cubicBezTo>
                    <a:pt x="45573" y="50312"/>
                    <a:pt x="45234" y="50338"/>
                    <a:pt x="44901" y="50371"/>
                  </a:cubicBezTo>
                  <a:cubicBezTo>
                    <a:pt x="44357" y="50426"/>
                    <a:pt x="43803" y="50497"/>
                    <a:pt x="43257" y="50497"/>
                  </a:cubicBezTo>
                  <a:cubicBezTo>
                    <a:pt x="42870" y="50497"/>
                    <a:pt x="42486" y="50461"/>
                    <a:pt x="42111" y="50359"/>
                  </a:cubicBezTo>
                  <a:cubicBezTo>
                    <a:pt x="42110" y="49848"/>
                    <a:pt x="42108" y="49338"/>
                    <a:pt x="42107" y="48827"/>
                  </a:cubicBezTo>
                  <a:lnTo>
                    <a:pt x="42107" y="48827"/>
                  </a:lnTo>
                  <a:cubicBezTo>
                    <a:pt x="42210" y="48893"/>
                    <a:pt x="42326" y="48923"/>
                    <a:pt x="42445" y="48923"/>
                  </a:cubicBezTo>
                  <a:cubicBezTo>
                    <a:pt x="42725" y="48923"/>
                    <a:pt x="43018" y="48758"/>
                    <a:pt x="43188" y="48524"/>
                  </a:cubicBezTo>
                  <a:cubicBezTo>
                    <a:pt x="43431" y="48191"/>
                    <a:pt x="43491" y="47763"/>
                    <a:pt x="43542" y="47354"/>
                  </a:cubicBezTo>
                  <a:lnTo>
                    <a:pt x="43756" y="45677"/>
                  </a:lnTo>
                  <a:cubicBezTo>
                    <a:pt x="43796" y="45367"/>
                    <a:pt x="43855" y="45021"/>
                    <a:pt x="44105" y="44831"/>
                  </a:cubicBezTo>
                  <a:cubicBezTo>
                    <a:pt x="44291" y="44691"/>
                    <a:pt x="44528" y="44675"/>
                    <a:pt x="44767" y="44675"/>
                  </a:cubicBezTo>
                  <a:cubicBezTo>
                    <a:pt x="44834" y="44675"/>
                    <a:pt x="44900" y="44676"/>
                    <a:pt x="44966" y="44676"/>
                  </a:cubicBezTo>
                  <a:cubicBezTo>
                    <a:pt x="44991" y="44676"/>
                    <a:pt x="45017" y="44676"/>
                    <a:pt x="45042" y="44676"/>
                  </a:cubicBezTo>
                  <a:cubicBezTo>
                    <a:pt x="45830" y="44659"/>
                    <a:pt x="46599" y="44251"/>
                    <a:pt x="47054" y="43608"/>
                  </a:cubicBezTo>
                  <a:cubicBezTo>
                    <a:pt x="47747" y="42629"/>
                    <a:pt x="47637" y="41747"/>
                    <a:pt x="47765" y="40555"/>
                  </a:cubicBezTo>
                  <a:cubicBezTo>
                    <a:pt x="47900" y="39290"/>
                    <a:pt x="47697" y="37354"/>
                    <a:pt x="47723" y="36082"/>
                  </a:cubicBezTo>
                  <a:cubicBezTo>
                    <a:pt x="47790" y="32521"/>
                    <a:pt x="45980" y="28976"/>
                    <a:pt x="43055" y="26945"/>
                  </a:cubicBezTo>
                  <a:cubicBezTo>
                    <a:pt x="41235" y="25682"/>
                    <a:pt x="39018" y="25026"/>
                    <a:pt x="36805" y="25026"/>
                  </a:cubicBezTo>
                  <a:cubicBezTo>
                    <a:pt x="35459" y="25026"/>
                    <a:pt x="34116" y="25268"/>
                    <a:pt x="32863" y="25763"/>
                  </a:cubicBezTo>
                  <a:cubicBezTo>
                    <a:pt x="27347" y="27940"/>
                    <a:pt x="25972" y="34386"/>
                    <a:pt x="25349" y="39535"/>
                  </a:cubicBezTo>
                  <a:cubicBezTo>
                    <a:pt x="25284" y="40076"/>
                    <a:pt x="25220" y="40631"/>
                    <a:pt x="25358" y="41158"/>
                  </a:cubicBezTo>
                  <a:cubicBezTo>
                    <a:pt x="25708" y="42497"/>
                    <a:pt x="26699" y="42199"/>
                    <a:pt x="27744" y="42321"/>
                  </a:cubicBezTo>
                  <a:cubicBezTo>
                    <a:pt x="27856" y="42335"/>
                    <a:pt x="27971" y="42357"/>
                    <a:pt x="28059" y="42424"/>
                  </a:cubicBezTo>
                  <a:cubicBezTo>
                    <a:pt x="28177" y="42515"/>
                    <a:pt x="28223" y="42670"/>
                    <a:pt x="28259" y="42814"/>
                  </a:cubicBezTo>
                  <a:cubicBezTo>
                    <a:pt x="28478" y="43670"/>
                    <a:pt x="28613" y="44544"/>
                    <a:pt x="28664" y="45426"/>
                  </a:cubicBezTo>
                  <a:cubicBezTo>
                    <a:pt x="28591" y="45648"/>
                    <a:pt x="28522" y="45863"/>
                    <a:pt x="28434" y="46008"/>
                  </a:cubicBezTo>
                  <a:cubicBezTo>
                    <a:pt x="28058" y="46624"/>
                    <a:pt x="27483" y="47009"/>
                    <a:pt x="26927" y="47375"/>
                  </a:cubicBezTo>
                  <a:cubicBezTo>
                    <a:pt x="27201" y="47647"/>
                    <a:pt x="27537" y="47933"/>
                    <a:pt x="27872" y="47933"/>
                  </a:cubicBezTo>
                  <a:cubicBezTo>
                    <a:pt x="27953" y="47933"/>
                    <a:pt x="28034" y="47916"/>
                    <a:pt x="28114" y="47878"/>
                  </a:cubicBezTo>
                  <a:cubicBezTo>
                    <a:pt x="28330" y="47776"/>
                    <a:pt x="28481" y="47540"/>
                    <a:pt x="28608" y="47304"/>
                  </a:cubicBezTo>
                  <a:cubicBezTo>
                    <a:pt x="28868" y="46824"/>
                    <a:pt x="29133" y="46225"/>
                    <a:pt x="29295" y="45614"/>
                  </a:cubicBezTo>
                  <a:cubicBezTo>
                    <a:pt x="29513" y="45752"/>
                    <a:pt x="29707" y="45901"/>
                    <a:pt x="29717" y="45909"/>
                  </a:cubicBezTo>
                  <a:cubicBezTo>
                    <a:pt x="29786" y="45958"/>
                    <a:pt x="29858" y="46010"/>
                    <a:pt x="29899" y="46085"/>
                  </a:cubicBezTo>
                  <a:cubicBezTo>
                    <a:pt x="29944" y="46169"/>
                    <a:pt x="29945" y="46269"/>
                    <a:pt x="29945" y="46364"/>
                  </a:cubicBezTo>
                  <a:cubicBezTo>
                    <a:pt x="29945" y="46812"/>
                    <a:pt x="29945" y="47259"/>
                    <a:pt x="29944" y="47707"/>
                  </a:cubicBezTo>
                  <a:cubicBezTo>
                    <a:pt x="29944" y="47915"/>
                    <a:pt x="30047" y="48456"/>
                    <a:pt x="29893" y="48627"/>
                  </a:cubicBezTo>
                  <a:cubicBezTo>
                    <a:pt x="29811" y="48718"/>
                    <a:pt x="29580" y="48739"/>
                    <a:pt x="29340" y="48739"/>
                  </a:cubicBezTo>
                  <a:cubicBezTo>
                    <a:pt x="29139" y="48739"/>
                    <a:pt x="28931" y="48724"/>
                    <a:pt x="28799" y="48724"/>
                  </a:cubicBezTo>
                  <a:cubicBezTo>
                    <a:pt x="28775" y="48724"/>
                    <a:pt x="28753" y="48725"/>
                    <a:pt x="28735" y="48726"/>
                  </a:cubicBezTo>
                  <a:cubicBezTo>
                    <a:pt x="28349" y="48750"/>
                    <a:pt x="27964" y="48782"/>
                    <a:pt x="27578" y="48815"/>
                  </a:cubicBezTo>
                  <a:cubicBezTo>
                    <a:pt x="26849" y="48875"/>
                    <a:pt x="26013" y="48997"/>
                    <a:pt x="25626" y="49618"/>
                  </a:cubicBezTo>
                  <a:cubicBezTo>
                    <a:pt x="25330" y="50091"/>
                    <a:pt x="25404" y="50694"/>
                    <a:pt x="25363" y="51250"/>
                  </a:cubicBezTo>
                  <a:cubicBezTo>
                    <a:pt x="25252" y="52742"/>
                    <a:pt x="22239" y="53984"/>
                    <a:pt x="20334" y="54795"/>
                  </a:cubicBezTo>
                  <a:cubicBezTo>
                    <a:pt x="20019" y="54398"/>
                    <a:pt x="19649" y="54058"/>
                    <a:pt x="19199" y="53801"/>
                  </a:cubicBezTo>
                  <a:cubicBezTo>
                    <a:pt x="18909" y="53634"/>
                    <a:pt x="18603" y="53500"/>
                    <a:pt x="18290" y="53385"/>
                  </a:cubicBezTo>
                  <a:cubicBezTo>
                    <a:pt x="18152" y="52192"/>
                    <a:pt x="18022" y="50996"/>
                    <a:pt x="17911" y="49799"/>
                  </a:cubicBezTo>
                  <a:lnTo>
                    <a:pt x="17911" y="49799"/>
                  </a:lnTo>
                  <a:lnTo>
                    <a:pt x="18016" y="49905"/>
                  </a:lnTo>
                  <a:lnTo>
                    <a:pt x="13554" y="15214"/>
                  </a:lnTo>
                  <a:lnTo>
                    <a:pt x="15629" y="11757"/>
                  </a:lnTo>
                  <a:cubicBezTo>
                    <a:pt x="15629" y="11757"/>
                    <a:pt x="16006" y="10501"/>
                    <a:pt x="12337" y="10501"/>
                  </a:cubicBezTo>
                  <a:cubicBezTo>
                    <a:pt x="12154" y="10501"/>
                    <a:pt x="11961" y="10505"/>
                    <a:pt x="11757" y="10511"/>
                  </a:cubicBezTo>
                  <a:lnTo>
                    <a:pt x="1051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956;p71">
              <a:extLst>
                <a:ext uri="{FF2B5EF4-FFF2-40B4-BE49-F238E27FC236}">
                  <a16:creationId xmlns:a16="http://schemas.microsoft.com/office/drawing/2014/main" id="{FDA0CC73-C0DD-9743-AE8E-852731C02B31}"/>
                </a:ext>
              </a:extLst>
            </p:cNvPr>
            <p:cNvSpPr/>
            <p:nvPr/>
          </p:nvSpPr>
          <p:spPr>
            <a:xfrm>
              <a:off x="3747725" y="890325"/>
              <a:ext cx="251975" cy="4465125"/>
            </a:xfrm>
            <a:custGeom>
              <a:avLst/>
              <a:gdLst/>
              <a:ahLst/>
              <a:cxnLst/>
              <a:rect l="l" t="t" r="r" b="b"/>
              <a:pathLst>
                <a:path w="10079" h="178605" extrusionOk="0">
                  <a:moveTo>
                    <a:pt x="6201" y="0"/>
                  </a:moveTo>
                  <a:lnTo>
                    <a:pt x="1" y="178469"/>
                  </a:lnTo>
                  <a:lnTo>
                    <a:pt x="3877" y="178604"/>
                  </a:lnTo>
                  <a:lnTo>
                    <a:pt x="10079" y="134"/>
                  </a:lnTo>
                  <a:lnTo>
                    <a:pt x="620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957;p71">
              <a:extLst>
                <a:ext uri="{FF2B5EF4-FFF2-40B4-BE49-F238E27FC236}">
                  <a16:creationId xmlns:a16="http://schemas.microsoft.com/office/drawing/2014/main" id="{7928BA4D-D8C4-104E-9D21-FB3B04D9AA77}"/>
                </a:ext>
              </a:extLst>
            </p:cNvPr>
            <p:cNvSpPr/>
            <p:nvPr/>
          </p:nvSpPr>
          <p:spPr>
            <a:xfrm>
              <a:off x="3873712" y="651357"/>
              <a:ext cx="1899523" cy="1571698"/>
            </a:xfrm>
            <a:custGeom>
              <a:avLst/>
              <a:gdLst/>
              <a:ahLst/>
              <a:cxnLst/>
              <a:rect l="l" t="t" r="r" b="b"/>
              <a:pathLst>
                <a:path w="75981" h="62868" extrusionOk="0">
                  <a:moveTo>
                    <a:pt x="18520" y="3746"/>
                  </a:moveTo>
                  <a:cubicBezTo>
                    <a:pt x="18694" y="3761"/>
                    <a:pt x="18882" y="3865"/>
                    <a:pt x="19095" y="4109"/>
                  </a:cubicBezTo>
                  <a:cubicBezTo>
                    <a:pt x="18881" y="3866"/>
                    <a:pt x="18694" y="3761"/>
                    <a:pt x="18520" y="3746"/>
                  </a:cubicBezTo>
                  <a:close/>
                  <a:moveTo>
                    <a:pt x="12189" y="5827"/>
                  </a:moveTo>
                  <a:cubicBezTo>
                    <a:pt x="12294" y="5827"/>
                    <a:pt x="12404" y="5852"/>
                    <a:pt x="12519" y="5904"/>
                  </a:cubicBezTo>
                  <a:cubicBezTo>
                    <a:pt x="12402" y="5851"/>
                    <a:pt x="12292" y="5827"/>
                    <a:pt x="12186" y="5827"/>
                  </a:cubicBezTo>
                  <a:cubicBezTo>
                    <a:pt x="12168" y="5827"/>
                    <a:pt x="12150" y="5828"/>
                    <a:pt x="12132" y="5829"/>
                  </a:cubicBezTo>
                  <a:cubicBezTo>
                    <a:pt x="12150" y="5827"/>
                    <a:pt x="12170" y="5827"/>
                    <a:pt x="12189" y="5827"/>
                  </a:cubicBezTo>
                  <a:close/>
                  <a:moveTo>
                    <a:pt x="16148" y="5732"/>
                  </a:moveTo>
                  <a:cubicBezTo>
                    <a:pt x="15929" y="5927"/>
                    <a:pt x="15706" y="6129"/>
                    <a:pt x="15603" y="6369"/>
                  </a:cubicBezTo>
                  <a:cubicBezTo>
                    <a:pt x="15705" y="6129"/>
                    <a:pt x="15928" y="5928"/>
                    <a:pt x="16147" y="5732"/>
                  </a:cubicBezTo>
                  <a:close/>
                  <a:moveTo>
                    <a:pt x="21518" y="6231"/>
                  </a:moveTo>
                  <a:cubicBezTo>
                    <a:pt x="21359" y="6236"/>
                    <a:pt x="21212" y="6315"/>
                    <a:pt x="21065" y="6425"/>
                  </a:cubicBezTo>
                  <a:cubicBezTo>
                    <a:pt x="21210" y="6315"/>
                    <a:pt x="21359" y="6236"/>
                    <a:pt x="21517" y="6231"/>
                  </a:cubicBezTo>
                  <a:close/>
                  <a:moveTo>
                    <a:pt x="11160" y="6660"/>
                  </a:moveTo>
                  <a:lnTo>
                    <a:pt x="11145" y="6667"/>
                  </a:lnTo>
                  <a:cubicBezTo>
                    <a:pt x="11149" y="6665"/>
                    <a:pt x="11155" y="6662"/>
                    <a:pt x="11160" y="6660"/>
                  </a:cubicBezTo>
                  <a:close/>
                  <a:moveTo>
                    <a:pt x="22131" y="5817"/>
                  </a:moveTo>
                  <a:lnTo>
                    <a:pt x="22131" y="5817"/>
                  </a:lnTo>
                  <a:cubicBezTo>
                    <a:pt x="21970" y="6007"/>
                    <a:pt x="22234" y="6366"/>
                    <a:pt x="22224" y="6714"/>
                  </a:cubicBezTo>
                  <a:cubicBezTo>
                    <a:pt x="22233" y="6366"/>
                    <a:pt x="21969" y="6007"/>
                    <a:pt x="22131" y="5817"/>
                  </a:cubicBezTo>
                  <a:close/>
                  <a:moveTo>
                    <a:pt x="28049" y="6018"/>
                  </a:moveTo>
                  <a:cubicBezTo>
                    <a:pt x="28208" y="6313"/>
                    <a:pt x="28208" y="6571"/>
                    <a:pt x="28295" y="6772"/>
                  </a:cubicBezTo>
                  <a:cubicBezTo>
                    <a:pt x="28207" y="6571"/>
                    <a:pt x="28208" y="6313"/>
                    <a:pt x="28049" y="6018"/>
                  </a:cubicBezTo>
                  <a:close/>
                  <a:moveTo>
                    <a:pt x="24738" y="7571"/>
                  </a:moveTo>
                  <a:cubicBezTo>
                    <a:pt x="24710" y="8006"/>
                    <a:pt x="24559" y="8229"/>
                    <a:pt x="24283" y="8265"/>
                  </a:cubicBezTo>
                  <a:cubicBezTo>
                    <a:pt x="24558" y="8229"/>
                    <a:pt x="24709" y="8006"/>
                    <a:pt x="24738" y="7571"/>
                  </a:cubicBezTo>
                  <a:close/>
                  <a:moveTo>
                    <a:pt x="9405" y="9052"/>
                  </a:moveTo>
                  <a:cubicBezTo>
                    <a:pt x="9122" y="9336"/>
                    <a:pt x="8922" y="9454"/>
                    <a:pt x="8778" y="9454"/>
                  </a:cubicBezTo>
                  <a:cubicBezTo>
                    <a:pt x="8773" y="9454"/>
                    <a:pt x="8767" y="9454"/>
                    <a:pt x="8762" y="9454"/>
                  </a:cubicBezTo>
                  <a:lnTo>
                    <a:pt x="8762" y="9454"/>
                  </a:lnTo>
                  <a:cubicBezTo>
                    <a:pt x="8767" y="9454"/>
                    <a:pt x="8773" y="9454"/>
                    <a:pt x="8778" y="9454"/>
                  </a:cubicBezTo>
                  <a:cubicBezTo>
                    <a:pt x="8922" y="9454"/>
                    <a:pt x="9122" y="9335"/>
                    <a:pt x="9405" y="9052"/>
                  </a:cubicBezTo>
                  <a:close/>
                  <a:moveTo>
                    <a:pt x="12300" y="11036"/>
                  </a:moveTo>
                  <a:cubicBezTo>
                    <a:pt x="12297" y="11038"/>
                    <a:pt x="12266" y="11071"/>
                    <a:pt x="12261" y="11071"/>
                  </a:cubicBezTo>
                  <a:cubicBezTo>
                    <a:pt x="12261" y="11071"/>
                    <a:pt x="12261" y="11071"/>
                    <a:pt x="12261" y="11071"/>
                  </a:cubicBezTo>
                  <a:lnTo>
                    <a:pt x="12261" y="11071"/>
                  </a:lnTo>
                  <a:cubicBezTo>
                    <a:pt x="12266" y="11071"/>
                    <a:pt x="12296" y="11038"/>
                    <a:pt x="12300" y="11036"/>
                  </a:cubicBezTo>
                  <a:close/>
                  <a:moveTo>
                    <a:pt x="21378" y="11309"/>
                  </a:moveTo>
                  <a:cubicBezTo>
                    <a:pt x="21378" y="11309"/>
                    <a:pt x="21378" y="11309"/>
                    <a:pt x="21378" y="11309"/>
                  </a:cubicBezTo>
                  <a:lnTo>
                    <a:pt x="21378" y="11309"/>
                  </a:lnTo>
                  <a:cubicBezTo>
                    <a:pt x="21373" y="11309"/>
                    <a:pt x="21367" y="11309"/>
                    <a:pt x="21361" y="11309"/>
                  </a:cubicBezTo>
                  <a:cubicBezTo>
                    <a:pt x="21367" y="11309"/>
                    <a:pt x="21373" y="11309"/>
                    <a:pt x="21378" y="11309"/>
                  </a:cubicBezTo>
                  <a:close/>
                  <a:moveTo>
                    <a:pt x="4501" y="11809"/>
                  </a:moveTo>
                  <a:lnTo>
                    <a:pt x="4501" y="11809"/>
                  </a:lnTo>
                  <a:cubicBezTo>
                    <a:pt x="4636" y="11871"/>
                    <a:pt x="4619" y="12168"/>
                    <a:pt x="4428" y="12740"/>
                  </a:cubicBezTo>
                  <a:lnTo>
                    <a:pt x="4427" y="12739"/>
                  </a:lnTo>
                  <a:cubicBezTo>
                    <a:pt x="4618" y="12168"/>
                    <a:pt x="4635" y="11872"/>
                    <a:pt x="4501" y="11809"/>
                  </a:cubicBezTo>
                  <a:close/>
                  <a:moveTo>
                    <a:pt x="24603" y="12680"/>
                  </a:moveTo>
                  <a:lnTo>
                    <a:pt x="24603" y="12680"/>
                  </a:lnTo>
                  <a:cubicBezTo>
                    <a:pt x="24788" y="12980"/>
                    <a:pt x="24707" y="13319"/>
                    <a:pt x="24945" y="13500"/>
                  </a:cubicBezTo>
                  <a:cubicBezTo>
                    <a:pt x="24706" y="13319"/>
                    <a:pt x="24788" y="12980"/>
                    <a:pt x="24603" y="12680"/>
                  </a:cubicBezTo>
                  <a:close/>
                  <a:moveTo>
                    <a:pt x="34295" y="14046"/>
                  </a:moveTo>
                  <a:cubicBezTo>
                    <a:pt x="34268" y="14371"/>
                    <a:pt x="34171" y="14557"/>
                    <a:pt x="33993" y="14592"/>
                  </a:cubicBezTo>
                  <a:cubicBezTo>
                    <a:pt x="34171" y="14557"/>
                    <a:pt x="34268" y="14370"/>
                    <a:pt x="34295" y="14046"/>
                  </a:cubicBezTo>
                  <a:close/>
                  <a:moveTo>
                    <a:pt x="8271" y="14203"/>
                  </a:moveTo>
                  <a:cubicBezTo>
                    <a:pt x="8320" y="14486"/>
                    <a:pt x="8418" y="14638"/>
                    <a:pt x="8585" y="14638"/>
                  </a:cubicBezTo>
                  <a:lnTo>
                    <a:pt x="8585" y="14638"/>
                  </a:lnTo>
                  <a:cubicBezTo>
                    <a:pt x="8585" y="14638"/>
                    <a:pt x="8585" y="14638"/>
                    <a:pt x="8585" y="14638"/>
                  </a:cubicBezTo>
                  <a:cubicBezTo>
                    <a:pt x="8417" y="14638"/>
                    <a:pt x="8320" y="14486"/>
                    <a:pt x="8271" y="14203"/>
                  </a:cubicBezTo>
                  <a:close/>
                  <a:moveTo>
                    <a:pt x="37300" y="15109"/>
                  </a:moveTo>
                  <a:cubicBezTo>
                    <a:pt x="37312" y="15109"/>
                    <a:pt x="37324" y="15110"/>
                    <a:pt x="37336" y="15110"/>
                  </a:cubicBezTo>
                  <a:lnTo>
                    <a:pt x="37336" y="15110"/>
                  </a:lnTo>
                  <a:cubicBezTo>
                    <a:pt x="37324" y="15110"/>
                    <a:pt x="37313" y="15109"/>
                    <a:pt x="37301" y="15109"/>
                  </a:cubicBezTo>
                  <a:cubicBezTo>
                    <a:pt x="37169" y="15109"/>
                    <a:pt x="37044" y="15157"/>
                    <a:pt x="36916" y="15204"/>
                  </a:cubicBezTo>
                  <a:cubicBezTo>
                    <a:pt x="37044" y="15156"/>
                    <a:pt x="37168" y="15109"/>
                    <a:pt x="37300" y="15109"/>
                  </a:cubicBezTo>
                  <a:close/>
                  <a:moveTo>
                    <a:pt x="21267" y="14601"/>
                  </a:moveTo>
                  <a:cubicBezTo>
                    <a:pt x="21224" y="15146"/>
                    <a:pt x="20990" y="15372"/>
                    <a:pt x="20598" y="15396"/>
                  </a:cubicBezTo>
                  <a:cubicBezTo>
                    <a:pt x="20990" y="15372"/>
                    <a:pt x="21223" y="15146"/>
                    <a:pt x="21267" y="14601"/>
                  </a:cubicBezTo>
                  <a:close/>
                  <a:moveTo>
                    <a:pt x="34669" y="15025"/>
                  </a:moveTo>
                  <a:lnTo>
                    <a:pt x="34669" y="15025"/>
                  </a:lnTo>
                  <a:cubicBezTo>
                    <a:pt x="34880" y="15242"/>
                    <a:pt x="35124" y="15307"/>
                    <a:pt x="35426" y="15484"/>
                  </a:cubicBezTo>
                  <a:lnTo>
                    <a:pt x="35425" y="15484"/>
                  </a:lnTo>
                  <a:cubicBezTo>
                    <a:pt x="35124" y="15308"/>
                    <a:pt x="34880" y="15242"/>
                    <a:pt x="34669" y="15025"/>
                  </a:cubicBezTo>
                  <a:close/>
                  <a:moveTo>
                    <a:pt x="33207" y="14241"/>
                  </a:moveTo>
                  <a:cubicBezTo>
                    <a:pt x="33822" y="15166"/>
                    <a:pt x="33821" y="15168"/>
                    <a:pt x="33637" y="15706"/>
                  </a:cubicBezTo>
                  <a:cubicBezTo>
                    <a:pt x="33821" y="15167"/>
                    <a:pt x="33821" y="15165"/>
                    <a:pt x="33207" y="14241"/>
                  </a:cubicBezTo>
                  <a:close/>
                  <a:moveTo>
                    <a:pt x="10894" y="16543"/>
                  </a:moveTo>
                  <a:cubicBezTo>
                    <a:pt x="10837" y="16695"/>
                    <a:pt x="10740" y="16884"/>
                    <a:pt x="10821" y="16997"/>
                  </a:cubicBezTo>
                  <a:lnTo>
                    <a:pt x="10819" y="16997"/>
                  </a:lnTo>
                  <a:cubicBezTo>
                    <a:pt x="10740" y="16884"/>
                    <a:pt x="10837" y="16695"/>
                    <a:pt x="10894" y="16543"/>
                  </a:cubicBezTo>
                  <a:close/>
                  <a:moveTo>
                    <a:pt x="31023" y="16717"/>
                  </a:moveTo>
                  <a:lnTo>
                    <a:pt x="31023" y="16717"/>
                  </a:lnTo>
                  <a:cubicBezTo>
                    <a:pt x="31224" y="16820"/>
                    <a:pt x="31412" y="17227"/>
                    <a:pt x="31706" y="17433"/>
                  </a:cubicBezTo>
                  <a:cubicBezTo>
                    <a:pt x="31412" y="17228"/>
                    <a:pt x="31224" y="16821"/>
                    <a:pt x="31023" y="16717"/>
                  </a:cubicBezTo>
                  <a:close/>
                  <a:moveTo>
                    <a:pt x="24759" y="18529"/>
                  </a:moveTo>
                  <a:cubicBezTo>
                    <a:pt x="24956" y="18683"/>
                    <a:pt x="25202" y="18686"/>
                    <a:pt x="25425" y="18761"/>
                  </a:cubicBezTo>
                  <a:cubicBezTo>
                    <a:pt x="25201" y="18686"/>
                    <a:pt x="24956" y="18683"/>
                    <a:pt x="24759" y="18529"/>
                  </a:cubicBezTo>
                  <a:close/>
                  <a:moveTo>
                    <a:pt x="38143" y="19868"/>
                  </a:moveTo>
                  <a:cubicBezTo>
                    <a:pt x="38143" y="19868"/>
                    <a:pt x="38143" y="19868"/>
                    <a:pt x="38143" y="19868"/>
                  </a:cubicBezTo>
                  <a:lnTo>
                    <a:pt x="38143" y="19868"/>
                  </a:lnTo>
                  <a:cubicBezTo>
                    <a:pt x="38142" y="19868"/>
                    <a:pt x="38141" y="19868"/>
                    <a:pt x="38140" y="19868"/>
                  </a:cubicBezTo>
                  <a:cubicBezTo>
                    <a:pt x="38141" y="19868"/>
                    <a:pt x="38142" y="19868"/>
                    <a:pt x="38143" y="19868"/>
                  </a:cubicBezTo>
                  <a:close/>
                  <a:moveTo>
                    <a:pt x="38415" y="19716"/>
                  </a:moveTo>
                  <a:cubicBezTo>
                    <a:pt x="38431" y="19855"/>
                    <a:pt x="38375" y="19884"/>
                    <a:pt x="38304" y="19884"/>
                  </a:cubicBezTo>
                  <a:cubicBezTo>
                    <a:pt x="38304" y="19884"/>
                    <a:pt x="38303" y="19884"/>
                    <a:pt x="38303" y="19884"/>
                  </a:cubicBezTo>
                  <a:lnTo>
                    <a:pt x="38303" y="19884"/>
                  </a:lnTo>
                  <a:cubicBezTo>
                    <a:pt x="38374" y="19884"/>
                    <a:pt x="38429" y="19855"/>
                    <a:pt x="38414" y="19716"/>
                  </a:cubicBezTo>
                  <a:close/>
                  <a:moveTo>
                    <a:pt x="11334" y="19623"/>
                  </a:moveTo>
                  <a:lnTo>
                    <a:pt x="11334" y="19623"/>
                  </a:lnTo>
                  <a:cubicBezTo>
                    <a:pt x="11408" y="19949"/>
                    <a:pt x="11531" y="20152"/>
                    <a:pt x="11756" y="20152"/>
                  </a:cubicBezTo>
                  <a:cubicBezTo>
                    <a:pt x="11918" y="20152"/>
                    <a:pt x="12133" y="20046"/>
                    <a:pt x="12422" y="19805"/>
                  </a:cubicBezTo>
                  <a:lnTo>
                    <a:pt x="12422" y="19805"/>
                  </a:lnTo>
                  <a:cubicBezTo>
                    <a:pt x="12133" y="20047"/>
                    <a:pt x="11918" y="20152"/>
                    <a:pt x="11755" y="20152"/>
                  </a:cubicBezTo>
                  <a:cubicBezTo>
                    <a:pt x="11531" y="20152"/>
                    <a:pt x="11408" y="19949"/>
                    <a:pt x="11334" y="19623"/>
                  </a:cubicBezTo>
                  <a:close/>
                  <a:moveTo>
                    <a:pt x="34487" y="19959"/>
                  </a:moveTo>
                  <a:lnTo>
                    <a:pt x="34487" y="19959"/>
                  </a:lnTo>
                  <a:cubicBezTo>
                    <a:pt x="34591" y="20070"/>
                    <a:pt x="34705" y="20142"/>
                    <a:pt x="34836" y="20213"/>
                  </a:cubicBezTo>
                  <a:lnTo>
                    <a:pt x="34836" y="20213"/>
                  </a:lnTo>
                  <a:cubicBezTo>
                    <a:pt x="34705" y="20142"/>
                    <a:pt x="34591" y="20070"/>
                    <a:pt x="34487" y="19959"/>
                  </a:cubicBezTo>
                  <a:close/>
                  <a:moveTo>
                    <a:pt x="30831" y="19940"/>
                  </a:moveTo>
                  <a:cubicBezTo>
                    <a:pt x="30802" y="20348"/>
                    <a:pt x="30662" y="20536"/>
                    <a:pt x="30420" y="20536"/>
                  </a:cubicBezTo>
                  <a:cubicBezTo>
                    <a:pt x="30420" y="20536"/>
                    <a:pt x="30420" y="20536"/>
                    <a:pt x="30420" y="20536"/>
                  </a:cubicBezTo>
                  <a:lnTo>
                    <a:pt x="30420" y="20536"/>
                  </a:lnTo>
                  <a:cubicBezTo>
                    <a:pt x="30662" y="20536"/>
                    <a:pt x="30803" y="20348"/>
                    <a:pt x="30830" y="19940"/>
                  </a:cubicBezTo>
                  <a:close/>
                  <a:moveTo>
                    <a:pt x="30831" y="19940"/>
                  </a:moveTo>
                  <a:lnTo>
                    <a:pt x="30831" y="19940"/>
                  </a:lnTo>
                  <a:cubicBezTo>
                    <a:pt x="31051" y="20339"/>
                    <a:pt x="30977" y="20663"/>
                    <a:pt x="31200" y="20887"/>
                  </a:cubicBezTo>
                  <a:cubicBezTo>
                    <a:pt x="30977" y="20663"/>
                    <a:pt x="31050" y="20339"/>
                    <a:pt x="30831" y="19940"/>
                  </a:cubicBezTo>
                  <a:close/>
                  <a:moveTo>
                    <a:pt x="31549" y="21441"/>
                  </a:moveTo>
                  <a:cubicBezTo>
                    <a:pt x="31447" y="21490"/>
                    <a:pt x="31253" y="21417"/>
                    <a:pt x="31337" y="21717"/>
                  </a:cubicBezTo>
                  <a:cubicBezTo>
                    <a:pt x="31252" y="21417"/>
                    <a:pt x="31447" y="21489"/>
                    <a:pt x="31549" y="21441"/>
                  </a:cubicBezTo>
                  <a:close/>
                  <a:moveTo>
                    <a:pt x="14724" y="22334"/>
                  </a:moveTo>
                  <a:cubicBezTo>
                    <a:pt x="14877" y="22334"/>
                    <a:pt x="15038" y="22400"/>
                    <a:pt x="15213" y="22547"/>
                  </a:cubicBezTo>
                  <a:cubicBezTo>
                    <a:pt x="15038" y="22400"/>
                    <a:pt x="14877" y="22335"/>
                    <a:pt x="14724" y="22335"/>
                  </a:cubicBezTo>
                  <a:cubicBezTo>
                    <a:pt x="14412" y="22335"/>
                    <a:pt x="14137" y="22610"/>
                    <a:pt x="13863" y="23023"/>
                  </a:cubicBezTo>
                  <a:cubicBezTo>
                    <a:pt x="14137" y="22610"/>
                    <a:pt x="14411" y="22334"/>
                    <a:pt x="14724" y="22334"/>
                  </a:cubicBezTo>
                  <a:close/>
                  <a:moveTo>
                    <a:pt x="33958" y="23949"/>
                  </a:moveTo>
                  <a:cubicBezTo>
                    <a:pt x="33929" y="24334"/>
                    <a:pt x="33804" y="24530"/>
                    <a:pt x="33580" y="24530"/>
                  </a:cubicBezTo>
                  <a:cubicBezTo>
                    <a:pt x="33559" y="24530"/>
                    <a:pt x="33536" y="24528"/>
                    <a:pt x="33513" y="24525"/>
                  </a:cubicBezTo>
                  <a:lnTo>
                    <a:pt x="33513" y="24525"/>
                  </a:lnTo>
                  <a:cubicBezTo>
                    <a:pt x="33536" y="24528"/>
                    <a:pt x="33558" y="24530"/>
                    <a:pt x="33578" y="24530"/>
                  </a:cubicBezTo>
                  <a:cubicBezTo>
                    <a:pt x="33803" y="24530"/>
                    <a:pt x="33927" y="24335"/>
                    <a:pt x="33958" y="23949"/>
                  </a:cubicBezTo>
                  <a:close/>
                  <a:moveTo>
                    <a:pt x="25275" y="23805"/>
                  </a:moveTo>
                  <a:cubicBezTo>
                    <a:pt x="24904" y="23955"/>
                    <a:pt x="24594" y="24145"/>
                    <a:pt x="24784" y="24783"/>
                  </a:cubicBezTo>
                  <a:cubicBezTo>
                    <a:pt x="24594" y="24145"/>
                    <a:pt x="24903" y="23955"/>
                    <a:pt x="25275" y="23805"/>
                  </a:cubicBezTo>
                  <a:close/>
                  <a:moveTo>
                    <a:pt x="7966" y="24774"/>
                  </a:moveTo>
                  <a:lnTo>
                    <a:pt x="7966" y="24774"/>
                  </a:lnTo>
                  <a:cubicBezTo>
                    <a:pt x="8022" y="24938"/>
                    <a:pt x="8106" y="25031"/>
                    <a:pt x="8235" y="25032"/>
                  </a:cubicBezTo>
                  <a:cubicBezTo>
                    <a:pt x="8106" y="25032"/>
                    <a:pt x="8022" y="24939"/>
                    <a:pt x="7966" y="24774"/>
                  </a:cubicBezTo>
                  <a:close/>
                  <a:moveTo>
                    <a:pt x="33474" y="25128"/>
                  </a:moveTo>
                  <a:cubicBezTo>
                    <a:pt x="33474" y="25139"/>
                    <a:pt x="33475" y="25151"/>
                    <a:pt x="33475" y="25162"/>
                  </a:cubicBezTo>
                  <a:lnTo>
                    <a:pt x="33475" y="25162"/>
                  </a:lnTo>
                  <a:cubicBezTo>
                    <a:pt x="33475" y="25151"/>
                    <a:pt x="33474" y="25140"/>
                    <a:pt x="33474" y="25129"/>
                  </a:cubicBezTo>
                  <a:lnTo>
                    <a:pt x="33474" y="25128"/>
                  </a:lnTo>
                  <a:close/>
                  <a:moveTo>
                    <a:pt x="37239" y="24999"/>
                  </a:moveTo>
                  <a:lnTo>
                    <a:pt x="37239" y="24999"/>
                  </a:lnTo>
                  <a:cubicBezTo>
                    <a:pt x="37455" y="25110"/>
                    <a:pt x="37637" y="25571"/>
                    <a:pt x="37909" y="25724"/>
                  </a:cubicBezTo>
                  <a:cubicBezTo>
                    <a:pt x="37636" y="25571"/>
                    <a:pt x="37454" y="25110"/>
                    <a:pt x="37239" y="24999"/>
                  </a:cubicBezTo>
                  <a:close/>
                  <a:moveTo>
                    <a:pt x="33712" y="25656"/>
                  </a:moveTo>
                  <a:cubicBezTo>
                    <a:pt x="33958" y="25672"/>
                    <a:pt x="34236" y="25825"/>
                    <a:pt x="34640" y="26484"/>
                  </a:cubicBezTo>
                  <a:cubicBezTo>
                    <a:pt x="34235" y="25825"/>
                    <a:pt x="33957" y="25672"/>
                    <a:pt x="33710" y="25656"/>
                  </a:cubicBezTo>
                  <a:close/>
                  <a:moveTo>
                    <a:pt x="7189" y="27268"/>
                  </a:moveTo>
                  <a:cubicBezTo>
                    <a:pt x="7185" y="27302"/>
                    <a:pt x="7201" y="27320"/>
                    <a:pt x="7211" y="27343"/>
                  </a:cubicBezTo>
                  <a:lnTo>
                    <a:pt x="7210" y="27344"/>
                  </a:lnTo>
                  <a:cubicBezTo>
                    <a:pt x="7201" y="27320"/>
                    <a:pt x="7184" y="27302"/>
                    <a:pt x="7189" y="27268"/>
                  </a:cubicBezTo>
                  <a:close/>
                  <a:moveTo>
                    <a:pt x="3965" y="27501"/>
                  </a:moveTo>
                  <a:lnTo>
                    <a:pt x="3965" y="27501"/>
                  </a:lnTo>
                  <a:cubicBezTo>
                    <a:pt x="3983" y="27507"/>
                    <a:pt x="3998" y="27516"/>
                    <a:pt x="4010" y="27529"/>
                  </a:cubicBezTo>
                  <a:lnTo>
                    <a:pt x="4010" y="27529"/>
                  </a:lnTo>
                  <a:cubicBezTo>
                    <a:pt x="3998" y="27517"/>
                    <a:pt x="3983" y="27508"/>
                    <a:pt x="3966" y="27502"/>
                  </a:cubicBezTo>
                  <a:lnTo>
                    <a:pt x="3965" y="27501"/>
                  </a:lnTo>
                  <a:close/>
                  <a:moveTo>
                    <a:pt x="53327" y="28502"/>
                  </a:moveTo>
                  <a:cubicBezTo>
                    <a:pt x="54653" y="28782"/>
                    <a:pt x="55988" y="28941"/>
                    <a:pt x="57334" y="28941"/>
                  </a:cubicBezTo>
                  <a:cubicBezTo>
                    <a:pt x="58232" y="28941"/>
                    <a:pt x="59135" y="28870"/>
                    <a:pt x="60043" y="28719"/>
                  </a:cubicBezTo>
                  <a:lnTo>
                    <a:pt x="60043" y="28719"/>
                  </a:lnTo>
                  <a:lnTo>
                    <a:pt x="60042" y="28720"/>
                  </a:lnTo>
                  <a:cubicBezTo>
                    <a:pt x="59134" y="28871"/>
                    <a:pt x="58232" y="28941"/>
                    <a:pt x="57334" y="28941"/>
                  </a:cubicBezTo>
                  <a:cubicBezTo>
                    <a:pt x="55988" y="28941"/>
                    <a:pt x="54653" y="28783"/>
                    <a:pt x="53327" y="28502"/>
                  </a:cubicBezTo>
                  <a:close/>
                  <a:moveTo>
                    <a:pt x="36409" y="29874"/>
                  </a:moveTo>
                  <a:cubicBezTo>
                    <a:pt x="36406" y="29882"/>
                    <a:pt x="36427" y="29919"/>
                    <a:pt x="36457" y="29989"/>
                  </a:cubicBezTo>
                  <a:cubicBezTo>
                    <a:pt x="36427" y="29919"/>
                    <a:pt x="36405" y="29882"/>
                    <a:pt x="36409" y="29874"/>
                  </a:cubicBezTo>
                  <a:close/>
                  <a:moveTo>
                    <a:pt x="5122" y="30795"/>
                  </a:moveTo>
                  <a:cubicBezTo>
                    <a:pt x="4939" y="30979"/>
                    <a:pt x="4800" y="31063"/>
                    <a:pt x="4695" y="31063"/>
                  </a:cubicBezTo>
                  <a:cubicBezTo>
                    <a:pt x="4628" y="31063"/>
                    <a:pt x="4575" y="31029"/>
                    <a:pt x="4533" y="30966"/>
                  </a:cubicBezTo>
                  <a:lnTo>
                    <a:pt x="4533" y="30966"/>
                  </a:lnTo>
                  <a:cubicBezTo>
                    <a:pt x="4575" y="31029"/>
                    <a:pt x="4628" y="31062"/>
                    <a:pt x="4695" y="31062"/>
                  </a:cubicBezTo>
                  <a:cubicBezTo>
                    <a:pt x="4800" y="31062"/>
                    <a:pt x="4939" y="30979"/>
                    <a:pt x="5122" y="30795"/>
                  </a:cubicBezTo>
                  <a:close/>
                  <a:moveTo>
                    <a:pt x="3870" y="32761"/>
                  </a:moveTo>
                  <a:cubicBezTo>
                    <a:pt x="3905" y="32831"/>
                    <a:pt x="3880" y="32993"/>
                    <a:pt x="3806" y="33233"/>
                  </a:cubicBezTo>
                  <a:cubicBezTo>
                    <a:pt x="3879" y="32994"/>
                    <a:pt x="3904" y="32832"/>
                    <a:pt x="3870" y="32761"/>
                  </a:cubicBezTo>
                  <a:close/>
                  <a:moveTo>
                    <a:pt x="3805" y="33234"/>
                  </a:moveTo>
                  <a:lnTo>
                    <a:pt x="3805" y="33234"/>
                  </a:lnTo>
                  <a:cubicBezTo>
                    <a:pt x="3751" y="33414"/>
                    <a:pt x="3657" y="33654"/>
                    <a:pt x="3749" y="33681"/>
                  </a:cubicBezTo>
                  <a:lnTo>
                    <a:pt x="3749" y="33681"/>
                  </a:lnTo>
                  <a:lnTo>
                    <a:pt x="3748" y="33683"/>
                  </a:lnTo>
                  <a:cubicBezTo>
                    <a:pt x="3655" y="33657"/>
                    <a:pt x="3751" y="33415"/>
                    <a:pt x="3805" y="33234"/>
                  </a:cubicBezTo>
                  <a:close/>
                  <a:moveTo>
                    <a:pt x="51904" y="38822"/>
                  </a:moveTo>
                  <a:cubicBezTo>
                    <a:pt x="52819" y="39043"/>
                    <a:pt x="53739" y="39210"/>
                    <a:pt x="54664" y="39310"/>
                  </a:cubicBezTo>
                  <a:cubicBezTo>
                    <a:pt x="53739" y="39211"/>
                    <a:pt x="52819" y="39043"/>
                    <a:pt x="51904" y="38822"/>
                  </a:cubicBezTo>
                  <a:close/>
                  <a:moveTo>
                    <a:pt x="16406" y="37865"/>
                  </a:moveTo>
                  <a:cubicBezTo>
                    <a:pt x="12227" y="38771"/>
                    <a:pt x="7955" y="41387"/>
                    <a:pt x="3530" y="46869"/>
                  </a:cubicBezTo>
                  <a:lnTo>
                    <a:pt x="3529" y="46868"/>
                  </a:lnTo>
                  <a:cubicBezTo>
                    <a:pt x="7954" y="41386"/>
                    <a:pt x="12226" y="38769"/>
                    <a:pt x="16406" y="37865"/>
                  </a:cubicBezTo>
                  <a:close/>
                  <a:moveTo>
                    <a:pt x="14651" y="42086"/>
                  </a:moveTo>
                  <a:lnTo>
                    <a:pt x="14651" y="42086"/>
                  </a:lnTo>
                  <a:cubicBezTo>
                    <a:pt x="11160" y="43247"/>
                    <a:pt x="7602" y="45693"/>
                    <a:pt x="3939" y="50059"/>
                  </a:cubicBezTo>
                  <a:lnTo>
                    <a:pt x="3939" y="50058"/>
                  </a:lnTo>
                  <a:cubicBezTo>
                    <a:pt x="7601" y="45692"/>
                    <a:pt x="11160" y="43247"/>
                    <a:pt x="14651" y="42086"/>
                  </a:cubicBezTo>
                  <a:close/>
                  <a:moveTo>
                    <a:pt x="20015" y="0"/>
                  </a:moveTo>
                  <a:cubicBezTo>
                    <a:pt x="19873" y="0"/>
                    <a:pt x="19731" y="2"/>
                    <a:pt x="19589" y="5"/>
                  </a:cubicBezTo>
                  <a:cubicBezTo>
                    <a:pt x="13929" y="175"/>
                    <a:pt x="8121" y="3213"/>
                    <a:pt x="2017" y="11997"/>
                  </a:cubicBezTo>
                  <a:cubicBezTo>
                    <a:pt x="1914" y="12146"/>
                    <a:pt x="1810" y="12289"/>
                    <a:pt x="1707" y="12438"/>
                  </a:cubicBezTo>
                  <a:cubicBezTo>
                    <a:pt x="1401" y="21501"/>
                    <a:pt x="1094" y="30565"/>
                    <a:pt x="787" y="39629"/>
                  </a:cubicBezTo>
                  <a:cubicBezTo>
                    <a:pt x="743" y="40919"/>
                    <a:pt x="700" y="42211"/>
                    <a:pt x="656" y="43502"/>
                  </a:cubicBezTo>
                  <a:cubicBezTo>
                    <a:pt x="613" y="44792"/>
                    <a:pt x="569" y="46084"/>
                    <a:pt x="525" y="47375"/>
                  </a:cubicBezTo>
                  <a:cubicBezTo>
                    <a:pt x="481" y="48666"/>
                    <a:pt x="437" y="49957"/>
                    <a:pt x="393" y="51248"/>
                  </a:cubicBezTo>
                  <a:cubicBezTo>
                    <a:pt x="350" y="52539"/>
                    <a:pt x="306" y="53831"/>
                    <a:pt x="262" y="55121"/>
                  </a:cubicBezTo>
                  <a:cubicBezTo>
                    <a:pt x="219" y="56412"/>
                    <a:pt x="175" y="57704"/>
                    <a:pt x="132" y="58994"/>
                  </a:cubicBezTo>
                  <a:cubicBezTo>
                    <a:pt x="88" y="60286"/>
                    <a:pt x="44" y="61577"/>
                    <a:pt x="0" y="62868"/>
                  </a:cubicBezTo>
                  <a:cubicBezTo>
                    <a:pt x="810" y="61606"/>
                    <a:pt x="1616" y="60483"/>
                    <a:pt x="2420" y="59377"/>
                  </a:cubicBezTo>
                  <a:cubicBezTo>
                    <a:pt x="5116" y="55797"/>
                    <a:pt x="7764" y="53311"/>
                    <a:pt x="10371" y="51634"/>
                  </a:cubicBezTo>
                  <a:cubicBezTo>
                    <a:pt x="13634" y="49541"/>
                    <a:pt x="16816" y="48732"/>
                    <a:pt x="19947" y="48732"/>
                  </a:cubicBezTo>
                  <a:cubicBezTo>
                    <a:pt x="21821" y="48732"/>
                    <a:pt x="23676" y="49022"/>
                    <a:pt x="25520" y="49499"/>
                  </a:cubicBezTo>
                  <a:cubicBezTo>
                    <a:pt x="31627" y="51097"/>
                    <a:pt x="37583" y="54796"/>
                    <a:pt x="43617" y="57454"/>
                  </a:cubicBezTo>
                  <a:cubicBezTo>
                    <a:pt x="47431" y="59108"/>
                    <a:pt x="51268" y="60405"/>
                    <a:pt x="55190" y="60405"/>
                  </a:cubicBezTo>
                  <a:cubicBezTo>
                    <a:pt x="58981" y="60405"/>
                    <a:pt x="62850" y="59193"/>
                    <a:pt x="66852" y="55920"/>
                  </a:cubicBezTo>
                  <a:cubicBezTo>
                    <a:pt x="69361" y="53848"/>
                    <a:pt x="71905" y="50932"/>
                    <a:pt x="74495" y="47007"/>
                  </a:cubicBezTo>
                  <a:cubicBezTo>
                    <a:pt x="74532" y="45885"/>
                    <a:pt x="74571" y="44763"/>
                    <a:pt x="74608" y="43641"/>
                  </a:cubicBezTo>
                  <a:cubicBezTo>
                    <a:pt x="74646" y="42518"/>
                    <a:pt x="74684" y="41397"/>
                    <a:pt x="74722" y="40274"/>
                  </a:cubicBezTo>
                  <a:cubicBezTo>
                    <a:pt x="74760" y="39153"/>
                    <a:pt x="74799" y="38030"/>
                    <a:pt x="74836" y="36908"/>
                  </a:cubicBezTo>
                  <a:cubicBezTo>
                    <a:pt x="74874" y="35785"/>
                    <a:pt x="74911" y="34664"/>
                    <a:pt x="74950" y="33541"/>
                  </a:cubicBezTo>
                  <a:cubicBezTo>
                    <a:pt x="74987" y="32420"/>
                    <a:pt x="75026" y="31297"/>
                    <a:pt x="75064" y="30176"/>
                  </a:cubicBezTo>
                  <a:cubicBezTo>
                    <a:pt x="75103" y="29031"/>
                    <a:pt x="75141" y="27886"/>
                    <a:pt x="75180" y="26741"/>
                  </a:cubicBezTo>
                  <a:cubicBezTo>
                    <a:pt x="75218" y="25618"/>
                    <a:pt x="75256" y="24496"/>
                    <a:pt x="75295" y="23374"/>
                  </a:cubicBezTo>
                  <a:cubicBezTo>
                    <a:pt x="75333" y="22252"/>
                    <a:pt x="75371" y="21129"/>
                    <a:pt x="75408" y="20008"/>
                  </a:cubicBezTo>
                  <a:cubicBezTo>
                    <a:pt x="75447" y="18885"/>
                    <a:pt x="75484" y="17764"/>
                    <a:pt x="75522" y="16641"/>
                  </a:cubicBezTo>
                  <a:cubicBezTo>
                    <a:pt x="75560" y="15518"/>
                    <a:pt x="75598" y="14397"/>
                    <a:pt x="75636" y="13274"/>
                  </a:cubicBezTo>
                  <a:cubicBezTo>
                    <a:pt x="75674" y="12152"/>
                    <a:pt x="75712" y="11030"/>
                    <a:pt x="75750" y="9908"/>
                  </a:cubicBezTo>
                  <a:cubicBezTo>
                    <a:pt x="75788" y="8785"/>
                    <a:pt x="75826" y="7664"/>
                    <a:pt x="75864" y="6541"/>
                  </a:cubicBezTo>
                  <a:cubicBezTo>
                    <a:pt x="75900" y="5488"/>
                    <a:pt x="75931" y="4442"/>
                    <a:pt x="75977" y="3374"/>
                  </a:cubicBezTo>
                  <a:cubicBezTo>
                    <a:pt x="75980" y="3302"/>
                    <a:pt x="75974" y="3264"/>
                    <a:pt x="75953" y="3264"/>
                  </a:cubicBezTo>
                  <a:cubicBezTo>
                    <a:pt x="75922" y="3264"/>
                    <a:pt x="75860" y="3341"/>
                    <a:pt x="75745" y="3505"/>
                  </a:cubicBezTo>
                  <a:cubicBezTo>
                    <a:pt x="74917" y="4693"/>
                    <a:pt x="74092" y="5742"/>
                    <a:pt x="73271" y="6685"/>
                  </a:cubicBezTo>
                  <a:cubicBezTo>
                    <a:pt x="73197" y="6893"/>
                    <a:pt x="73066" y="6987"/>
                    <a:pt x="72963" y="7106"/>
                  </a:cubicBezTo>
                  <a:cubicBezTo>
                    <a:pt x="68537" y="12223"/>
                    <a:pt x="64262" y="14403"/>
                    <a:pt x="60076" y="14885"/>
                  </a:cubicBezTo>
                  <a:cubicBezTo>
                    <a:pt x="59472" y="14953"/>
                    <a:pt x="58870" y="14986"/>
                    <a:pt x="58270" y="14986"/>
                  </a:cubicBezTo>
                  <a:cubicBezTo>
                    <a:pt x="54013" y="14986"/>
                    <a:pt x="49868" y="13356"/>
                    <a:pt x="45760" y="11229"/>
                  </a:cubicBezTo>
                  <a:cubicBezTo>
                    <a:pt x="44219" y="10430"/>
                    <a:pt x="42676" y="9512"/>
                    <a:pt x="41154" y="8674"/>
                  </a:cubicBezTo>
                  <a:cubicBezTo>
                    <a:pt x="39745" y="7842"/>
                    <a:pt x="38336" y="6981"/>
                    <a:pt x="36928" y="6160"/>
                  </a:cubicBezTo>
                  <a:cubicBezTo>
                    <a:pt x="31373" y="2927"/>
                    <a:pt x="25798" y="0"/>
                    <a:pt x="20015"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44532" y="5924998"/>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182862" y="2342923"/>
            <a:ext cx="1063675" cy="863548"/>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392817" y="3550342"/>
            <a:ext cx="582121" cy="1175151"/>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7" name="Oval 96">
            <a:extLst>
              <a:ext uri="{FF2B5EF4-FFF2-40B4-BE49-F238E27FC236}">
                <a16:creationId xmlns:a16="http://schemas.microsoft.com/office/drawing/2014/main" id="{370B2413-35C6-444F-850A-9E7EBD16539D}"/>
              </a:ext>
            </a:extLst>
          </p:cNvPr>
          <p:cNvSpPr/>
          <p:nvPr/>
        </p:nvSpPr>
        <p:spPr>
          <a:xfrm>
            <a:off x="166745" y="604690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1" name="4">
            <a:extLst>
              <a:ext uri="{FF2B5EF4-FFF2-40B4-BE49-F238E27FC236}">
                <a16:creationId xmlns:a16="http://schemas.microsoft.com/office/drawing/2014/main" id="{F379E52E-E148-A24D-A135-39178F6D73B2}"/>
              </a:ext>
            </a:extLst>
          </p:cNvPr>
          <p:cNvGrpSpPr/>
          <p:nvPr/>
        </p:nvGrpSpPr>
        <p:grpSpPr>
          <a:xfrm>
            <a:off x="617976" y="6001157"/>
            <a:ext cx="2324099" cy="877452"/>
            <a:chOff x="485776" y="4485411"/>
            <a:chExt cx="1743074" cy="658089"/>
          </a:xfrm>
        </p:grpSpPr>
        <p:sp>
          <p:nvSpPr>
            <p:cNvPr id="102" name="Rounded Rectangular Callout 101">
              <a:extLst>
                <a:ext uri="{FF2B5EF4-FFF2-40B4-BE49-F238E27FC236}">
                  <a16:creationId xmlns:a16="http://schemas.microsoft.com/office/drawing/2014/main" id="{8DEAE259-8F34-7144-B1F7-BB7C23D8392E}"/>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TextBox 102">
              <a:extLst>
                <a:ext uri="{FF2B5EF4-FFF2-40B4-BE49-F238E27FC236}">
                  <a16:creationId xmlns:a16="http://schemas.microsoft.com/office/drawing/2014/main" id="{C91DE34D-6696-7B45-82D1-A1BA0FA6E525}"/>
                </a:ext>
              </a:extLst>
            </p:cNvPr>
            <p:cNvSpPr txBox="1"/>
            <p:nvPr/>
          </p:nvSpPr>
          <p:spPr>
            <a:xfrm>
              <a:off x="516907" y="4651988"/>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 1773</a:t>
              </a:r>
            </a:p>
          </p:txBody>
        </p:sp>
      </p:grpSp>
      <p:grpSp>
        <p:nvGrpSpPr>
          <p:cNvPr id="114" name="Google Shape;1594;p70">
            <a:extLst>
              <a:ext uri="{FF2B5EF4-FFF2-40B4-BE49-F238E27FC236}">
                <a16:creationId xmlns:a16="http://schemas.microsoft.com/office/drawing/2014/main" id="{E2C3F368-C155-8946-80B7-4FBD8DABA8EA}"/>
              </a:ext>
            </a:extLst>
          </p:cNvPr>
          <p:cNvGrpSpPr/>
          <p:nvPr/>
        </p:nvGrpSpPr>
        <p:grpSpPr>
          <a:xfrm>
            <a:off x="3157707" y="4955341"/>
            <a:ext cx="1113984" cy="804851"/>
            <a:chOff x="2420400" y="2599075"/>
            <a:chExt cx="535650" cy="463900"/>
          </a:xfrm>
        </p:grpSpPr>
        <p:sp>
          <p:nvSpPr>
            <p:cNvPr id="115" name="Google Shape;1595;p70">
              <a:extLst>
                <a:ext uri="{FF2B5EF4-FFF2-40B4-BE49-F238E27FC236}">
                  <a16:creationId xmlns:a16="http://schemas.microsoft.com/office/drawing/2014/main" id="{B7D31066-A4CA-F14D-A423-5F9A6BCF5151}"/>
                </a:ext>
              </a:extLst>
            </p:cNvPr>
            <p:cNvSpPr/>
            <p:nvPr/>
          </p:nvSpPr>
          <p:spPr>
            <a:xfrm>
              <a:off x="2795225" y="2616450"/>
              <a:ext cx="63100" cy="31425"/>
            </a:xfrm>
            <a:custGeom>
              <a:avLst/>
              <a:gdLst/>
              <a:ahLst/>
              <a:cxnLst/>
              <a:rect l="l" t="t" r="r" b="b"/>
              <a:pathLst>
                <a:path w="2524" h="1257" extrusionOk="0">
                  <a:moveTo>
                    <a:pt x="0" y="1"/>
                  </a:moveTo>
                  <a:lnTo>
                    <a:pt x="0" y="1256"/>
                  </a:lnTo>
                  <a:lnTo>
                    <a:pt x="2523" y="1256"/>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596;p70">
              <a:extLst>
                <a:ext uri="{FF2B5EF4-FFF2-40B4-BE49-F238E27FC236}">
                  <a16:creationId xmlns:a16="http://schemas.microsoft.com/office/drawing/2014/main" id="{37D23905-47DD-1544-9031-6869E116B661}"/>
                </a:ext>
              </a:extLst>
            </p:cNvPr>
            <p:cNvSpPr/>
            <p:nvPr/>
          </p:nvSpPr>
          <p:spPr>
            <a:xfrm>
              <a:off x="2777075" y="2669275"/>
              <a:ext cx="63100" cy="31375"/>
            </a:xfrm>
            <a:custGeom>
              <a:avLst/>
              <a:gdLst/>
              <a:ahLst/>
              <a:cxnLst/>
              <a:rect l="l" t="t" r="r" b="b"/>
              <a:pathLst>
                <a:path w="2524" h="1255" extrusionOk="0">
                  <a:moveTo>
                    <a:pt x="1" y="0"/>
                  </a:moveTo>
                  <a:lnTo>
                    <a:pt x="1" y="1255"/>
                  </a:lnTo>
                  <a:lnTo>
                    <a:pt x="2524" y="1255"/>
                  </a:lnTo>
                  <a:lnTo>
                    <a:pt x="252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597;p70">
              <a:extLst>
                <a:ext uri="{FF2B5EF4-FFF2-40B4-BE49-F238E27FC236}">
                  <a16:creationId xmlns:a16="http://schemas.microsoft.com/office/drawing/2014/main" id="{AC7AB118-1CB5-F845-96F5-7CCA7EA4D99B}"/>
                </a:ext>
              </a:extLst>
            </p:cNvPr>
            <p:cNvSpPr/>
            <p:nvPr/>
          </p:nvSpPr>
          <p:spPr>
            <a:xfrm>
              <a:off x="2795225" y="3013375"/>
              <a:ext cx="63100" cy="31375"/>
            </a:xfrm>
            <a:custGeom>
              <a:avLst/>
              <a:gdLst/>
              <a:ahLst/>
              <a:cxnLst/>
              <a:rect l="l" t="t" r="r" b="b"/>
              <a:pathLst>
                <a:path w="2524" h="1255" extrusionOk="0">
                  <a:moveTo>
                    <a:pt x="0" y="1"/>
                  </a:moveTo>
                  <a:lnTo>
                    <a:pt x="0" y="1255"/>
                  </a:lnTo>
                  <a:lnTo>
                    <a:pt x="2523" y="1255"/>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598;p70">
              <a:extLst>
                <a:ext uri="{FF2B5EF4-FFF2-40B4-BE49-F238E27FC236}">
                  <a16:creationId xmlns:a16="http://schemas.microsoft.com/office/drawing/2014/main" id="{B9ADDF4D-9165-854C-BDA1-3399171E724C}"/>
                </a:ext>
              </a:extLst>
            </p:cNvPr>
            <p:cNvSpPr/>
            <p:nvPr/>
          </p:nvSpPr>
          <p:spPr>
            <a:xfrm>
              <a:off x="2777075" y="2960550"/>
              <a:ext cx="63100" cy="31425"/>
            </a:xfrm>
            <a:custGeom>
              <a:avLst/>
              <a:gdLst/>
              <a:ahLst/>
              <a:cxnLst/>
              <a:rect l="l" t="t" r="r" b="b"/>
              <a:pathLst>
                <a:path w="2524" h="1257" extrusionOk="0">
                  <a:moveTo>
                    <a:pt x="1" y="1"/>
                  </a:moveTo>
                  <a:lnTo>
                    <a:pt x="1" y="1257"/>
                  </a:lnTo>
                  <a:lnTo>
                    <a:pt x="2524" y="1257"/>
                  </a:lnTo>
                  <a:lnTo>
                    <a:pt x="252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9" name="Google Shape;1599;p70">
              <a:extLst>
                <a:ext uri="{FF2B5EF4-FFF2-40B4-BE49-F238E27FC236}">
                  <a16:creationId xmlns:a16="http://schemas.microsoft.com/office/drawing/2014/main" id="{508F586B-26C7-7C49-A344-85EFA3E68F24}"/>
                </a:ext>
              </a:extLst>
            </p:cNvPr>
            <p:cNvSpPr/>
            <p:nvPr/>
          </p:nvSpPr>
          <p:spPr>
            <a:xfrm>
              <a:off x="2420400" y="2599075"/>
              <a:ext cx="535650" cy="463900"/>
            </a:xfrm>
            <a:custGeom>
              <a:avLst/>
              <a:gdLst/>
              <a:ahLst/>
              <a:cxnLst/>
              <a:rect l="l" t="t" r="r" b="b"/>
              <a:pathLst>
                <a:path w="21426" h="18556" extrusionOk="0">
                  <a:moveTo>
                    <a:pt x="12900" y="0"/>
                  </a:moveTo>
                  <a:lnTo>
                    <a:pt x="9439" y="4560"/>
                  </a:lnTo>
                  <a:lnTo>
                    <a:pt x="0" y="9278"/>
                  </a:lnTo>
                  <a:lnTo>
                    <a:pt x="9439" y="13996"/>
                  </a:lnTo>
                  <a:lnTo>
                    <a:pt x="12900" y="18555"/>
                  </a:lnTo>
                  <a:lnTo>
                    <a:pt x="16073" y="18555"/>
                  </a:lnTo>
                  <a:lnTo>
                    <a:pt x="14069" y="12241"/>
                  </a:lnTo>
                  <a:lnTo>
                    <a:pt x="15466" y="12241"/>
                  </a:lnTo>
                  <a:lnTo>
                    <a:pt x="18996" y="15181"/>
                  </a:lnTo>
                  <a:lnTo>
                    <a:pt x="21019" y="13787"/>
                  </a:lnTo>
                  <a:lnTo>
                    <a:pt x="19448" y="11135"/>
                  </a:lnTo>
                  <a:lnTo>
                    <a:pt x="21425" y="9278"/>
                  </a:lnTo>
                  <a:lnTo>
                    <a:pt x="19448" y="7420"/>
                  </a:lnTo>
                  <a:lnTo>
                    <a:pt x="21019" y="4769"/>
                  </a:lnTo>
                  <a:lnTo>
                    <a:pt x="18997" y="3374"/>
                  </a:lnTo>
                  <a:lnTo>
                    <a:pt x="15466" y="6313"/>
                  </a:lnTo>
                  <a:lnTo>
                    <a:pt x="14069" y="6313"/>
                  </a:lnTo>
                  <a:lnTo>
                    <a:pt x="16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600;p70">
              <a:extLst>
                <a:ext uri="{FF2B5EF4-FFF2-40B4-BE49-F238E27FC236}">
                  <a16:creationId xmlns:a16="http://schemas.microsoft.com/office/drawing/2014/main" id="{49244294-56D5-424B-BE70-F8E5C3CB8BA6}"/>
                </a:ext>
              </a:extLst>
            </p:cNvPr>
            <p:cNvSpPr/>
            <p:nvPr/>
          </p:nvSpPr>
          <p:spPr>
            <a:xfrm>
              <a:off x="2420400" y="2831000"/>
              <a:ext cx="535600" cy="231975"/>
            </a:xfrm>
            <a:custGeom>
              <a:avLst/>
              <a:gdLst/>
              <a:ahLst/>
              <a:cxnLst/>
              <a:rect l="l" t="t" r="r" b="b"/>
              <a:pathLst>
                <a:path w="21424" h="9279" extrusionOk="0">
                  <a:moveTo>
                    <a:pt x="0" y="1"/>
                  </a:moveTo>
                  <a:lnTo>
                    <a:pt x="9439" y="4719"/>
                  </a:lnTo>
                  <a:lnTo>
                    <a:pt x="12900" y="9278"/>
                  </a:lnTo>
                  <a:lnTo>
                    <a:pt x="16073" y="9278"/>
                  </a:lnTo>
                  <a:lnTo>
                    <a:pt x="14069" y="2964"/>
                  </a:lnTo>
                  <a:lnTo>
                    <a:pt x="15466" y="2964"/>
                  </a:lnTo>
                  <a:lnTo>
                    <a:pt x="18996" y="5904"/>
                  </a:lnTo>
                  <a:lnTo>
                    <a:pt x="21019" y="4510"/>
                  </a:lnTo>
                  <a:lnTo>
                    <a:pt x="19448" y="1858"/>
                  </a:lnTo>
                  <a:lnTo>
                    <a:pt x="2142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E2A25632-6AD5-CFCC-D5C9-D19B69AAB20D}"/>
              </a:ext>
            </a:extLst>
          </p:cNvPr>
          <p:cNvGrpSpPr/>
          <p:nvPr/>
        </p:nvGrpSpPr>
        <p:grpSpPr>
          <a:xfrm>
            <a:off x="4735662" y="5848296"/>
            <a:ext cx="7469964" cy="947209"/>
            <a:chOff x="3422750" y="4216797"/>
            <a:chExt cx="5602473" cy="710407"/>
          </a:xfrm>
        </p:grpSpPr>
        <p:sp>
          <p:nvSpPr>
            <p:cNvPr id="3" name="Terminator 104">
              <a:extLst>
                <a:ext uri="{FF2B5EF4-FFF2-40B4-BE49-F238E27FC236}">
                  <a16:creationId xmlns:a16="http://schemas.microsoft.com/office/drawing/2014/main" id="{2D740E37-1D12-629E-810C-035ABC76F1ED}"/>
                </a:ext>
              </a:extLst>
            </p:cNvPr>
            <p:cNvSpPr/>
            <p:nvPr/>
          </p:nvSpPr>
          <p:spPr>
            <a:xfrm>
              <a:off x="3422750" y="4216797"/>
              <a:ext cx="5602473" cy="710407"/>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60899F41-1A9E-30D6-D214-774AD04A973E}"/>
                </a:ext>
              </a:extLst>
            </p:cNvPr>
            <p:cNvSpPr txBox="1"/>
            <p:nvPr/>
          </p:nvSpPr>
          <p:spPr>
            <a:xfrm>
              <a:off x="4481152" y="4398875"/>
              <a:ext cx="3859348"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Nhân dân Bô- xtơn nổi dậy.</a:t>
              </a:r>
            </a:p>
          </p:txBody>
        </p:sp>
      </p:grpSp>
      <p:grpSp>
        <p:nvGrpSpPr>
          <p:cNvPr id="6" name="Group 5">
            <a:extLst>
              <a:ext uri="{FF2B5EF4-FFF2-40B4-BE49-F238E27FC236}">
                <a16:creationId xmlns:a16="http://schemas.microsoft.com/office/drawing/2014/main" id="{F62FA214-F8FF-BD6E-E1C5-7F1FE9D912E6}"/>
              </a:ext>
            </a:extLst>
          </p:cNvPr>
          <p:cNvGrpSpPr/>
          <p:nvPr/>
        </p:nvGrpSpPr>
        <p:grpSpPr>
          <a:xfrm>
            <a:off x="4594893" y="4722441"/>
            <a:ext cx="7469964" cy="947209"/>
            <a:chOff x="3422750" y="4216797"/>
            <a:chExt cx="5602473" cy="710407"/>
          </a:xfrm>
        </p:grpSpPr>
        <p:sp>
          <p:nvSpPr>
            <p:cNvPr id="8" name="Terminator 95">
              <a:extLst>
                <a:ext uri="{FF2B5EF4-FFF2-40B4-BE49-F238E27FC236}">
                  <a16:creationId xmlns:a16="http://schemas.microsoft.com/office/drawing/2014/main" id="{ECA43EC9-2CDC-FC88-C9FE-F61D57A1C0F4}"/>
                </a:ext>
              </a:extLst>
            </p:cNvPr>
            <p:cNvSpPr/>
            <p:nvPr/>
          </p:nvSpPr>
          <p:spPr>
            <a:xfrm>
              <a:off x="3422750" y="4216797"/>
              <a:ext cx="5602473" cy="710407"/>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282B2E6D-CEAA-8158-8D0D-34122A45CFF1}"/>
                </a:ext>
              </a:extLst>
            </p:cNvPr>
            <p:cNvSpPr txBox="1"/>
            <p:nvPr/>
          </p:nvSpPr>
          <p:spPr>
            <a:xfrm>
              <a:off x="3740560" y="4274444"/>
              <a:ext cx="4838104"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Chiến tranh bắt đầu</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34192F7-697B-D184-4230-A3DE91701CC0}"/>
              </a:ext>
            </a:extLst>
          </p:cNvPr>
          <p:cNvGrpSpPr/>
          <p:nvPr/>
        </p:nvGrpSpPr>
        <p:grpSpPr>
          <a:xfrm>
            <a:off x="4524888" y="3483118"/>
            <a:ext cx="7469964" cy="1015808"/>
            <a:chOff x="3398011" y="1933492"/>
            <a:chExt cx="5602473" cy="761856"/>
          </a:xfrm>
        </p:grpSpPr>
        <p:sp>
          <p:nvSpPr>
            <p:cNvPr id="20" name="Terminator 93">
              <a:extLst>
                <a:ext uri="{FF2B5EF4-FFF2-40B4-BE49-F238E27FC236}">
                  <a16:creationId xmlns:a16="http://schemas.microsoft.com/office/drawing/2014/main" id="{4D3C9340-8E20-BC75-968A-6A06C68E6AD3}"/>
                </a:ext>
              </a:extLst>
            </p:cNvPr>
            <p:cNvSpPr/>
            <p:nvPr/>
          </p:nvSpPr>
          <p:spPr>
            <a:xfrm>
              <a:off x="3398011" y="1933492"/>
              <a:ext cx="5602473" cy="761856"/>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TextBox 20">
              <a:extLst>
                <a:ext uri="{FF2B5EF4-FFF2-40B4-BE49-F238E27FC236}">
                  <a16:creationId xmlns:a16="http://schemas.microsoft.com/office/drawing/2014/main" id="{A99551A9-3AD1-32A7-6CA1-8D7CAB5A9090}"/>
                </a:ext>
              </a:extLst>
            </p:cNvPr>
            <p:cNvSpPr txBox="1"/>
            <p:nvPr/>
          </p:nvSpPr>
          <p:spPr>
            <a:xfrm>
              <a:off x="4429298" y="2053803"/>
              <a:ext cx="4205981"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Tuyên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ngôn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Độc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lập</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ra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2" name="Group 21">
            <a:extLst>
              <a:ext uri="{FF2B5EF4-FFF2-40B4-BE49-F238E27FC236}">
                <a16:creationId xmlns:a16="http://schemas.microsoft.com/office/drawing/2014/main" id="{76BBD3C1-C99B-2A03-0DFA-7D1A45C01172}"/>
              </a:ext>
            </a:extLst>
          </p:cNvPr>
          <p:cNvGrpSpPr/>
          <p:nvPr/>
        </p:nvGrpSpPr>
        <p:grpSpPr>
          <a:xfrm>
            <a:off x="4544278" y="2328098"/>
            <a:ext cx="7685825" cy="1015808"/>
            <a:chOff x="3398011" y="1933492"/>
            <a:chExt cx="5764369" cy="761856"/>
          </a:xfrm>
        </p:grpSpPr>
        <p:sp>
          <p:nvSpPr>
            <p:cNvPr id="24" name="Terminator 93">
              <a:extLst>
                <a:ext uri="{FF2B5EF4-FFF2-40B4-BE49-F238E27FC236}">
                  <a16:creationId xmlns:a16="http://schemas.microsoft.com/office/drawing/2014/main" id="{552B7396-2B7E-45FB-597F-E171C9E33D79}"/>
                </a:ext>
              </a:extLst>
            </p:cNvPr>
            <p:cNvSpPr/>
            <p:nvPr/>
          </p:nvSpPr>
          <p:spPr>
            <a:xfrm>
              <a:off x="3398011" y="1933492"/>
              <a:ext cx="5602473" cy="761856"/>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TextBox 30">
              <a:extLst>
                <a:ext uri="{FF2B5EF4-FFF2-40B4-BE49-F238E27FC236}">
                  <a16:creationId xmlns:a16="http://schemas.microsoft.com/office/drawing/2014/main" id="{938C99C9-4220-C82E-6871-5F34D76BDBA6}"/>
                </a:ext>
              </a:extLst>
            </p:cNvPr>
            <p:cNvSpPr txBox="1"/>
            <p:nvPr/>
          </p:nvSpPr>
          <p:spPr>
            <a:xfrm>
              <a:off x="3541824" y="2142124"/>
              <a:ext cx="5620556"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Chiến thắng I-oóc-tao. Chiến tranh kết thúc</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39561754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50000">
                                          <p:cBhvr additive="base">
                                            <p:cTn id="7" dur="50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69" y="1175872"/>
            <a:ext cx="6183405" cy="4122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6022" y="1175872"/>
            <a:ext cx="6201583" cy="4122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717176" y="5674659"/>
            <a:ext cx="2303930" cy="646331"/>
          </a:xfrm>
          <a:prstGeom prst="rect">
            <a:avLst/>
          </a:prstGeom>
          <a:noFill/>
        </p:spPr>
        <p:txBody>
          <a:bodyPr wrap="square" rtlCol="0">
            <a:spAutoFit/>
          </a:bodyPr>
          <a:lstStyle/>
          <a:p>
            <a:r>
              <a:rPr lang="en-US" sz="3600" b="1" i="1" dirty="0" err="1" smtClean="0">
                <a:latin typeface="Times New Roman" panose="02020603050405020304" pitchFamily="18" charset="0"/>
                <a:cs typeface="Times New Roman" panose="02020603050405020304" pitchFamily="18" charset="0"/>
              </a:rPr>
              <a:t>Năm</a:t>
            </a:r>
            <a:r>
              <a:rPr lang="en-US" sz="3600" b="1" i="1" dirty="0" smtClean="0">
                <a:latin typeface="Times New Roman" panose="02020603050405020304" pitchFamily="18" charset="0"/>
                <a:cs typeface="Times New Roman" panose="02020603050405020304" pitchFamily="18" charset="0"/>
              </a:rPr>
              <a:t> 1777</a:t>
            </a:r>
            <a:endParaRPr lang="en-US" sz="3600" b="1"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440706" y="5662102"/>
            <a:ext cx="2303930" cy="646331"/>
          </a:xfrm>
          <a:prstGeom prst="rect">
            <a:avLst/>
          </a:prstGeom>
          <a:noFill/>
        </p:spPr>
        <p:txBody>
          <a:bodyPr wrap="square" rtlCol="0">
            <a:spAutoFit/>
          </a:bodyPr>
          <a:lstStyle/>
          <a:p>
            <a:r>
              <a:rPr lang="en-US" sz="3600" b="1" i="1" dirty="0" err="1" smtClean="0">
                <a:latin typeface="Times New Roman" panose="02020603050405020304" pitchFamily="18" charset="0"/>
                <a:cs typeface="Times New Roman" panose="02020603050405020304" pitchFamily="18" charset="0"/>
              </a:rPr>
              <a:t>Hiện</a:t>
            </a:r>
            <a:r>
              <a:rPr lang="en-US" sz="3600" b="1" i="1" dirty="0" smtClean="0">
                <a:latin typeface="Times New Roman" panose="02020603050405020304" pitchFamily="18" charset="0"/>
                <a:cs typeface="Times New Roman" panose="02020603050405020304" pitchFamily="18" charset="0"/>
              </a:rPr>
              <a:t> nay</a:t>
            </a:r>
            <a:endParaRPr lang="en-US" sz="3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9169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746"/>
        <p:cNvGrpSpPr/>
        <p:nvPr/>
      </p:nvGrpSpPr>
      <p:grpSpPr>
        <a:xfrm>
          <a:off x="0" y="0"/>
          <a:ext cx="0" cy="0"/>
          <a:chOff x="0" y="0"/>
          <a:chExt cx="0" cy="0"/>
        </a:xfrm>
      </p:grpSpPr>
      <p:pic>
        <p:nvPicPr>
          <p:cNvPr id="50180" name="Picture 4" descr="CHIẾN TRANH GIÀNH ĐỘC LẬP CỦA CÁC THUỘC ĐỊA ANH Ở BẮC MĨ - ppt download">
            <a:extLst>
              <a:ext uri="{FF2B5EF4-FFF2-40B4-BE49-F238E27FC236}">
                <a16:creationId xmlns:a16="http://schemas.microsoft.com/office/drawing/2014/main" id="{412569A0-74F7-304D-8D37-5180303AF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157" y="0"/>
            <a:ext cx="62538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descr="Chiến Tranh Dành Độc Lập Mỹ - Trận Saratoga - Lịch Sử Có Gì Hay?">
            <a:extLst>
              <a:ext uri="{FF2B5EF4-FFF2-40B4-BE49-F238E27FC236}">
                <a16:creationId xmlns:a16="http://schemas.microsoft.com/office/drawing/2014/main" id="{3694032C-586E-F94E-B49C-82DDFF418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5938157"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DBB6B93-043B-43F7-A00E-C2DDCF385D59}"/>
              </a:ext>
            </a:extLst>
          </p:cNvPr>
          <p:cNvPicPr>
            <a:picLocks noChangeAspect="1"/>
          </p:cNvPicPr>
          <p:nvPr/>
        </p:nvPicPr>
        <p:blipFill>
          <a:blip r:embed="rId5"/>
          <a:stretch>
            <a:fillRect/>
          </a:stretch>
        </p:blipFill>
        <p:spPr>
          <a:xfrm>
            <a:off x="-138476" y="-3"/>
            <a:ext cx="12330476" cy="6858000"/>
          </a:xfrm>
          <a:prstGeom prst="rect">
            <a:avLst/>
          </a:prstGeom>
        </p:spPr>
      </p:pic>
    </p:spTree>
    <p:extLst>
      <p:ext uri="{BB962C8B-B14F-4D97-AF65-F5344CB8AC3E}">
        <p14:creationId xmlns:p14="http://schemas.microsoft.com/office/powerpoint/2010/main" val="5888395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14:bounceEnd="50000">
                                          <p:cBhvr additive="base">
                                            <p:cTn id="7" dur="500" fill="hold"/>
                                            <p:tgtEl>
                                              <p:spTgt spid="501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0180"/>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50182"/>
                                            </p:tgtEl>
                                            <p:attrNameLst>
                                              <p:attrName>style.visibility</p:attrName>
                                            </p:attrNameLst>
                                          </p:cBhvr>
                                          <p:to>
                                            <p:strVal val="visible"/>
                                          </p:to>
                                        </p:set>
                                        <p:anim calcmode="lin" valueType="num" p14:bounceEnd="50000">
                                          <p:cBhvr additive="base">
                                            <p:cTn id="11" dur="500" fill="hold"/>
                                            <p:tgtEl>
                                              <p:spTgt spid="5018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018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182"/>
                                            </p:tgtEl>
                                            <p:attrNameLst>
                                              <p:attrName>style.visibility</p:attrName>
                                            </p:attrNameLst>
                                          </p:cBhvr>
                                          <p:to>
                                            <p:strVal val="visible"/>
                                          </p:to>
                                        </p:set>
                                        <p:anim calcmode="lin" valueType="num">
                                          <p:cBhvr additive="base">
                                            <p:cTn id="11" dur="500" fill="hold"/>
                                            <p:tgtEl>
                                              <p:spTgt spid="50182"/>
                                            </p:tgtEl>
                                            <p:attrNameLst>
                                              <p:attrName>ppt_x</p:attrName>
                                            </p:attrNameLst>
                                          </p:cBhvr>
                                          <p:tavLst>
                                            <p:tav tm="0">
                                              <p:val>
                                                <p:strVal val="#ppt_x"/>
                                              </p:val>
                                            </p:tav>
                                            <p:tav tm="100000">
                                              <p:val>
                                                <p:strVal val="#ppt_x"/>
                                              </p:val>
                                            </p:tav>
                                          </p:tavLst>
                                        </p:anim>
                                        <p:anim calcmode="lin" valueType="num">
                                          <p:cBhvr additive="base">
                                            <p:cTn id="12" dur="500" fill="hold"/>
                                            <p:tgtEl>
                                              <p:spTgt spid="5018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197148" y="3662195"/>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196470" y="494349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47701" y="4897738"/>
            <a:ext cx="2324099" cy="877452"/>
            <a:chOff x="485776" y="4485411"/>
            <a:chExt cx="1743074" cy="65808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524405" y="4631531"/>
              <a:ext cx="1664493"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6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4/1775</a:t>
              </a:r>
              <a:endParaRPr kumimoji="0" lang="en-VN"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684088" y="3655594"/>
            <a:ext cx="2276493" cy="877452"/>
            <a:chOff x="500050" y="3378129"/>
            <a:chExt cx="1707370" cy="658089"/>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658089"/>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561624" y="3528762"/>
              <a:ext cx="1464473"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6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4/7/1776</a:t>
              </a:r>
              <a:endParaRPr kumimoji="0" lang="en-VN"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86919" y="2428588"/>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606785" y="2428589"/>
            <a:ext cx="2365016" cy="877452"/>
            <a:chOff x="455088" y="2177387"/>
            <a:chExt cx="1773762" cy="658089"/>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658089"/>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455088" y="2346632"/>
              <a:ext cx="1678768"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10/1781</a:t>
              </a:r>
              <a:endParaRPr kumimoji="0" lang="en-VN"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196470" y="1279600"/>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418748" y="1230458"/>
            <a:ext cx="2553052" cy="877452"/>
            <a:chOff x="314061" y="922843"/>
            <a:chExt cx="1914789" cy="658089"/>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658089"/>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314061" y="1062915"/>
              <a:ext cx="1850232"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9/1783</a:t>
              </a:r>
              <a:endParaRPr kumimoji="0" lang="en-VN"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84" name="Google Shape;1954;p71">
            <a:extLst>
              <a:ext uri="{FF2B5EF4-FFF2-40B4-BE49-F238E27FC236}">
                <a16:creationId xmlns:a16="http://schemas.microsoft.com/office/drawing/2014/main" id="{EFD5A229-A0EF-714E-B853-37BA02DB99EF}"/>
              </a:ext>
            </a:extLst>
          </p:cNvPr>
          <p:cNvGrpSpPr/>
          <p:nvPr/>
        </p:nvGrpSpPr>
        <p:grpSpPr>
          <a:xfrm>
            <a:off x="788644" y="0"/>
            <a:ext cx="1059941" cy="1120245"/>
            <a:chOff x="1848400" y="651357"/>
            <a:chExt cx="3924835" cy="4825318"/>
          </a:xfrm>
          <a:solidFill>
            <a:schemeClr val="bg1"/>
          </a:solidFill>
        </p:grpSpPr>
        <p:sp>
          <p:nvSpPr>
            <p:cNvPr id="85" name="Google Shape;1955;p71">
              <a:extLst>
                <a:ext uri="{FF2B5EF4-FFF2-40B4-BE49-F238E27FC236}">
                  <a16:creationId xmlns:a16="http://schemas.microsoft.com/office/drawing/2014/main" id="{D47E54F4-0D97-EA49-ACA6-DBC415E52085}"/>
                </a:ext>
              </a:extLst>
            </p:cNvPr>
            <p:cNvSpPr/>
            <p:nvPr/>
          </p:nvSpPr>
          <p:spPr>
            <a:xfrm>
              <a:off x="1848400" y="769375"/>
              <a:ext cx="2204950" cy="4707300"/>
            </a:xfrm>
            <a:custGeom>
              <a:avLst/>
              <a:gdLst/>
              <a:ahLst/>
              <a:cxnLst/>
              <a:rect l="l" t="t" r="r" b="b"/>
              <a:pathLst>
                <a:path w="88198" h="188292" extrusionOk="0">
                  <a:moveTo>
                    <a:pt x="13008" y="12032"/>
                  </a:moveTo>
                  <a:cubicBezTo>
                    <a:pt x="15369" y="12032"/>
                    <a:pt x="12413" y="14108"/>
                    <a:pt x="12413" y="14108"/>
                  </a:cubicBezTo>
                  <a:lnTo>
                    <a:pt x="12102" y="12103"/>
                  </a:lnTo>
                  <a:cubicBezTo>
                    <a:pt x="12466" y="12054"/>
                    <a:pt x="12765" y="12032"/>
                    <a:pt x="13008" y="12032"/>
                  </a:cubicBezTo>
                  <a:close/>
                  <a:moveTo>
                    <a:pt x="18407" y="54339"/>
                  </a:moveTo>
                  <a:cubicBezTo>
                    <a:pt x="18534" y="54398"/>
                    <a:pt x="18665" y="54449"/>
                    <a:pt x="18786" y="54519"/>
                  </a:cubicBezTo>
                  <a:cubicBezTo>
                    <a:pt x="19073" y="54683"/>
                    <a:pt x="19317" y="54899"/>
                    <a:pt x="19537" y="55141"/>
                  </a:cubicBezTo>
                  <a:cubicBezTo>
                    <a:pt x="19423" y="55193"/>
                    <a:pt x="19319" y="55243"/>
                    <a:pt x="19228" y="55291"/>
                  </a:cubicBezTo>
                  <a:cubicBezTo>
                    <a:pt x="18987" y="55284"/>
                    <a:pt x="18916" y="55259"/>
                    <a:pt x="18868" y="55259"/>
                  </a:cubicBezTo>
                  <a:cubicBezTo>
                    <a:pt x="18811" y="55259"/>
                    <a:pt x="18787" y="55296"/>
                    <a:pt x="18541" y="55449"/>
                  </a:cubicBezTo>
                  <a:cubicBezTo>
                    <a:pt x="18493" y="55080"/>
                    <a:pt x="18452" y="54709"/>
                    <a:pt x="18407" y="54339"/>
                  </a:cubicBezTo>
                  <a:close/>
                  <a:moveTo>
                    <a:pt x="7627" y="56137"/>
                  </a:moveTo>
                  <a:lnTo>
                    <a:pt x="7791" y="58874"/>
                  </a:lnTo>
                  <a:cubicBezTo>
                    <a:pt x="7791" y="58874"/>
                    <a:pt x="6913" y="59376"/>
                    <a:pt x="6035" y="60430"/>
                  </a:cubicBezTo>
                  <a:cubicBezTo>
                    <a:pt x="6302" y="58878"/>
                    <a:pt x="6773" y="57355"/>
                    <a:pt x="7627" y="56137"/>
                  </a:cubicBezTo>
                  <a:close/>
                  <a:moveTo>
                    <a:pt x="15168" y="87734"/>
                  </a:moveTo>
                  <a:cubicBezTo>
                    <a:pt x="15168" y="87734"/>
                    <a:pt x="15940" y="87985"/>
                    <a:pt x="16414" y="88621"/>
                  </a:cubicBezTo>
                  <a:cubicBezTo>
                    <a:pt x="16343" y="88702"/>
                    <a:pt x="16280" y="88789"/>
                    <a:pt x="16204" y="88866"/>
                  </a:cubicBezTo>
                  <a:cubicBezTo>
                    <a:pt x="15278" y="89813"/>
                    <a:pt x="13931" y="90341"/>
                    <a:pt x="12465" y="90341"/>
                  </a:cubicBezTo>
                  <a:cubicBezTo>
                    <a:pt x="12382" y="90341"/>
                    <a:pt x="12297" y="90339"/>
                    <a:pt x="12213" y="90336"/>
                  </a:cubicBezTo>
                  <a:cubicBezTo>
                    <a:pt x="10656" y="90268"/>
                    <a:pt x="9252" y="89611"/>
                    <a:pt x="8363" y="88531"/>
                  </a:cubicBezTo>
                  <a:cubicBezTo>
                    <a:pt x="8240" y="88378"/>
                    <a:pt x="8126" y="88219"/>
                    <a:pt x="8020" y="88054"/>
                  </a:cubicBezTo>
                  <a:lnTo>
                    <a:pt x="8020" y="88054"/>
                  </a:lnTo>
                  <a:cubicBezTo>
                    <a:pt x="9344" y="88295"/>
                    <a:pt x="10474" y="88383"/>
                    <a:pt x="11417" y="88383"/>
                  </a:cubicBezTo>
                  <a:cubicBezTo>
                    <a:pt x="13979" y="88383"/>
                    <a:pt x="15168" y="87734"/>
                    <a:pt x="15168" y="87734"/>
                  </a:cubicBezTo>
                  <a:close/>
                  <a:moveTo>
                    <a:pt x="11570" y="102144"/>
                  </a:moveTo>
                  <a:lnTo>
                    <a:pt x="13600" y="104976"/>
                  </a:lnTo>
                  <a:lnTo>
                    <a:pt x="13600" y="109771"/>
                  </a:lnTo>
                  <a:cubicBezTo>
                    <a:pt x="13600" y="109771"/>
                    <a:pt x="13484" y="109907"/>
                    <a:pt x="13327" y="110137"/>
                  </a:cubicBezTo>
                  <a:cubicBezTo>
                    <a:pt x="12337" y="108242"/>
                    <a:pt x="11716" y="106064"/>
                    <a:pt x="11567" y="103774"/>
                  </a:cubicBezTo>
                  <a:cubicBezTo>
                    <a:pt x="11533" y="103231"/>
                    <a:pt x="11534" y="102687"/>
                    <a:pt x="11570" y="102144"/>
                  </a:cubicBezTo>
                  <a:close/>
                  <a:moveTo>
                    <a:pt x="52811" y="100747"/>
                  </a:moveTo>
                  <a:cubicBezTo>
                    <a:pt x="53858" y="102824"/>
                    <a:pt x="54482" y="105123"/>
                    <a:pt x="54576" y="107429"/>
                  </a:cubicBezTo>
                  <a:cubicBezTo>
                    <a:pt x="54629" y="108720"/>
                    <a:pt x="54507" y="110020"/>
                    <a:pt x="54247" y="111295"/>
                  </a:cubicBezTo>
                  <a:cubicBezTo>
                    <a:pt x="53650" y="107808"/>
                    <a:pt x="53295" y="104240"/>
                    <a:pt x="52811" y="100747"/>
                  </a:cubicBezTo>
                  <a:close/>
                  <a:moveTo>
                    <a:pt x="15418" y="128316"/>
                  </a:moveTo>
                  <a:lnTo>
                    <a:pt x="15418" y="128316"/>
                  </a:lnTo>
                  <a:cubicBezTo>
                    <a:pt x="16184" y="129795"/>
                    <a:pt x="17233" y="131031"/>
                    <a:pt x="18665" y="131768"/>
                  </a:cubicBezTo>
                  <a:cubicBezTo>
                    <a:pt x="18600" y="132010"/>
                    <a:pt x="18533" y="132252"/>
                    <a:pt x="18455" y="132491"/>
                  </a:cubicBezTo>
                  <a:cubicBezTo>
                    <a:pt x="18341" y="132845"/>
                    <a:pt x="17907" y="133980"/>
                    <a:pt x="17187" y="133980"/>
                  </a:cubicBezTo>
                  <a:cubicBezTo>
                    <a:pt x="17171" y="133980"/>
                    <a:pt x="17154" y="133979"/>
                    <a:pt x="17137" y="133978"/>
                  </a:cubicBezTo>
                  <a:cubicBezTo>
                    <a:pt x="16446" y="133934"/>
                    <a:pt x="16103" y="132878"/>
                    <a:pt x="15989" y="132426"/>
                  </a:cubicBezTo>
                  <a:cubicBezTo>
                    <a:pt x="15648" y="131089"/>
                    <a:pt x="15460" y="129705"/>
                    <a:pt x="15418" y="128316"/>
                  </a:cubicBezTo>
                  <a:close/>
                  <a:moveTo>
                    <a:pt x="8714" y="0"/>
                  </a:moveTo>
                  <a:lnTo>
                    <a:pt x="9266" y="10581"/>
                  </a:lnTo>
                  <a:cubicBezTo>
                    <a:pt x="9266" y="10581"/>
                    <a:pt x="7953" y="11825"/>
                    <a:pt x="9750" y="12517"/>
                  </a:cubicBezTo>
                  <a:lnTo>
                    <a:pt x="10028" y="14799"/>
                  </a:lnTo>
                  <a:cubicBezTo>
                    <a:pt x="10028" y="14799"/>
                    <a:pt x="9980" y="14795"/>
                    <a:pt x="9898" y="14795"/>
                  </a:cubicBezTo>
                  <a:cubicBezTo>
                    <a:pt x="9468" y="14795"/>
                    <a:pt x="8094" y="14893"/>
                    <a:pt x="7745" y="16113"/>
                  </a:cubicBezTo>
                  <a:lnTo>
                    <a:pt x="7745" y="20746"/>
                  </a:lnTo>
                  <a:cubicBezTo>
                    <a:pt x="7745" y="20746"/>
                    <a:pt x="7883" y="21506"/>
                    <a:pt x="9336" y="21990"/>
                  </a:cubicBezTo>
                  <a:lnTo>
                    <a:pt x="10096" y="35406"/>
                  </a:lnTo>
                  <a:lnTo>
                    <a:pt x="8714" y="35544"/>
                  </a:lnTo>
                  <a:lnTo>
                    <a:pt x="8575" y="36720"/>
                  </a:lnTo>
                  <a:lnTo>
                    <a:pt x="0" y="37551"/>
                  </a:lnTo>
                  <a:lnTo>
                    <a:pt x="484" y="40732"/>
                  </a:lnTo>
                  <a:lnTo>
                    <a:pt x="8783" y="39833"/>
                  </a:lnTo>
                  <a:lnTo>
                    <a:pt x="8921" y="40732"/>
                  </a:lnTo>
                  <a:lnTo>
                    <a:pt x="10167" y="40732"/>
                  </a:lnTo>
                  <a:lnTo>
                    <a:pt x="10651" y="45712"/>
                  </a:lnTo>
                  <a:cubicBezTo>
                    <a:pt x="10651" y="45712"/>
                    <a:pt x="11342" y="47233"/>
                    <a:pt x="9821" y="48063"/>
                  </a:cubicBezTo>
                  <a:lnTo>
                    <a:pt x="899" y="48063"/>
                  </a:lnTo>
                  <a:lnTo>
                    <a:pt x="1614" y="54171"/>
                  </a:lnTo>
                  <a:lnTo>
                    <a:pt x="7515" y="54263"/>
                  </a:lnTo>
                  <a:lnTo>
                    <a:pt x="7554" y="54914"/>
                  </a:lnTo>
                  <a:cubicBezTo>
                    <a:pt x="5817" y="56786"/>
                    <a:pt x="5220" y="59546"/>
                    <a:pt x="4981" y="62092"/>
                  </a:cubicBezTo>
                  <a:cubicBezTo>
                    <a:pt x="4427" y="63279"/>
                    <a:pt x="4090" y="64804"/>
                    <a:pt x="4381" y="66711"/>
                  </a:cubicBezTo>
                  <a:cubicBezTo>
                    <a:pt x="5211" y="72151"/>
                    <a:pt x="3459" y="76669"/>
                    <a:pt x="2352" y="77776"/>
                  </a:cubicBezTo>
                  <a:cubicBezTo>
                    <a:pt x="1246" y="78882"/>
                    <a:pt x="508" y="86258"/>
                    <a:pt x="6501" y="87734"/>
                  </a:cubicBezTo>
                  <a:cubicBezTo>
                    <a:pt x="6648" y="87770"/>
                    <a:pt x="6783" y="87796"/>
                    <a:pt x="6926" y="87829"/>
                  </a:cubicBezTo>
                  <a:cubicBezTo>
                    <a:pt x="7147" y="88261"/>
                    <a:pt x="7407" y="88674"/>
                    <a:pt x="7723" y="89058"/>
                  </a:cubicBezTo>
                  <a:cubicBezTo>
                    <a:pt x="8761" y="90320"/>
                    <a:pt x="10386" y="91088"/>
                    <a:pt x="12178" y="91165"/>
                  </a:cubicBezTo>
                  <a:cubicBezTo>
                    <a:pt x="12276" y="91169"/>
                    <a:pt x="12375" y="91171"/>
                    <a:pt x="12472" y="91171"/>
                  </a:cubicBezTo>
                  <a:cubicBezTo>
                    <a:pt x="14133" y="91171"/>
                    <a:pt x="15678" y="90563"/>
                    <a:pt x="16758" y="89483"/>
                  </a:cubicBezTo>
                  <a:lnTo>
                    <a:pt x="16758" y="89483"/>
                  </a:lnTo>
                  <a:cubicBezTo>
                    <a:pt x="16828" y="90089"/>
                    <a:pt x="16613" y="90876"/>
                    <a:pt x="15813" y="91884"/>
                  </a:cubicBezTo>
                  <a:cubicBezTo>
                    <a:pt x="15813" y="91884"/>
                    <a:pt x="9174" y="95664"/>
                    <a:pt x="9635" y="99444"/>
                  </a:cubicBezTo>
                  <a:lnTo>
                    <a:pt x="10844" y="101131"/>
                  </a:lnTo>
                  <a:cubicBezTo>
                    <a:pt x="10714" y="101940"/>
                    <a:pt x="10674" y="102832"/>
                    <a:pt x="10738" y="103829"/>
                  </a:cubicBezTo>
                  <a:cubicBezTo>
                    <a:pt x="10906" y="106421"/>
                    <a:pt x="11661" y="108873"/>
                    <a:pt x="12851" y="110974"/>
                  </a:cubicBezTo>
                  <a:cubicBezTo>
                    <a:pt x="12347" y="112064"/>
                    <a:pt x="12015" y="113717"/>
                    <a:pt x="13507" y="115212"/>
                  </a:cubicBezTo>
                  <a:cubicBezTo>
                    <a:pt x="13507" y="115212"/>
                    <a:pt x="12932" y="121462"/>
                    <a:pt x="14629" y="126447"/>
                  </a:cubicBezTo>
                  <a:cubicBezTo>
                    <a:pt x="14498" y="128526"/>
                    <a:pt x="14673" y="130627"/>
                    <a:pt x="15184" y="132631"/>
                  </a:cubicBezTo>
                  <a:cubicBezTo>
                    <a:pt x="15527" y="133977"/>
                    <a:pt x="16202" y="134749"/>
                    <a:pt x="17082" y="134807"/>
                  </a:cubicBezTo>
                  <a:cubicBezTo>
                    <a:pt x="17118" y="134809"/>
                    <a:pt x="17152" y="134810"/>
                    <a:pt x="17186" y="134810"/>
                  </a:cubicBezTo>
                  <a:cubicBezTo>
                    <a:pt x="18073" y="134810"/>
                    <a:pt x="18819" y="134066"/>
                    <a:pt x="19245" y="132747"/>
                  </a:cubicBezTo>
                  <a:cubicBezTo>
                    <a:pt x="19268" y="132674"/>
                    <a:pt x="19287" y="132599"/>
                    <a:pt x="19309" y="132525"/>
                  </a:cubicBezTo>
                  <a:lnTo>
                    <a:pt x="19309" y="132525"/>
                  </a:lnTo>
                  <a:cubicBezTo>
                    <a:pt x="20373" y="136412"/>
                    <a:pt x="18828" y="147472"/>
                    <a:pt x="19066" y="150869"/>
                  </a:cubicBezTo>
                  <a:cubicBezTo>
                    <a:pt x="19274" y="153845"/>
                    <a:pt x="20860" y="156639"/>
                    <a:pt x="20780" y="159621"/>
                  </a:cubicBezTo>
                  <a:cubicBezTo>
                    <a:pt x="20709" y="162238"/>
                    <a:pt x="19382" y="165005"/>
                    <a:pt x="20551" y="167350"/>
                  </a:cubicBezTo>
                  <a:cubicBezTo>
                    <a:pt x="21101" y="168454"/>
                    <a:pt x="22154" y="169206"/>
                    <a:pt x="23311" y="169576"/>
                  </a:cubicBezTo>
                  <a:cubicBezTo>
                    <a:pt x="23921" y="169772"/>
                    <a:pt x="24502" y="169790"/>
                    <a:pt x="25127" y="169843"/>
                  </a:cubicBezTo>
                  <a:cubicBezTo>
                    <a:pt x="25225" y="169853"/>
                    <a:pt x="25320" y="169868"/>
                    <a:pt x="25416" y="169888"/>
                  </a:cubicBezTo>
                  <a:cubicBezTo>
                    <a:pt x="26299" y="172129"/>
                    <a:pt x="26827" y="174496"/>
                    <a:pt x="26979" y="176901"/>
                  </a:cubicBezTo>
                  <a:cubicBezTo>
                    <a:pt x="26989" y="177056"/>
                    <a:pt x="26990" y="177231"/>
                    <a:pt x="26884" y="177343"/>
                  </a:cubicBezTo>
                  <a:cubicBezTo>
                    <a:pt x="26777" y="177459"/>
                    <a:pt x="26601" y="177467"/>
                    <a:pt x="26446" y="177497"/>
                  </a:cubicBezTo>
                  <a:cubicBezTo>
                    <a:pt x="25423" y="177696"/>
                    <a:pt x="25085" y="178978"/>
                    <a:pt x="24333" y="179701"/>
                  </a:cubicBezTo>
                  <a:cubicBezTo>
                    <a:pt x="23726" y="180285"/>
                    <a:pt x="22861" y="180483"/>
                    <a:pt x="22079" y="180792"/>
                  </a:cubicBezTo>
                  <a:cubicBezTo>
                    <a:pt x="21296" y="181103"/>
                    <a:pt x="20488" y="181656"/>
                    <a:pt x="20374" y="182489"/>
                  </a:cubicBezTo>
                  <a:cubicBezTo>
                    <a:pt x="20297" y="183048"/>
                    <a:pt x="20553" y="183592"/>
                    <a:pt x="20802" y="184098"/>
                  </a:cubicBezTo>
                  <a:cubicBezTo>
                    <a:pt x="21026" y="184554"/>
                    <a:pt x="21265" y="185027"/>
                    <a:pt x="21669" y="185335"/>
                  </a:cubicBezTo>
                  <a:cubicBezTo>
                    <a:pt x="21970" y="185566"/>
                    <a:pt x="22344" y="185686"/>
                    <a:pt x="22717" y="185748"/>
                  </a:cubicBezTo>
                  <a:cubicBezTo>
                    <a:pt x="22939" y="185783"/>
                    <a:pt x="23161" y="185799"/>
                    <a:pt x="23383" y="185799"/>
                  </a:cubicBezTo>
                  <a:cubicBezTo>
                    <a:pt x="24366" y="185799"/>
                    <a:pt x="25347" y="185490"/>
                    <a:pt x="26304" y="185223"/>
                  </a:cubicBezTo>
                  <a:cubicBezTo>
                    <a:pt x="27774" y="184810"/>
                    <a:pt x="29280" y="184488"/>
                    <a:pt x="30807" y="184435"/>
                  </a:cubicBezTo>
                  <a:cubicBezTo>
                    <a:pt x="31399" y="184416"/>
                    <a:pt x="31997" y="184436"/>
                    <a:pt x="32578" y="184320"/>
                  </a:cubicBezTo>
                  <a:cubicBezTo>
                    <a:pt x="33198" y="184195"/>
                    <a:pt x="33777" y="183920"/>
                    <a:pt x="34348" y="183646"/>
                  </a:cubicBezTo>
                  <a:cubicBezTo>
                    <a:pt x="34541" y="183554"/>
                    <a:pt x="34742" y="183455"/>
                    <a:pt x="34873" y="183287"/>
                  </a:cubicBezTo>
                  <a:cubicBezTo>
                    <a:pt x="34988" y="183138"/>
                    <a:pt x="35039" y="182950"/>
                    <a:pt x="35078" y="182767"/>
                  </a:cubicBezTo>
                  <a:cubicBezTo>
                    <a:pt x="35367" y="181453"/>
                    <a:pt x="35326" y="180089"/>
                    <a:pt x="34958" y="178795"/>
                  </a:cubicBezTo>
                  <a:cubicBezTo>
                    <a:pt x="34507" y="177219"/>
                    <a:pt x="33584" y="175799"/>
                    <a:pt x="33223" y="174200"/>
                  </a:cubicBezTo>
                  <a:cubicBezTo>
                    <a:pt x="33089" y="173604"/>
                    <a:pt x="33036" y="172994"/>
                    <a:pt x="32988" y="172384"/>
                  </a:cubicBezTo>
                  <a:cubicBezTo>
                    <a:pt x="32885" y="171060"/>
                    <a:pt x="32468" y="169198"/>
                    <a:pt x="33023" y="168057"/>
                  </a:cubicBezTo>
                  <a:cubicBezTo>
                    <a:pt x="33214" y="167663"/>
                    <a:pt x="34755" y="167337"/>
                    <a:pt x="35180" y="166638"/>
                  </a:cubicBezTo>
                  <a:cubicBezTo>
                    <a:pt x="36539" y="164404"/>
                    <a:pt x="35575" y="159938"/>
                    <a:pt x="34734" y="157698"/>
                  </a:cubicBezTo>
                  <a:cubicBezTo>
                    <a:pt x="34348" y="156667"/>
                    <a:pt x="33844" y="155677"/>
                    <a:pt x="33585" y="154608"/>
                  </a:cubicBezTo>
                  <a:cubicBezTo>
                    <a:pt x="33047" y="152394"/>
                    <a:pt x="33597" y="150083"/>
                    <a:pt x="33768" y="147811"/>
                  </a:cubicBezTo>
                  <a:cubicBezTo>
                    <a:pt x="33967" y="145184"/>
                    <a:pt x="30632" y="121120"/>
                    <a:pt x="33709" y="121120"/>
                  </a:cubicBezTo>
                  <a:cubicBezTo>
                    <a:pt x="33720" y="121120"/>
                    <a:pt x="33731" y="121120"/>
                    <a:pt x="33741" y="121121"/>
                  </a:cubicBezTo>
                  <a:cubicBezTo>
                    <a:pt x="33935" y="123186"/>
                    <a:pt x="35910" y="125259"/>
                    <a:pt x="36871" y="127100"/>
                  </a:cubicBezTo>
                  <a:cubicBezTo>
                    <a:pt x="38332" y="129897"/>
                    <a:pt x="39716" y="132745"/>
                    <a:pt x="40891" y="135674"/>
                  </a:cubicBezTo>
                  <a:cubicBezTo>
                    <a:pt x="43258" y="141575"/>
                    <a:pt x="44817" y="147928"/>
                    <a:pt x="44003" y="154315"/>
                  </a:cubicBezTo>
                  <a:cubicBezTo>
                    <a:pt x="43738" y="156396"/>
                    <a:pt x="43226" y="158477"/>
                    <a:pt x="43412" y="160565"/>
                  </a:cubicBezTo>
                  <a:cubicBezTo>
                    <a:pt x="43691" y="163723"/>
                    <a:pt x="46184" y="170586"/>
                    <a:pt x="48108" y="171481"/>
                  </a:cubicBezTo>
                  <a:cubicBezTo>
                    <a:pt x="48613" y="173535"/>
                    <a:pt x="48905" y="175633"/>
                    <a:pt x="48980" y="177746"/>
                  </a:cubicBezTo>
                  <a:cubicBezTo>
                    <a:pt x="48986" y="177902"/>
                    <a:pt x="48990" y="178059"/>
                    <a:pt x="48954" y="178210"/>
                  </a:cubicBezTo>
                  <a:cubicBezTo>
                    <a:pt x="48887" y="178484"/>
                    <a:pt x="48692" y="178706"/>
                    <a:pt x="48533" y="178938"/>
                  </a:cubicBezTo>
                  <a:cubicBezTo>
                    <a:pt x="47680" y="180178"/>
                    <a:pt x="47743" y="181806"/>
                    <a:pt x="47841" y="183306"/>
                  </a:cubicBezTo>
                  <a:cubicBezTo>
                    <a:pt x="47850" y="183461"/>
                    <a:pt x="47863" y="183623"/>
                    <a:pt x="47953" y="183749"/>
                  </a:cubicBezTo>
                  <a:cubicBezTo>
                    <a:pt x="48020" y="183841"/>
                    <a:pt x="48119" y="183901"/>
                    <a:pt x="48217" y="183959"/>
                  </a:cubicBezTo>
                  <a:cubicBezTo>
                    <a:pt x="51187" y="185715"/>
                    <a:pt x="54350" y="187120"/>
                    <a:pt x="57645" y="188146"/>
                  </a:cubicBezTo>
                  <a:cubicBezTo>
                    <a:pt x="57881" y="188219"/>
                    <a:pt x="58125" y="188291"/>
                    <a:pt x="58371" y="188291"/>
                  </a:cubicBezTo>
                  <a:cubicBezTo>
                    <a:pt x="58415" y="188291"/>
                    <a:pt x="58459" y="188289"/>
                    <a:pt x="58504" y="188284"/>
                  </a:cubicBezTo>
                  <a:cubicBezTo>
                    <a:pt x="59291" y="188190"/>
                    <a:pt x="59702" y="187320"/>
                    <a:pt x="59968" y="186572"/>
                  </a:cubicBezTo>
                  <a:cubicBezTo>
                    <a:pt x="60204" y="185905"/>
                    <a:pt x="60442" y="185228"/>
                    <a:pt x="60490" y="184522"/>
                  </a:cubicBezTo>
                  <a:cubicBezTo>
                    <a:pt x="60537" y="183816"/>
                    <a:pt x="60368" y="183065"/>
                    <a:pt x="59883" y="182551"/>
                  </a:cubicBezTo>
                  <a:cubicBezTo>
                    <a:pt x="59648" y="182302"/>
                    <a:pt x="59351" y="182120"/>
                    <a:pt x="59099" y="181885"/>
                  </a:cubicBezTo>
                  <a:cubicBezTo>
                    <a:pt x="58820" y="181624"/>
                    <a:pt x="58601" y="181303"/>
                    <a:pt x="58387" y="180987"/>
                  </a:cubicBezTo>
                  <a:cubicBezTo>
                    <a:pt x="57700" y="179976"/>
                    <a:pt x="57015" y="178965"/>
                    <a:pt x="56329" y="177955"/>
                  </a:cubicBezTo>
                  <a:cubicBezTo>
                    <a:pt x="56188" y="177746"/>
                    <a:pt x="56044" y="177532"/>
                    <a:pt x="55978" y="177289"/>
                  </a:cubicBezTo>
                  <a:cubicBezTo>
                    <a:pt x="55917" y="177065"/>
                    <a:pt x="55925" y="176827"/>
                    <a:pt x="55936" y="176595"/>
                  </a:cubicBezTo>
                  <a:cubicBezTo>
                    <a:pt x="56005" y="175015"/>
                    <a:pt x="56103" y="173436"/>
                    <a:pt x="56231" y="171858"/>
                  </a:cubicBezTo>
                  <a:cubicBezTo>
                    <a:pt x="56655" y="171707"/>
                    <a:pt x="57063" y="171518"/>
                    <a:pt x="57441" y="171269"/>
                  </a:cubicBezTo>
                  <a:cubicBezTo>
                    <a:pt x="58560" y="170535"/>
                    <a:pt x="59220" y="169155"/>
                    <a:pt x="59089" y="167822"/>
                  </a:cubicBezTo>
                  <a:cubicBezTo>
                    <a:pt x="58864" y="165550"/>
                    <a:pt x="56611" y="163848"/>
                    <a:pt x="56461" y="161569"/>
                  </a:cubicBezTo>
                  <a:cubicBezTo>
                    <a:pt x="56334" y="159645"/>
                    <a:pt x="57732" y="157987"/>
                    <a:pt x="58291" y="156142"/>
                  </a:cubicBezTo>
                  <a:cubicBezTo>
                    <a:pt x="58824" y="154375"/>
                    <a:pt x="58573" y="152479"/>
                    <a:pt x="58317" y="150652"/>
                  </a:cubicBezTo>
                  <a:cubicBezTo>
                    <a:pt x="57553" y="145198"/>
                    <a:pt x="56912" y="139719"/>
                    <a:pt x="55998" y="134286"/>
                  </a:cubicBezTo>
                  <a:cubicBezTo>
                    <a:pt x="55454" y="131044"/>
                    <a:pt x="56205" y="129044"/>
                    <a:pt x="56542" y="125806"/>
                  </a:cubicBezTo>
                  <a:cubicBezTo>
                    <a:pt x="56775" y="122090"/>
                    <a:pt x="55897" y="118871"/>
                    <a:pt x="55088" y="115415"/>
                  </a:cubicBezTo>
                  <a:cubicBezTo>
                    <a:pt x="56188" y="112877"/>
                    <a:pt x="56738" y="110090"/>
                    <a:pt x="56625" y="107345"/>
                  </a:cubicBezTo>
                  <a:cubicBezTo>
                    <a:pt x="56463" y="103384"/>
                    <a:pt x="54920" y="99449"/>
                    <a:pt x="52385" y="96392"/>
                  </a:cubicBezTo>
                  <a:cubicBezTo>
                    <a:pt x="52396" y="95369"/>
                    <a:pt x="52532" y="94363"/>
                    <a:pt x="52921" y="93415"/>
                  </a:cubicBezTo>
                  <a:cubicBezTo>
                    <a:pt x="53133" y="92896"/>
                    <a:pt x="53415" y="92407"/>
                    <a:pt x="53666" y="91906"/>
                  </a:cubicBezTo>
                  <a:cubicBezTo>
                    <a:pt x="53779" y="91681"/>
                    <a:pt x="53887" y="91453"/>
                    <a:pt x="53979" y="91218"/>
                  </a:cubicBezTo>
                  <a:cubicBezTo>
                    <a:pt x="54462" y="89988"/>
                    <a:pt x="54515" y="88636"/>
                    <a:pt x="54560" y="87314"/>
                  </a:cubicBezTo>
                  <a:cubicBezTo>
                    <a:pt x="54619" y="85585"/>
                    <a:pt x="54649" y="83846"/>
                    <a:pt x="54673" y="82101"/>
                  </a:cubicBezTo>
                  <a:cubicBezTo>
                    <a:pt x="55738" y="83265"/>
                    <a:pt x="56852" y="84379"/>
                    <a:pt x="58011" y="85428"/>
                  </a:cubicBezTo>
                  <a:cubicBezTo>
                    <a:pt x="59018" y="86338"/>
                    <a:pt x="60146" y="87248"/>
                    <a:pt x="61493" y="87407"/>
                  </a:cubicBezTo>
                  <a:cubicBezTo>
                    <a:pt x="61640" y="87425"/>
                    <a:pt x="61786" y="87433"/>
                    <a:pt x="61932" y="87433"/>
                  </a:cubicBezTo>
                  <a:cubicBezTo>
                    <a:pt x="63078" y="87433"/>
                    <a:pt x="64194" y="86927"/>
                    <a:pt x="65240" y="86422"/>
                  </a:cubicBezTo>
                  <a:cubicBezTo>
                    <a:pt x="67043" y="85553"/>
                    <a:pt x="68830" y="84659"/>
                    <a:pt x="70605" y="83737"/>
                  </a:cubicBezTo>
                  <a:cubicBezTo>
                    <a:pt x="72413" y="82799"/>
                    <a:pt x="74296" y="81750"/>
                    <a:pt x="75324" y="79991"/>
                  </a:cubicBezTo>
                  <a:cubicBezTo>
                    <a:pt x="76181" y="78521"/>
                    <a:pt x="76322" y="76757"/>
                    <a:pt x="76443" y="75059"/>
                  </a:cubicBezTo>
                  <a:cubicBezTo>
                    <a:pt x="76458" y="74863"/>
                    <a:pt x="76460" y="74666"/>
                    <a:pt x="76449" y="74469"/>
                  </a:cubicBezTo>
                  <a:cubicBezTo>
                    <a:pt x="77186" y="73806"/>
                    <a:pt x="77947" y="73197"/>
                    <a:pt x="78750" y="72709"/>
                  </a:cubicBezTo>
                  <a:cubicBezTo>
                    <a:pt x="79125" y="72481"/>
                    <a:pt x="79553" y="72437"/>
                    <a:pt x="79997" y="72437"/>
                  </a:cubicBezTo>
                  <a:cubicBezTo>
                    <a:pt x="80275" y="72437"/>
                    <a:pt x="80559" y="72455"/>
                    <a:pt x="80841" y="72455"/>
                  </a:cubicBezTo>
                  <a:cubicBezTo>
                    <a:pt x="81059" y="72455"/>
                    <a:pt x="81276" y="72444"/>
                    <a:pt x="81487" y="72407"/>
                  </a:cubicBezTo>
                  <a:cubicBezTo>
                    <a:pt x="81996" y="72319"/>
                    <a:pt x="82463" y="72075"/>
                    <a:pt x="82921" y="71834"/>
                  </a:cubicBezTo>
                  <a:cubicBezTo>
                    <a:pt x="84340" y="71088"/>
                    <a:pt x="86251" y="70335"/>
                    <a:pt x="87223" y="68982"/>
                  </a:cubicBezTo>
                  <a:cubicBezTo>
                    <a:pt x="88197" y="67621"/>
                    <a:pt x="87044" y="65762"/>
                    <a:pt x="87112" y="64088"/>
                  </a:cubicBezTo>
                  <a:cubicBezTo>
                    <a:pt x="87142" y="63346"/>
                    <a:pt x="87421" y="62636"/>
                    <a:pt x="87531" y="61902"/>
                  </a:cubicBezTo>
                  <a:cubicBezTo>
                    <a:pt x="87642" y="61167"/>
                    <a:pt x="87539" y="60322"/>
                    <a:pt x="86966" y="59848"/>
                  </a:cubicBezTo>
                  <a:cubicBezTo>
                    <a:pt x="86659" y="59595"/>
                    <a:pt x="86279" y="59496"/>
                    <a:pt x="85883" y="59496"/>
                  </a:cubicBezTo>
                  <a:cubicBezTo>
                    <a:pt x="85442" y="59496"/>
                    <a:pt x="84980" y="59618"/>
                    <a:pt x="84573" y="59786"/>
                  </a:cubicBezTo>
                  <a:cubicBezTo>
                    <a:pt x="83796" y="60106"/>
                    <a:pt x="83046" y="60574"/>
                    <a:pt x="82207" y="60596"/>
                  </a:cubicBezTo>
                  <a:cubicBezTo>
                    <a:pt x="82186" y="60596"/>
                    <a:pt x="82165" y="60597"/>
                    <a:pt x="82144" y="60597"/>
                  </a:cubicBezTo>
                  <a:cubicBezTo>
                    <a:pt x="81733" y="60597"/>
                    <a:pt x="81321" y="60498"/>
                    <a:pt x="80913" y="60498"/>
                  </a:cubicBezTo>
                  <a:cubicBezTo>
                    <a:pt x="80803" y="60498"/>
                    <a:pt x="80694" y="60505"/>
                    <a:pt x="80585" y="60523"/>
                  </a:cubicBezTo>
                  <a:cubicBezTo>
                    <a:pt x="80183" y="60591"/>
                    <a:pt x="79822" y="60804"/>
                    <a:pt x="79491" y="61040"/>
                  </a:cubicBezTo>
                  <a:cubicBezTo>
                    <a:pt x="78302" y="61899"/>
                    <a:pt x="77413" y="63110"/>
                    <a:pt x="76947" y="64501"/>
                  </a:cubicBezTo>
                  <a:cubicBezTo>
                    <a:pt x="76831" y="64852"/>
                    <a:pt x="76738" y="65219"/>
                    <a:pt x="76532" y="65525"/>
                  </a:cubicBezTo>
                  <a:cubicBezTo>
                    <a:pt x="75637" y="66856"/>
                    <a:pt x="73972" y="67642"/>
                    <a:pt x="72648" y="68498"/>
                  </a:cubicBezTo>
                  <a:cubicBezTo>
                    <a:pt x="72555" y="68471"/>
                    <a:pt x="72460" y="68437"/>
                    <a:pt x="72365" y="68417"/>
                  </a:cubicBezTo>
                  <a:cubicBezTo>
                    <a:pt x="72047" y="68355"/>
                    <a:pt x="71737" y="68326"/>
                    <a:pt x="71435" y="68326"/>
                  </a:cubicBezTo>
                  <a:cubicBezTo>
                    <a:pt x="68120" y="68326"/>
                    <a:pt x="65761" y="71858"/>
                    <a:pt x="63455" y="73919"/>
                  </a:cubicBezTo>
                  <a:cubicBezTo>
                    <a:pt x="62231" y="69407"/>
                    <a:pt x="59561" y="59628"/>
                    <a:pt x="54533" y="56055"/>
                  </a:cubicBezTo>
                  <a:cubicBezTo>
                    <a:pt x="54389" y="55842"/>
                    <a:pt x="54234" y="55638"/>
                    <a:pt x="54066" y="55443"/>
                  </a:cubicBezTo>
                  <a:cubicBezTo>
                    <a:pt x="52749" y="53928"/>
                    <a:pt x="50644" y="53423"/>
                    <a:pt x="48681" y="52997"/>
                  </a:cubicBezTo>
                  <a:cubicBezTo>
                    <a:pt x="49067" y="52145"/>
                    <a:pt x="48483" y="51100"/>
                    <a:pt x="47652" y="50672"/>
                  </a:cubicBezTo>
                  <a:cubicBezTo>
                    <a:pt x="47117" y="50396"/>
                    <a:pt x="46518" y="50312"/>
                    <a:pt x="45911" y="50312"/>
                  </a:cubicBezTo>
                  <a:cubicBezTo>
                    <a:pt x="45573" y="50312"/>
                    <a:pt x="45234" y="50338"/>
                    <a:pt x="44901" y="50371"/>
                  </a:cubicBezTo>
                  <a:cubicBezTo>
                    <a:pt x="44357" y="50426"/>
                    <a:pt x="43803" y="50497"/>
                    <a:pt x="43257" y="50497"/>
                  </a:cubicBezTo>
                  <a:cubicBezTo>
                    <a:pt x="42870" y="50497"/>
                    <a:pt x="42486" y="50461"/>
                    <a:pt x="42111" y="50359"/>
                  </a:cubicBezTo>
                  <a:cubicBezTo>
                    <a:pt x="42110" y="49848"/>
                    <a:pt x="42108" y="49338"/>
                    <a:pt x="42107" y="48827"/>
                  </a:cubicBezTo>
                  <a:lnTo>
                    <a:pt x="42107" y="48827"/>
                  </a:lnTo>
                  <a:cubicBezTo>
                    <a:pt x="42210" y="48893"/>
                    <a:pt x="42326" y="48923"/>
                    <a:pt x="42445" y="48923"/>
                  </a:cubicBezTo>
                  <a:cubicBezTo>
                    <a:pt x="42725" y="48923"/>
                    <a:pt x="43018" y="48758"/>
                    <a:pt x="43188" y="48524"/>
                  </a:cubicBezTo>
                  <a:cubicBezTo>
                    <a:pt x="43431" y="48191"/>
                    <a:pt x="43491" y="47763"/>
                    <a:pt x="43542" y="47354"/>
                  </a:cubicBezTo>
                  <a:lnTo>
                    <a:pt x="43756" y="45677"/>
                  </a:lnTo>
                  <a:cubicBezTo>
                    <a:pt x="43796" y="45367"/>
                    <a:pt x="43855" y="45021"/>
                    <a:pt x="44105" y="44831"/>
                  </a:cubicBezTo>
                  <a:cubicBezTo>
                    <a:pt x="44291" y="44691"/>
                    <a:pt x="44528" y="44675"/>
                    <a:pt x="44767" y="44675"/>
                  </a:cubicBezTo>
                  <a:cubicBezTo>
                    <a:pt x="44834" y="44675"/>
                    <a:pt x="44900" y="44676"/>
                    <a:pt x="44966" y="44676"/>
                  </a:cubicBezTo>
                  <a:cubicBezTo>
                    <a:pt x="44991" y="44676"/>
                    <a:pt x="45017" y="44676"/>
                    <a:pt x="45042" y="44676"/>
                  </a:cubicBezTo>
                  <a:cubicBezTo>
                    <a:pt x="45830" y="44659"/>
                    <a:pt x="46599" y="44251"/>
                    <a:pt x="47054" y="43608"/>
                  </a:cubicBezTo>
                  <a:cubicBezTo>
                    <a:pt x="47747" y="42629"/>
                    <a:pt x="47637" y="41747"/>
                    <a:pt x="47765" y="40555"/>
                  </a:cubicBezTo>
                  <a:cubicBezTo>
                    <a:pt x="47900" y="39290"/>
                    <a:pt x="47697" y="37354"/>
                    <a:pt x="47723" y="36082"/>
                  </a:cubicBezTo>
                  <a:cubicBezTo>
                    <a:pt x="47790" y="32521"/>
                    <a:pt x="45980" y="28976"/>
                    <a:pt x="43055" y="26945"/>
                  </a:cubicBezTo>
                  <a:cubicBezTo>
                    <a:pt x="41235" y="25682"/>
                    <a:pt x="39018" y="25026"/>
                    <a:pt x="36805" y="25026"/>
                  </a:cubicBezTo>
                  <a:cubicBezTo>
                    <a:pt x="35459" y="25026"/>
                    <a:pt x="34116" y="25268"/>
                    <a:pt x="32863" y="25763"/>
                  </a:cubicBezTo>
                  <a:cubicBezTo>
                    <a:pt x="27347" y="27940"/>
                    <a:pt x="25972" y="34386"/>
                    <a:pt x="25349" y="39535"/>
                  </a:cubicBezTo>
                  <a:cubicBezTo>
                    <a:pt x="25284" y="40076"/>
                    <a:pt x="25220" y="40631"/>
                    <a:pt x="25358" y="41158"/>
                  </a:cubicBezTo>
                  <a:cubicBezTo>
                    <a:pt x="25708" y="42497"/>
                    <a:pt x="26699" y="42199"/>
                    <a:pt x="27744" y="42321"/>
                  </a:cubicBezTo>
                  <a:cubicBezTo>
                    <a:pt x="27856" y="42335"/>
                    <a:pt x="27971" y="42357"/>
                    <a:pt x="28059" y="42424"/>
                  </a:cubicBezTo>
                  <a:cubicBezTo>
                    <a:pt x="28177" y="42515"/>
                    <a:pt x="28223" y="42670"/>
                    <a:pt x="28259" y="42814"/>
                  </a:cubicBezTo>
                  <a:cubicBezTo>
                    <a:pt x="28478" y="43670"/>
                    <a:pt x="28613" y="44544"/>
                    <a:pt x="28664" y="45426"/>
                  </a:cubicBezTo>
                  <a:cubicBezTo>
                    <a:pt x="28591" y="45648"/>
                    <a:pt x="28522" y="45863"/>
                    <a:pt x="28434" y="46008"/>
                  </a:cubicBezTo>
                  <a:cubicBezTo>
                    <a:pt x="28058" y="46624"/>
                    <a:pt x="27483" y="47009"/>
                    <a:pt x="26927" y="47375"/>
                  </a:cubicBezTo>
                  <a:cubicBezTo>
                    <a:pt x="27201" y="47647"/>
                    <a:pt x="27537" y="47933"/>
                    <a:pt x="27872" y="47933"/>
                  </a:cubicBezTo>
                  <a:cubicBezTo>
                    <a:pt x="27953" y="47933"/>
                    <a:pt x="28034" y="47916"/>
                    <a:pt x="28114" y="47878"/>
                  </a:cubicBezTo>
                  <a:cubicBezTo>
                    <a:pt x="28330" y="47776"/>
                    <a:pt x="28481" y="47540"/>
                    <a:pt x="28608" y="47304"/>
                  </a:cubicBezTo>
                  <a:cubicBezTo>
                    <a:pt x="28868" y="46824"/>
                    <a:pt x="29133" y="46225"/>
                    <a:pt x="29295" y="45614"/>
                  </a:cubicBezTo>
                  <a:cubicBezTo>
                    <a:pt x="29513" y="45752"/>
                    <a:pt x="29707" y="45901"/>
                    <a:pt x="29717" y="45909"/>
                  </a:cubicBezTo>
                  <a:cubicBezTo>
                    <a:pt x="29786" y="45958"/>
                    <a:pt x="29858" y="46010"/>
                    <a:pt x="29899" y="46085"/>
                  </a:cubicBezTo>
                  <a:cubicBezTo>
                    <a:pt x="29944" y="46169"/>
                    <a:pt x="29945" y="46269"/>
                    <a:pt x="29945" y="46364"/>
                  </a:cubicBezTo>
                  <a:cubicBezTo>
                    <a:pt x="29945" y="46812"/>
                    <a:pt x="29945" y="47259"/>
                    <a:pt x="29944" y="47707"/>
                  </a:cubicBezTo>
                  <a:cubicBezTo>
                    <a:pt x="29944" y="47915"/>
                    <a:pt x="30047" y="48456"/>
                    <a:pt x="29893" y="48627"/>
                  </a:cubicBezTo>
                  <a:cubicBezTo>
                    <a:pt x="29811" y="48718"/>
                    <a:pt x="29580" y="48739"/>
                    <a:pt x="29340" y="48739"/>
                  </a:cubicBezTo>
                  <a:cubicBezTo>
                    <a:pt x="29139" y="48739"/>
                    <a:pt x="28931" y="48724"/>
                    <a:pt x="28799" y="48724"/>
                  </a:cubicBezTo>
                  <a:cubicBezTo>
                    <a:pt x="28775" y="48724"/>
                    <a:pt x="28753" y="48725"/>
                    <a:pt x="28735" y="48726"/>
                  </a:cubicBezTo>
                  <a:cubicBezTo>
                    <a:pt x="28349" y="48750"/>
                    <a:pt x="27964" y="48782"/>
                    <a:pt x="27578" y="48815"/>
                  </a:cubicBezTo>
                  <a:cubicBezTo>
                    <a:pt x="26849" y="48875"/>
                    <a:pt x="26013" y="48997"/>
                    <a:pt x="25626" y="49618"/>
                  </a:cubicBezTo>
                  <a:cubicBezTo>
                    <a:pt x="25330" y="50091"/>
                    <a:pt x="25404" y="50694"/>
                    <a:pt x="25363" y="51250"/>
                  </a:cubicBezTo>
                  <a:cubicBezTo>
                    <a:pt x="25252" y="52742"/>
                    <a:pt x="22239" y="53984"/>
                    <a:pt x="20334" y="54795"/>
                  </a:cubicBezTo>
                  <a:cubicBezTo>
                    <a:pt x="20019" y="54398"/>
                    <a:pt x="19649" y="54058"/>
                    <a:pt x="19199" y="53801"/>
                  </a:cubicBezTo>
                  <a:cubicBezTo>
                    <a:pt x="18909" y="53634"/>
                    <a:pt x="18603" y="53500"/>
                    <a:pt x="18290" y="53385"/>
                  </a:cubicBezTo>
                  <a:cubicBezTo>
                    <a:pt x="18152" y="52192"/>
                    <a:pt x="18022" y="50996"/>
                    <a:pt x="17911" y="49799"/>
                  </a:cubicBezTo>
                  <a:lnTo>
                    <a:pt x="17911" y="49799"/>
                  </a:lnTo>
                  <a:lnTo>
                    <a:pt x="18016" y="49905"/>
                  </a:lnTo>
                  <a:lnTo>
                    <a:pt x="13554" y="15214"/>
                  </a:lnTo>
                  <a:lnTo>
                    <a:pt x="15629" y="11757"/>
                  </a:lnTo>
                  <a:cubicBezTo>
                    <a:pt x="15629" y="11757"/>
                    <a:pt x="16006" y="10501"/>
                    <a:pt x="12337" y="10501"/>
                  </a:cubicBezTo>
                  <a:cubicBezTo>
                    <a:pt x="12154" y="10501"/>
                    <a:pt x="11961" y="10505"/>
                    <a:pt x="11757" y="10511"/>
                  </a:cubicBezTo>
                  <a:lnTo>
                    <a:pt x="1051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956;p71">
              <a:extLst>
                <a:ext uri="{FF2B5EF4-FFF2-40B4-BE49-F238E27FC236}">
                  <a16:creationId xmlns:a16="http://schemas.microsoft.com/office/drawing/2014/main" id="{FDA0CC73-C0DD-9743-AE8E-852731C02B31}"/>
                </a:ext>
              </a:extLst>
            </p:cNvPr>
            <p:cNvSpPr/>
            <p:nvPr/>
          </p:nvSpPr>
          <p:spPr>
            <a:xfrm>
              <a:off x="3747725" y="890325"/>
              <a:ext cx="251975" cy="4465125"/>
            </a:xfrm>
            <a:custGeom>
              <a:avLst/>
              <a:gdLst/>
              <a:ahLst/>
              <a:cxnLst/>
              <a:rect l="l" t="t" r="r" b="b"/>
              <a:pathLst>
                <a:path w="10079" h="178605" extrusionOk="0">
                  <a:moveTo>
                    <a:pt x="6201" y="0"/>
                  </a:moveTo>
                  <a:lnTo>
                    <a:pt x="1" y="178469"/>
                  </a:lnTo>
                  <a:lnTo>
                    <a:pt x="3877" y="178604"/>
                  </a:lnTo>
                  <a:lnTo>
                    <a:pt x="10079" y="134"/>
                  </a:lnTo>
                  <a:lnTo>
                    <a:pt x="6201"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957;p71">
              <a:extLst>
                <a:ext uri="{FF2B5EF4-FFF2-40B4-BE49-F238E27FC236}">
                  <a16:creationId xmlns:a16="http://schemas.microsoft.com/office/drawing/2014/main" id="{7928BA4D-D8C4-104E-9D21-FB3B04D9AA77}"/>
                </a:ext>
              </a:extLst>
            </p:cNvPr>
            <p:cNvSpPr/>
            <p:nvPr/>
          </p:nvSpPr>
          <p:spPr>
            <a:xfrm>
              <a:off x="3873712" y="651357"/>
              <a:ext cx="1899523" cy="1571698"/>
            </a:xfrm>
            <a:custGeom>
              <a:avLst/>
              <a:gdLst/>
              <a:ahLst/>
              <a:cxnLst/>
              <a:rect l="l" t="t" r="r" b="b"/>
              <a:pathLst>
                <a:path w="75981" h="62868" extrusionOk="0">
                  <a:moveTo>
                    <a:pt x="18520" y="3746"/>
                  </a:moveTo>
                  <a:cubicBezTo>
                    <a:pt x="18694" y="3761"/>
                    <a:pt x="18882" y="3865"/>
                    <a:pt x="19095" y="4109"/>
                  </a:cubicBezTo>
                  <a:cubicBezTo>
                    <a:pt x="18881" y="3866"/>
                    <a:pt x="18694" y="3761"/>
                    <a:pt x="18520" y="3746"/>
                  </a:cubicBezTo>
                  <a:close/>
                  <a:moveTo>
                    <a:pt x="12189" y="5827"/>
                  </a:moveTo>
                  <a:cubicBezTo>
                    <a:pt x="12294" y="5827"/>
                    <a:pt x="12404" y="5852"/>
                    <a:pt x="12519" y="5904"/>
                  </a:cubicBezTo>
                  <a:cubicBezTo>
                    <a:pt x="12402" y="5851"/>
                    <a:pt x="12292" y="5827"/>
                    <a:pt x="12186" y="5827"/>
                  </a:cubicBezTo>
                  <a:cubicBezTo>
                    <a:pt x="12168" y="5827"/>
                    <a:pt x="12150" y="5828"/>
                    <a:pt x="12132" y="5829"/>
                  </a:cubicBezTo>
                  <a:cubicBezTo>
                    <a:pt x="12150" y="5827"/>
                    <a:pt x="12170" y="5827"/>
                    <a:pt x="12189" y="5827"/>
                  </a:cubicBezTo>
                  <a:close/>
                  <a:moveTo>
                    <a:pt x="16148" y="5732"/>
                  </a:moveTo>
                  <a:cubicBezTo>
                    <a:pt x="15929" y="5927"/>
                    <a:pt x="15706" y="6129"/>
                    <a:pt x="15603" y="6369"/>
                  </a:cubicBezTo>
                  <a:cubicBezTo>
                    <a:pt x="15705" y="6129"/>
                    <a:pt x="15928" y="5928"/>
                    <a:pt x="16147" y="5732"/>
                  </a:cubicBezTo>
                  <a:close/>
                  <a:moveTo>
                    <a:pt x="21518" y="6231"/>
                  </a:moveTo>
                  <a:cubicBezTo>
                    <a:pt x="21359" y="6236"/>
                    <a:pt x="21212" y="6315"/>
                    <a:pt x="21065" y="6425"/>
                  </a:cubicBezTo>
                  <a:cubicBezTo>
                    <a:pt x="21210" y="6315"/>
                    <a:pt x="21359" y="6236"/>
                    <a:pt x="21517" y="6231"/>
                  </a:cubicBezTo>
                  <a:close/>
                  <a:moveTo>
                    <a:pt x="11160" y="6660"/>
                  </a:moveTo>
                  <a:lnTo>
                    <a:pt x="11145" y="6667"/>
                  </a:lnTo>
                  <a:cubicBezTo>
                    <a:pt x="11149" y="6665"/>
                    <a:pt x="11155" y="6662"/>
                    <a:pt x="11160" y="6660"/>
                  </a:cubicBezTo>
                  <a:close/>
                  <a:moveTo>
                    <a:pt x="22131" y="5817"/>
                  </a:moveTo>
                  <a:lnTo>
                    <a:pt x="22131" y="5817"/>
                  </a:lnTo>
                  <a:cubicBezTo>
                    <a:pt x="21970" y="6007"/>
                    <a:pt x="22234" y="6366"/>
                    <a:pt x="22224" y="6714"/>
                  </a:cubicBezTo>
                  <a:cubicBezTo>
                    <a:pt x="22233" y="6366"/>
                    <a:pt x="21969" y="6007"/>
                    <a:pt x="22131" y="5817"/>
                  </a:cubicBezTo>
                  <a:close/>
                  <a:moveTo>
                    <a:pt x="28049" y="6018"/>
                  </a:moveTo>
                  <a:cubicBezTo>
                    <a:pt x="28208" y="6313"/>
                    <a:pt x="28208" y="6571"/>
                    <a:pt x="28295" y="6772"/>
                  </a:cubicBezTo>
                  <a:cubicBezTo>
                    <a:pt x="28207" y="6571"/>
                    <a:pt x="28208" y="6313"/>
                    <a:pt x="28049" y="6018"/>
                  </a:cubicBezTo>
                  <a:close/>
                  <a:moveTo>
                    <a:pt x="24738" y="7571"/>
                  </a:moveTo>
                  <a:cubicBezTo>
                    <a:pt x="24710" y="8006"/>
                    <a:pt x="24559" y="8229"/>
                    <a:pt x="24283" y="8265"/>
                  </a:cubicBezTo>
                  <a:cubicBezTo>
                    <a:pt x="24558" y="8229"/>
                    <a:pt x="24709" y="8006"/>
                    <a:pt x="24738" y="7571"/>
                  </a:cubicBezTo>
                  <a:close/>
                  <a:moveTo>
                    <a:pt x="9405" y="9052"/>
                  </a:moveTo>
                  <a:cubicBezTo>
                    <a:pt x="9122" y="9336"/>
                    <a:pt x="8922" y="9454"/>
                    <a:pt x="8778" y="9454"/>
                  </a:cubicBezTo>
                  <a:cubicBezTo>
                    <a:pt x="8773" y="9454"/>
                    <a:pt x="8767" y="9454"/>
                    <a:pt x="8762" y="9454"/>
                  </a:cubicBezTo>
                  <a:lnTo>
                    <a:pt x="8762" y="9454"/>
                  </a:lnTo>
                  <a:cubicBezTo>
                    <a:pt x="8767" y="9454"/>
                    <a:pt x="8773" y="9454"/>
                    <a:pt x="8778" y="9454"/>
                  </a:cubicBezTo>
                  <a:cubicBezTo>
                    <a:pt x="8922" y="9454"/>
                    <a:pt x="9122" y="9335"/>
                    <a:pt x="9405" y="9052"/>
                  </a:cubicBezTo>
                  <a:close/>
                  <a:moveTo>
                    <a:pt x="12300" y="11036"/>
                  </a:moveTo>
                  <a:cubicBezTo>
                    <a:pt x="12297" y="11038"/>
                    <a:pt x="12266" y="11071"/>
                    <a:pt x="12261" y="11071"/>
                  </a:cubicBezTo>
                  <a:cubicBezTo>
                    <a:pt x="12261" y="11071"/>
                    <a:pt x="12261" y="11071"/>
                    <a:pt x="12261" y="11071"/>
                  </a:cubicBezTo>
                  <a:lnTo>
                    <a:pt x="12261" y="11071"/>
                  </a:lnTo>
                  <a:cubicBezTo>
                    <a:pt x="12266" y="11071"/>
                    <a:pt x="12296" y="11038"/>
                    <a:pt x="12300" y="11036"/>
                  </a:cubicBezTo>
                  <a:close/>
                  <a:moveTo>
                    <a:pt x="21378" y="11309"/>
                  </a:moveTo>
                  <a:cubicBezTo>
                    <a:pt x="21378" y="11309"/>
                    <a:pt x="21378" y="11309"/>
                    <a:pt x="21378" y="11309"/>
                  </a:cubicBezTo>
                  <a:lnTo>
                    <a:pt x="21378" y="11309"/>
                  </a:lnTo>
                  <a:cubicBezTo>
                    <a:pt x="21373" y="11309"/>
                    <a:pt x="21367" y="11309"/>
                    <a:pt x="21361" y="11309"/>
                  </a:cubicBezTo>
                  <a:cubicBezTo>
                    <a:pt x="21367" y="11309"/>
                    <a:pt x="21373" y="11309"/>
                    <a:pt x="21378" y="11309"/>
                  </a:cubicBezTo>
                  <a:close/>
                  <a:moveTo>
                    <a:pt x="4501" y="11809"/>
                  </a:moveTo>
                  <a:lnTo>
                    <a:pt x="4501" y="11809"/>
                  </a:lnTo>
                  <a:cubicBezTo>
                    <a:pt x="4636" y="11871"/>
                    <a:pt x="4619" y="12168"/>
                    <a:pt x="4428" y="12740"/>
                  </a:cubicBezTo>
                  <a:lnTo>
                    <a:pt x="4427" y="12739"/>
                  </a:lnTo>
                  <a:cubicBezTo>
                    <a:pt x="4618" y="12168"/>
                    <a:pt x="4635" y="11872"/>
                    <a:pt x="4501" y="11809"/>
                  </a:cubicBezTo>
                  <a:close/>
                  <a:moveTo>
                    <a:pt x="24603" y="12680"/>
                  </a:moveTo>
                  <a:lnTo>
                    <a:pt x="24603" y="12680"/>
                  </a:lnTo>
                  <a:cubicBezTo>
                    <a:pt x="24788" y="12980"/>
                    <a:pt x="24707" y="13319"/>
                    <a:pt x="24945" y="13500"/>
                  </a:cubicBezTo>
                  <a:cubicBezTo>
                    <a:pt x="24706" y="13319"/>
                    <a:pt x="24788" y="12980"/>
                    <a:pt x="24603" y="12680"/>
                  </a:cubicBezTo>
                  <a:close/>
                  <a:moveTo>
                    <a:pt x="34295" y="14046"/>
                  </a:moveTo>
                  <a:cubicBezTo>
                    <a:pt x="34268" y="14371"/>
                    <a:pt x="34171" y="14557"/>
                    <a:pt x="33993" y="14592"/>
                  </a:cubicBezTo>
                  <a:cubicBezTo>
                    <a:pt x="34171" y="14557"/>
                    <a:pt x="34268" y="14370"/>
                    <a:pt x="34295" y="14046"/>
                  </a:cubicBezTo>
                  <a:close/>
                  <a:moveTo>
                    <a:pt x="8271" y="14203"/>
                  </a:moveTo>
                  <a:cubicBezTo>
                    <a:pt x="8320" y="14486"/>
                    <a:pt x="8418" y="14638"/>
                    <a:pt x="8585" y="14638"/>
                  </a:cubicBezTo>
                  <a:lnTo>
                    <a:pt x="8585" y="14638"/>
                  </a:lnTo>
                  <a:cubicBezTo>
                    <a:pt x="8585" y="14638"/>
                    <a:pt x="8585" y="14638"/>
                    <a:pt x="8585" y="14638"/>
                  </a:cubicBezTo>
                  <a:cubicBezTo>
                    <a:pt x="8417" y="14638"/>
                    <a:pt x="8320" y="14486"/>
                    <a:pt x="8271" y="14203"/>
                  </a:cubicBezTo>
                  <a:close/>
                  <a:moveTo>
                    <a:pt x="37300" y="15109"/>
                  </a:moveTo>
                  <a:cubicBezTo>
                    <a:pt x="37312" y="15109"/>
                    <a:pt x="37324" y="15110"/>
                    <a:pt x="37336" y="15110"/>
                  </a:cubicBezTo>
                  <a:lnTo>
                    <a:pt x="37336" y="15110"/>
                  </a:lnTo>
                  <a:cubicBezTo>
                    <a:pt x="37324" y="15110"/>
                    <a:pt x="37313" y="15109"/>
                    <a:pt x="37301" y="15109"/>
                  </a:cubicBezTo>
                  <a:cubicBezTo>
                    <a:pt x="37169" y="15109"/>
                    <a:pt x="37044" y="15157"/>
                    <a:pt x="36916" y="15204"/>
                  </a:cubicBezTo>
                  <a:cubicBezTo>
                    <a:pt x="37044" y="15156"/>
                    <a:pt x="37168" y="15109"/>
                    <a:pt x="37300" y="15109"/>
                  </a:cubicBezTo>
                  <a:close/>
                  <a:moveTo>
                    <a:pt x="21267" y="14601"/>
                  </a:moveTo>
                  <a:cubicBezTo>
                    <a:pt x="21224" y="15146"/>
                    <a:pt x="20990" y="15372"/>
                    <a:pt x="20598" y="15396"/>
                  </a:cubicBezTo>
                  <a:cubicBezTo>
                    <a:pt x="20990" y="15372"/>
                    <a:pt x="21223" y="15146"/>
                    <a:pt x="21267" y="14601"/>
                  </a:cubicBezTo>
                  <a:close/>
                  <a:moveTo>
                    <a:pt x="34669" y="15025"/>
                  </a:moveTo>
                  <a:lnTo>
                    <a:pt x="34669" y="15025"/>
                  </a:lnTo>
                  <a:cubicBezTo>
                    <a:pt x="34880" y="15242"/>
                    <a:pt x="35124" y="15307"/>
                    <a:pt x="35426" y="15484"/>
                  </a:cubicBezTo>
                  <a:lnTo>
                    <a:pt x="35425" y="15484"/>
                  </a:lnTo>
                  <a:cubicBezTo>
                    <a:pt x="35124" y="15308"/>
                    <a:pt x="34880" y="15242"/>
                    <a:pt x="34669" y="15025"/>
                  </a:cubicBezTo>
                  <a:close/>
                  <a:moveTo>
                    <a:pt x="33207" y="14241"/>
                  </a:moveTo>
                  <a:cubicBezTo>
                    <a:pt x="33822" y="15166"/>
                    <a:pt x="33821" y="15168"/>
                    <a:pt x="33637" y="15706"/>
                  </a:cubicBezTo>
                  <a:cubicBezTo>
                    <a:pt x="33821" y="15167"/>
                    <a:pt x="33821" y="15165"/>
                    <a:pt x="33207" y="14241"/>
                  </a:cubicBezTo>
                  <a:close/>
                  <a:moveTo>
                    <a:pt x="10894" y="16543"/>
                  </a:moveTo>
                  <a:cubicBezTo>
                    <a:pt x="10837" y="16695"/>
                    <a:pt x="10740" y="16884"/>
                    <a:pt x="10821" y="16997"/>
                  </a:cubicBezTo>
                  <a:lnTo>
                    <a:pt x="10819" y="16997"/>
                  </a:lnTo>
                  <a:cubicBezTo>
                    <a:pt x="10740" y="16884"/>
                    <a:pt x="10837" y="16695"/>
                    <a:pt x="10894" y="16543"/>
                  </a:cubicBezTo>
                  <a:close/>
                  <a:moveTo>
                    <a:pt x="31023" y="16717"/>
                  </a:moveTo>
                  <a:lnTo>
                    <a:pt x="31023" y="16717"/>
                  </a:lnTo>
                  <a:cubicBezTo>
                    <a:pt x="31224" y="16820"/>
                    <a:pt x="31412" y="17227"/>
                    <a:pt x="31706" y="17433"/>
                  </a:cubicBezTo>
                  <a:cubicBezTo>
                    <a:pt x="31412" y="17228"/>
                    <a:pt x="31224" y="16821"/>
                    <a:pt x="31023" y="16717"/>
                  </a:cubicBezTo>
                  <a:close/>
                  <a:moveTo>
                    <a:pt x="24759" y="18529"/>
                  </a:moveTo>
                  <a:cubicBezTo>
                    <a:pt x="24956" y="18683"/>
                    <a:pt x="25202" y="18686"/>
                    <a:pt x="25425" y="18761"/>
                  </a:cubicBezTo>
                  <a:cubicBezTo>
                    <a:pt x="25201" y="18686"/>
                    <a:pt x="24956" y="18683"/>
                    <a:pt x="24759" y="18529"/>
                  </a:cubicBezTo>
                  <a:close/>
                  <a:moveTo>
                    <a:pt x="38143" y="19868"/>
                  </a:moveTo>
                  <a:cubicBezTo>
                    <a:pt x="38143" y="19868"/>
                    <a:pt x="38143" y="19868"/>
                    <a:pt x="38143" y="19868"/>
                  </a:cubicBezTo>
                  <a:lnTo>
                    <a:pt x="38143" y="19868"/>
                  </a:lnTo>
                  <a:cubicBezTo>
                    <a:pt x="38142" y="19868"/>
                    <a:pt x="38141" y="19868"/>
                    <a:pt x="38140" y="19868"/>
                  </a:cubicBezTo>
                  <a:cubicBezTo>
                    <a:pt x="38141" y="19868"/>
                    <a:pt x="38142" y="19868"/>
                    <a:pt x="38143" y="19868"/>
                  </a:cubicBezTo>
                  <a:close/>
                  <a:moveTo>
                    <a:pt x="38415" y="19716"/>
                  </a:moveTo>
                  <a:cubicBezTo>
                    <a:pt x="38431" y="19855"/>
                    <a:pt x="38375" y="19884"/>
                    <a:pt x="38304" y="19884"/>
                  </a:cubicBezTo>
                  <a:cubicBezTo>
                    <a:pt x="38304" y="19884"/>
                    <a:pt x="38303" y="19884"/>
                    <a:pt x="38303" y="19884"/>
                  </a:cubicBezTo>
                  <a:lnTo>
                    <a:pt x="38303" y="19884"/>
                  </a:lnTo>
                  <a:cubicBezTo>
                    <a:pt x="38374" y="19884"/>
                    <a:pt x="38429" y="19855"/>
                    <a:pt x="38414" y="19716"/>
                  </a:cubicBezTo>
                  <a:close/>
                  <a:moveTo>
                    <a:pt x="11334" y="19623"/>
                  </a:moveTo>
                  <a:lnTo>
                    <a:pt x="11334" y="19623"/>
                  </a:lnTo>
                  <a:cubicBezTo>
                    <a:pt x="11408" y="19949"/>
                    <a:pt x="11531" y="20152"/>
                    <a:pt x="11756" y="20152"/>
                  </a:cubicBezTo>
                  <a:cubicBezTo>
                    <a:pt x="11918" y="20152"/>
                    <a:pt x="12133" y="20046"/>
                    <a:pt x="12422" y="19805"/>
                  </a:cubicBezTo>
                  <a:lnTo>
                    <a:pt x="12422" y="19805"/>
                  </a:lnTo>
                  <a:cubicBezTo>
                    <a:pt x="12133" y="20047"/>
                    <a:pt x="11918" y="20152"/>
                    <a:pt x="11755" y="20152"/>
                  </a:cubicBezTo>
                  <a:cubicBezTo>
                    <a:pt x="11531" y="20152"/>
                    <a:pt x="11408" y="19949"/>
                    <a:pt x="11334" y="19623"/>
                  </a:cubicBezTo>
                  <a:close/>
                  <a:moveTo>
                    <a:pt x="34487" y="19959"/>
                  </a:moveTo>
                  <a:lnTo>
                    <a:pt x="34487" y="19959"/>
                  </a:lnTo>
                  <a:cubicBezTo>
                    <a:pt x="34591" y="20070"/>
                    <a:pt x="34705" y="20142"/>
                    <a:pt x="34836" y="20213"/>
                  </a:cubicBezTo>
                  <a:lnTo>
                    <a:pt x="34836" y="20213"/>
                  </a:lnTo>
                  <a:cubicBezTo>
                    <a:pt x="34705" y="20142"/>
                    <a:pt x="34591" y="20070"/>
                    <a:pt x="34487" y="19959"/>
                  </a:cubicBezTo>
                  <a:close/>
                  <a:moveTo>
                    <a:pt x="30831" y="19940"/>
                  </a:moveTo>
                  <a:cubicBezTo>
                    <a:pt x="30802" y="20348"/>
                    <a:pt x="30662" y="20536"/>
                    <a:pt x="30420" y="20536"/>
                  </a:cubicBezTo>
                  <a:cubicBezTo>
                    <a:pt x="30420" y="20536"/>
                    <a:pt x="30420" y="20536"/>
                    <a:pt x="30420" y="20536"/>
                  </a:cubicBezTo>
                  <a:lnTo>
                    <a:pt x="30420" y="20536"/>
                  </a:lnTo>
                  <a:cubicBezTo>
                    <a:pt x="30662" y="20536"/>
                    <a:pt x="30803" y="20348"/>
                    <a:pt x="30830" y="19940"/>
                  </a:cubicBezTo>
                  <a:close/>
                  <a:moveTo>
                    <a:pt x="30831" y="19940"/>
                  </a:moveTo>
                  <a:lnTo>
                    <a:pt x="30831" y="19940"/>
                  </a:lnTo>
                  <a:cubicBezTo>
                    <a:pt x="31051" y="20339"/>
                    <a:pt x="30977" y="20663"/>
                    <a:pt x="31200" y="20887"/>
                  </a:cubicBezTo>
                  <a:cubicBezTo>
                    <a:pt x="30977" y="20663"/>
                    <a:pt x="31050" y="20339"/>
                    <a:pt x="30831" y="19940"/>
                  </a:cubicBezTo>
                  <a:close/>
                  <a:moveTo>
                    <a:pt x="31549" y="21441"/>
                  </a:moveTo>
                  <a:cubicBezTo>
                    <a:pt x="31447" y="21490"/>
                    <a:pt x="31253" y="21417"/>
                    <a:pt x="31337" y="21717"/>
                  </a:cubicBezTo>
                  <a:cubicBezTo>
                    <a:pt x="31252" y="21417"/>
                    <a:pt x="31447" y="21489"/>
                    <a:pt x="31549" y="21441"/>
                  </a:cubicBezTo>
                  <a:close/>
                  <a:moveTo>
                    <a:pt x="14724" y="22334"/>
                  </a:moveTo>
                  <a:cubicBezTo>
                    <a:pt x="14877" y="22334"/>
                    <a:pt x="15038" y="22400"/>
                    <a:pt x="15213" y="22547"/>
                  </a:cubicBezTo>
                  <a:cubicBezTo>
                    <a:pt x="15038" y="22400"/>
                    <a:pt x="14877" y="22335"/>
                    <a:pt x="14724" y="22335"/>
                  </a:cubicBezTo>
                  <a:cubicBezTo>
                    <a:pt x="14412" y="22335"/>
                    <a:pt x="14137" y="22610"/>
                    <a:pt x="13863" y="23023"/>
                  </a:cubicBezTo>
                  <a:cubicBezTo>
                    <a:pt x="14137" y="22610"/>
                    <a:pt x="14411" y="22334"/>
                    <a:pt x="14724" y="22334"/>
                  </a:cubicBezTo>
                  <a:close/>
                  <a:moveTo>
                    <a:pt x="33958" y="23949"/>
                  </a:moveTo>
                  <a:cubicBezTo>
                    <a:pt x="33929" y="24334"/>
                    <a:pt x="33804" y="24530"/>
                    <a:pt x="33580" y="24530"/>
                  </a:cubicBezTo>
                  <a:cubicBezTo>
                    <a:pt x="33559" y="24530"/>
                    <a:pt x="33536" y="24528"/>
                    <a:pt x="33513" y="24525"/>
                  </a:cubicBezTo>
                  <a:lnTo>
                    <a:pt x="33513" y="24525"/>
                  </a:lnTo>
                  <a:cubicBezTo>
                    <a:pt x="33536" y="24528"/>
                    <a:pt x="33558" y="24530"/>
                    <a:pt x="33578" y="24530"/>
                  </a:cubicBezTo>
                  <a:cubicBezTo>
                    <a:pt x="33803" y="24530"/>
                    <a:pt x="33927" y="24335"/>
                    <a:pt x="33958" y="23949"/>
                  </a:cubicBezTo>
                  <a:close/>
                  <a:moveTo>
                    <a:pt x="25275" y="23805"/>
                  </a:moveTo>
                  <a:cubicBezTo>
                    <a:pt x="24904" y="23955"/>
                    <a:pt x="24594" y="24145"/>
                    <a:pt x="24784" y="24783"/>
                  </a:cubicBezTo>
                  <a:cubicBezTo>
                    <a:pt x="24594" y="24145"/>
                    <a:pt x="24903" y="23955"/>
                    <a:pt x="25275" y="23805"/>
                  </a:cubicBezTo>
                  <a:close/>
                  <a:moveTo>
                    <a:pt x="7966" y="24774"/>
                  </a:moveTo>
                  <a:lnTo>
                    <a:pt x="7966" y="24774"/>
                  </a:lnTo>
                  <a:cubicBezTo>
                    <a:pt x="8022" y="24938"/>
                    <a:pt x="8106" y="25031"/>
                    <a:pt x="8235" y="25032"/>
                  </a:cubicBezTo>
                  <a:cubicBezTo>
                    <a:pt x="8106" y="25032"/>
                    <a:pt x="8022" y="24939"/>
                    <a:pt x="7966" y="24774"/>
                  </a:cubicBezTo>
                  <a:close/>
                  <a:moveTo>
                    <a:pt x="33474" y="25128"/>
                  </a:moveTo>
                  <a:cubicBezTo>
                    <a:pt x="33474" y="25139"/>
                    <a:pt x="33475" y="25151"/>
                    <a:pt x="33475" y="25162"/>
                  </a:cubicBezTo>
                  <a:lnTo>
                    <a:pt x="33475" y="25162"/>
                  </a:lnTo>
                  <a:cubicBezTo>
                    <a:pt x="33475" y="25151"/>
                    <a:pt x="33474" y="25140"/>
                    <a:pt x="33474" y="25129"/>
                  </a:cubicBezTo>
                  <a:lnTo>
                    <a:pt x="33474" y="25128"/>
                  </a:lnTo>
                  <a:close/>
                  <a:moveTo>
                    <a:pt x="37239" y="24999"/>
                  </a:moveTo>
                  <a:lnTo>
                    <a:pt x="37239" y="24999"/>
                  </a:lnTo>
                  <a:cubicBezTo>
                    <a:pt x="37455" y="25110"/>
                    <a:pt x="37637" y="25571"/>
                    <a:pt x="37909" y="25724"/>
                  </a:cubicBezTo>
                  <a:cubicBezTo>
                    <a:pt x="37636" y="25571"/>
                    <a:pt x="37454" y="25110"/>
                    <a:pt x="37239" y="24999"/>
                  </a:cubicBezTo>
                  <a:close/>
                  <a:moveTo>
                    <a:pt x="33712" y="25656"/>
                  </a:moveTo>
                  <a:cubicBezTo>
                    <a:pt x="33958" y="25672"/>
                    <a:pt x="34236" y="25825"/>
                    <a:pt x="34640" y="26484"/>
                  </a:cubicBezTo>
                  <a:cubicBezTo>
                    <a:pt x="34235" y="25825"/>
                    <a:pt x="33957" y="25672"/>
                    <a:pt x="33710" y="25656"/>
                  </a:cubicBezTo>
                  <a:close/>
                  <a:moveTo>
                    <a:pt x="7189" y="27268"/>
                  </a:moveTo>
                  <a:cubicBezTo>
                    <a:pt x="7185" y="27302"/>
                    <a:pt x="7201" y="27320"/>
                    <a:pt x="7211" y="27343"/>
                  </a:cubicBezTo>
                  <a:lnTo>
                    <a:pt x="7210" y="27344"/>
                  </a:lnTo>
                  <a:cubicBezTo>
                    <a:pt x="7201" y="27320"/>
                    <a:pt x="7184" y="27302"/>
                    <a:pt x="7189" y="27268"/>
                  </a:cubicBezTo>
                  <a:close/>
                  <a:moveTo>
                    <a:pt x="3965" y="27501"/>
                  </a:moveTo>
                  <a:lnTo>
                    <a:pt x="3965" y="27501"/>
                  </a:lnTo>
                  <a:cubicBezTo>
                    <a:pt x="3983" y="27507"/>
                    <a:pt x="3998" y="27516"/>
                    <a:pt x="4010" y="27529"/>
                  </a:cubicBezTo>
                  <a:lnTo>
                    <a:pt x="4010" y="27529"/>
                  </a:lnTo>
                  <a:cubicBezTo>
                    <a:pt x="3998" y="27517"/>
                    <a:pt x="3983" y="27508"/>
                    <a:pt x="3966" y="27502"/>
                  </a:cubicBezTo>
                  <a:lnTo>
                    <a:pt x="3965" y="27501"/>
                  </a:lnTo>
                  <a:close/>
                  <a:moveTo>
                    <a:pt x="53327" y="28502"/>
                  </a:moveTo>
                  <a:cubicBezTo>
                    <a:pt x="54653" y="28782"/>
                    <a:pt x="55988" y="28941"/>
                    <a:pt x="57334" y="28941"/>
                  </a:cubicBezTo>
                  <a:cubicBezTo>
                    <a:pt x="58232" y="28941"/>
                    <a:pt x="59135" y="28870"/>
                    <a:pt x="60043" y="28719"/>
                  </a:cubicBezTo>
                  <a:lnTo>
                    <a:pt x="60043" y="28719"/>
                  </a:lnTo>
                  <a:lnTo>
                    <a:pt x="60042" y="28720"/>
                  </a:lnTo>
                  <a:cubicBezTo>
                    <a:pt x="59134" y="28871"/>
                    <a:pt x="58232" y="28941"/>
                    <a:pt x="57334" y="28941"/>
                  </a:cubicBezTo>
                  <a:cubicBezTo>
                    <a:pt x="55988" y="28941"/>
                    <a:pt x="54653" y="28783"/>
                    <a:pt x="53327" y="28502"/>
                  </a:cubicBezTo>
                  <a:close/>
                  <a:moveTo>
                    <a:pt x="36409" y="29874"/>
                  </a:moveTo>
                  <a:cubicBezTo>
                    <a:pt x="36406" y="29882"/>
                    <a:pt x="36427" y="29919"/>
                    <a:pt x="36457" y="29989"/>
                  </a:cubicBezTo>
                  <a:cubicBezTo>
                    <a:pt x="36427" y="29919"/>
                    <a:pt x="36405" y="29882"/>
                    <a:pt x="36409" y="29874"/>
                  </a:cubicBezTo>
                  <a:close/>
                  <a:moveTo>
                    <a:pt x="5122" y="30795"/>
                  </a:moveTo>
                  <a:cubicBezTo>
                    <a:pt x="4939" y="30979"/>
                    <a:pt x="4800" y="31063"/>
                    <a:pt x="4695" y="31063"/>
                  </a:cubicBezTo>
                  <a:cubicBezTo>
                    <a:pt x="4628" y="31063"/>
                    <a:pt x="4575" y="31029"/>
                    <a:pt x="4533" y="30966"/>
                  </a:cubicBezTo>
                  <a:lnTo>
                    <a:pt x="4533" y="30966"/>
                  </a:lnTo>
                  <a:cubicBezTo>
                    <a:pt x="4575" y="31029"/>
                    <a:pt x="4628" y="31062"/>
                    <a:pt x="4695" y="31062"/>
                  </a:cubicBezTo>
                  <a:cubicBezTo>
                    <a:pt x="4800" y="31062"/>
                    <a:pt x="4939" y="30979"/>
                    <a:pt x="5122" y="30795"/>
                  </a:cubicBezTo>
                  <a:close/>
                  <a:moveTo>
                    <a:pt x="3870" y="32761"/>
                  </a:moveTo>
                  <a:cubicBezTo>
                    <a:pt x="3905" y="32831"/>
                    <a:pt x="3880" y="32993"/>
                    <a:pt x="3806" y="33233"/>
                  </a:cubicBezTo>
                  <a:cubicBezTo>
                    <a:pt x="3879" y="32994"/>
                    <a:pt x="3904" y="32832"/>
                    <a:pt x="3870" y="32761"/>
                  </a:cubicBezTo>
                  <a:close/>
                  <a:moveTo>
                    <a:pt x="3805" y="33234"/>
                  </a:moveTo>
                  <a:lnTo>
                    <a:pt x="3805" y="33234"/>
                  </a:lnTo>
                  <a:cubicBezTo>
                    <a:pt x="3751" y="33414"/>
                    <a:pt x="3657" y="33654"/>
                    <a:pt x="3749" y="33681"/>
                  </a:cubicBezTo>
                  <a:lnTo>
                    <a:pt x="3749" y="33681"/>
                  </a:lnTo>
                  <a:lnTo>
                    <a:pt x="3748" y="33683"/>
                  </a:lnTo>
                  <a:cubicBezTo>
                    <a:pt x="3655" y="33657"/>
                    <a:pt x="3751" y="33415"/>
                    <a:pt x="3805" y="33234"/>
                  </a:cubicBezTo>
                  <a:close/>
                  <a:moveTo>
                    <a:pt x="51904" y="38822"/>
                  </a:moveTo>
                  <a:cubicBezTo>
                    <a:pt x="52819" y="39043"/>
                    <a:pt x="53739" y="39210"/>
                    <a:pt x="54664" y="39310"/>
                  </a:cubicBezTo>
                  <a:cubicBezTo>
                    <a:pt x="53739" y="39211"/>
                    <a:pt x="52819" y="39043"/>
                    <a:pt x="51904" y="38822"/>
                  </a:cubicBezTo>
                  <a:close/>
                  <a:moveTo>
                    <a:pt x="16406" y="37865"/>
                  </a:moveTo>
                  <a:cubicBezTo>
                    <a:pt x="12227" y="38771"/>
                    <a:pt x="7955" y="41387"/>
                    <a:pt x="3530" y="46869"/>
                  </a:cubicBezTo>
                  <a:lnTo>
                    <a:pt x="3529" y="46868"/>
                  </a:lnTo>
                  <a:cubicBezTo>
                    <a:pt x="7954" y="41386"/>
                    <a:pt x="12226" y="38769"/>
                    <a:pt x="16406" y="37865"/>
                  </a:cubicBezTo>
                  <a:close/>
                  <a:moveTo>
                    <a:pt x="14651" y="42086"/>
                  </a:moveTo>
                  <a:lnTo>
                    <a:pt x="14651" y="42086"/>
                  </a:lnTo>
                  <a:cubicBezTo>
                    <a:pt x="11160" y="43247"/>
                    <a:pt x="7602" y="45693"/>
                    <a:pt x="3939" y="50059"/>
                  </a:cubicBezTo>
                  <a:lnTo>
                    <a:pt x="3939" y="50058"/>
                  </a:lnTo>
                  <a:cubicBezTo>
                    <a:pt x="7601" y="45692"/>
                    <a:pt x="11160" y="43247"/>
                    <a:pt x="14651" y="42086"/>
                  </a:cubicBezTo>
                  <a:close/>
                  <a:moveTo>
                    <a:pt x="20015" y="0"/>
                  </a:moveTo>
                  <a:cubicBezTo>
                    <a:pt x="19873" y="0"/>
                    <a:pt x="19731" y="2"/>
                    <a:pt x="19589" y="5"/>
                  </a:cubicBezTo>
                  <a:cubicBezTo>
                    <a:pt x="13929" y="175"/>
                    <a:pt x="8121" y="3213"/>
                    <a:pt x="2017" y="11997"/>
                  </a:cubicBezTo>
                  <a:cubicBezTo>
                    <a:pt x="1914" y="12146"/>
                    <a:pt x="1810" y="12289"/>
                    <a:pt x="1707" y="12438"/>
                  </a:cubicBezTo>
                  <a:cubicBezTo>
                    <a:pt x="1401" y="21501"/>
                    <a:pt x="1094" y="30565"/>
                    <a:pt x="787" y="39629"/>
                  </a:cubicBezTo>
                  <a:cubicBezTo>
                    <a:pt x="743" y="40919"/>
                    <a:pt x="700" y="42211"/>
                    <a:pt x="656" y="43502"/>
                  </a:cubicBezTo>
                  <a:cubicBezTo>
                    <a:pt x="613" y="44792"/>
                    <a:pt x="569" y="46084"/>
                    <a:pt x="525" y="47375"/>
                  </a:cubicBezTo>
                  <a:cubicBezTo>
                    <a:pt x="481" y="48666"/>
                    <a:pt x="437" y="49957"/>
                    <a:pt x="393" y="51248"/>
                  </a:cubicBezTo>
                  <a:cubicBezTo>
                    <a:pt x="350" y="52539"/>
                    <a:pt x="306" y="53831"/>
                    <a:pt x="262" y="55121"/>
                  </a:cubicBezTo>
                  <a:cubicBezTo>
                    <a:pt x="219" y="56412"/>
                    <a:pt x="175" y="57704"/>
                    <a:pt x="132" y="58994"/>
                  </a:cubicBezTo>
                  <a:cubicBezTo>
                    <a:pt x="88" y="60286"/>
                    <a:pt x="44" y="61577"/>
                    <a:pt x="0" y="62868"/>
                  </a:cubicBezTo>
                  <a:cubicBezTo>
                    <a:pt x="810" y="61606"/>
                    <a:pt x="1616" y="60483"/>
                    <a:pt x="2420" y="59377"/>
                  </a:cubicBezTo>
                  <a:cubicBezTo>
                    <a:pt x="5116" y="55797"/>
                    <a:pt x="7764" y="53311"/>
                    <a:pt x="10371" y="51634"/>
                  </a:cubicBezTo>
                  <a:cubicBezTo>
                    <a:pt x="13634" y="49541"/>
                    <a:pt x="16816" y="48732"/>
                    <a:pt x="19947" y="48732"/>
                  </a:cubicBezTo>
                  <a:cubicBezTo>
                    <a:pt x="21821" y="48732"/>
                    <a:pt x="23676" y="49022"/>
                    <a:pt x="25520" y="49499"/>
                  </a:cubicBezTo>
                  <a:cubicBezTo>
                    <a:pt x="31627" y="51097"/>
                    <a:pt x="37583" y="54796"/>
                    <a:pt x="43617" y="57454"/>
                  </a:cubicBezTo>
                  <a:cubicBezTo>
                    <a:pt x="47431" y="59108"/>
                    <a:pt x="51268" y="60405"/>
                    <a:pt x="55190" y="60405"/>
                  </a:cubicBezTo>
                  <a:cubicBezTo>
                    <a:pt x="58981" y="60405"/>
                    <a:pt x="62850" y="59193"/>
                    <a:pt x="66852" y="55920"/>
                  </a:cubicBezTo>
                  <a:cubicBezTo>
                    <a:pt x="69361" y="53848"/>
                    <a:pt x="71905" y="50932"/>
                    <a:pt x="74495" y="47007"/>
                  </a:cubicBezTo>
                  <a:cubicBezTo>
                    <a:pt x="74532" y="45885"/>
                    <a:pt x="74571" y="44763"/>
                    <a:pt x="74608" y="43641"/>
                  </a:cubicBezTo>
                  <a:cubicBezTo>
                    <a:pt x="74646" y="42518"/>
                    <a:pt x="74684" y="41397"/>
                    <a:pt x="74722" y="40274"/>
                  </a:cubicBezTo>
                  <a:cubicBezTo>
                    <a:pt x="74760" y="39153"/>
                    <a:pt x="74799" y="38030"/>
                    <a:pt x="74836" y="36908"/>
                  </a:cubicBezTo>
                  <a:cubicBezTo>
                    <a:pt x="74874" y="35785"/>
                    <a:pt x="74911" y="34664"/>
                    <a:pt x="74950" y="33541"/>
                  </a:cubicBezTo>
                  <a:cubicBezTo>
                    <a:pt x="74987" y="32420"/>
                    <a:pt x="75026" y="31297"/>
                    <a:pt x="75064" y="30176"/>
                  </a:cubicBezTo>
                  <a:cubicBezTo>
                    <a:pt x="75103" y="29031"/>
                    <a:pt x="75141" y="27886"/>
                    <a:pt x="75180" y="26741"/>
                  </a:cubicBezTo>
                  <a:cubicBezTo>
                    <a:pt x="75218" y="25618"/>
                    <a:pt x="75256" y="24496"/>
                    <a:pt x="75295" y="23374"/>
                  </a:cubicBezTo>
                  <a:cubicBezTo>
                    <a:pt x="75333" y="22252"/>
                    <a:pt x="75371" y="21129"/>
                    <a:pt x="75408" y="20008"/>
                  </a:cubicBezTo>
                  <a:cubicBezTo>
                    <a:pt x="75447" y="18885"/>
                    <a:pt x="75484" y="17764"/>
                    <a:pt x="75522" y="16641"/>
                  </a:cubicBezTo>
                  <a:cubicBezTo>
                    <a:pt x="75560" y="15518"/>
                    <a:pt x="75598" y="14397"/>
                    <a:pt x="75636" y="13274"/>
                  </a:cubicBezTo>
                  <a:cubicBezTo>
                    <a:pt x="75674" y="12152"/>
                    <a:pt x="75712" y="11030"/>
                    <a:pt x="75750" y="9908"/>
                  </a:cubicBezTo>
                  <a:cubicBezTo>
                    <a:pt x="75788" y="8785"/>
                    <a:pt x="75826" y="7664"/>
                    <a:pt x="75864" y="6541"/>
                  </a:cubicBezTo>
                  <a:cubicBezTo>
                    <a:pt x="75900" y="5488"/>
                    <a:pt x="75931" y="4442"/>
                    <a:pt x="75977" y="3374"/>
                  </a:cubicBezTo>
                  <a:cubicBezTo>
                    <a:pt x="75980" y="3302"/>
                    <a:pt x="75974" y="3264"/>
                    <a:pt x="75953" y="3264"/>
                  </a:cubicBezTo>
                  <a:cubicBezTo>
                    <a:pt x="75922" y="3264"/>
                    <a:pt x="75860" y="3341"/>
                    <a:pt x="75745" y="3505"/>
                  </a:cubicBezTo>
                  <a:cubicBezTo>
                    <a:pt x="74917" y="4693"/>
                    <a:pt x="74092" y="5742"/>
                    <a:pt x="73271" y="6685"/>
                  </a:cubicBezTo>
                  <a:cubicBezTo>
                    <a:pt x="73197" y="6893"/>
                    <a:pt x="73066" y="6987"/>
                    <a:pt x="72963" y="7106"/>
                  </a:cubicBezTo>
                  <a:cubicBezTo>
                    <a:pt x="68537" y="12223"/>
                    <a:pt x="64262" y="14403"/>
                    <a:pt x="60076" y="14885"/>
                  </a:cubicBezTo>
                  <a:cubicBezTo>
                    <a:pt x="59472" y="14953"/>
                    <a:pt x="58870" y="14986"/>
                    <a:pt x="58270" y="14986"/>
                  </a:cubicBezTo>
                  <a:cubicBezTo>
                    <a:pt x="54013" y="14986"/>
                    <a:pt x="49868" y="13356"/>
                    <a:pt x="45760" y="11229"/>
                  </a:cubicBezTo>
                  <a:cubicBezTo>
                    <a:pt x="44219" y="10430"/>
                    <a:pt x="42676" y="9512"/>
                    <a:pt x="41154" y="8674"/>
                  </a:cubicBezTo>
                  <a:cubicBezTo>
                    <a:pt x="39745" y="7842"/>
                    <a:pt x="38336" y="6981"/>
                    <a:pt x="36928" y="6160"/>
                  </a:cubicBezTo>
                  <a:cubicBezTo>
                    <a:pt x="31373" y="2927"/>
                    <a:pt x="25798" y="0"/>
                    <a:pt x="20015"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37986"/>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386243" y="-22587"/>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grpSp>
        <p:nvGrpSpPr>
          <p:cNvPr id="158" name="Google Shape;1392;p70">
            <a:extLst>
              <a:ext uri="{FF2B5EF4-FFF2-40B4-BE49-F238E27FC236}">
                <a16:creationId xmlns:a16="http://schemas.microsoft.com/office/drawing/2014/main" id="{930F6AC9-93F2-9F48-9A19-D6442299E3D5}"/>
              </a:ext>
            </a:extLst>
          </p:cNvPr>
          <p:cNvGrpSpPr/>
          <p:nvPr/>
        </p:nvGrpSpPr>
        <p:grpSpPr>
          <a:xfrm>
            <a:off x="3344532" y="5924998"/>
            <a:ext cx="1063568" cy="843588"/>
            <a:chOff x="4556866" y="1363248"/>
            <a:chExt cx="477009" cy="342438"/>
          </a:xfrm>
        </p:grpSpPr>
        <p:sp>
          <p:nvSpPr>
            <p:cNvPr id="159" name="Google Shape;1393;p70">
              <a:extLst>
                <a:ext uri="{FF2B5EF4-FFF2-40B4-BE49-F238E27FC236}">
                  <a16:creationId xmlns:a16="http://schemas.microsoft.com/office/drawing/2014/main" id="{D5B84B01-E16D-7A43-AF11-56545E84BFC3}"/>
                </a:ext>
              </a:extLst>
            </p:cNvPr>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394;p70">
              <a:extLst>
                <a:ext uri="{FF2B5EF4-FFF2-40B4-BE49-F238E27FC236}">
                  <a16:creationId xmlns:a16="http://schemas.microsoft.com/office/drawing/2014/main" id="{EB0750A1-85E4-2842-A3D7-7E3AC5A30AED}"/>
                </a:ext>
              </a:extLst>
            </p:cNvPr>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395;p70">
              <a:extLst>
                <a:ext uri="{FF2B5EF4-FFF2-40B4-BE49-F238E27FC236}">
                  <a16:creationId xmlns:a16="http://schemas.microsoft.com/office/drawing/2014/main" id="{61CE6911-D6A4-5846-B940-A4B6BC6048EF}"/>
                </a:ext>
              </a:extLst>
            </p:cNvPr>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396;p70">
              <a:extLst>
                <a:ext uri="{FF2B5EF4-FFF2-40B4-BE49-F238E27FC236}">
                  <a16:creationId xmlns:a16="http://schemas.microsoft.com/office/drawing/2014/main" id="{D68297C1-6B4E-B44B-804A-E1FEE823AD16}"/>
                </a:ext>
              </a:extLst>
            </p:cNvPr>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397;p70">
              <a:extLst>
                <a:ext uri="{FF2B5EF4-FFF2-40B4-BE49-F238E27FC236}">
                  <a16:creationId xmlns:a16="http://schemas.microsoft.com/office/drawing/2014/main" id="{EB8F04D1-36CF-104F-91F2-23D5E52651B4}"/>
                </a:ext>
              </a:extLst>
            </p:cNvPr>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398;p70">
              <a:extLst>
                <a:ext uri="{FF2B5EF4-FFF2-40B4-BE49-F238E27FC236}">
                  <a16:creationId xmlns:a16="http://schemas.microsoft.com/office/drawing/2014/main" id="{1DBC9B82-CCD0-7943-8D23-A6C1A2605099}"/>
                </a:ext>
              </a:extLst>
            </p:cNvPr>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399;p70">
              <a:extLst>
                <a:ext uri="{FF2B5EF4-FFF2-40B4-BE49-F238E27FC236}">
                  <a16:creationId xmlns:a16="http://schemas.microsoft.com/office/drawing/2014/main" id="{2711AB42-A115-DC4A-88D5-3996FA5F4BB3}"/>
                </a:ext>
              </a:extLst>
            </p:cNvPr>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400;p70">
              <a:extLst>
                <a:ext uri="{FF2B5EF4-FFF2-40B4-BE49-F238E27FC236}">
                  <a16:creationId xmlns:a16="http://schemas.microsoft.com/office/drawing/2014/main" id="{2BA58F02-FAF4-0647-A7BB-371D2FC5FBDF}"/>
                </a:ext>
              </a:extLst>
            </p:cNvPr>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401;p70">
              <a:extLst>
                <a:ext uri="{FF2B5EF4-FFF2-40B4-BE49-F238E27FC236}">
                  <a16:creationId xmlns:a16="http://schemas.microsoft.com/office/drawing/2014/main" id="{48DDA4F4-9687-E245-BE28-720974D840C1}"/>
                </a:ext>
              </a:extLst>
            </p:cNvPr>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402;p70">
              <a:extLst>
                <a:ext uri="{FF2B5EF4-FFF2-40B4-BE49-F238E27FC236}">
                  <a16:creationId xmlns:a16="http://schemas.microsoft.com/office/drawing/2014/main" id="{CE1BB04D-B3B7-2E45-8C83-EBD0FCAC0AB6}"/>
                </a:ext>
              </a:extLst>
            </p:cNvPr>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403;p70">
              <a:extLst>
                <a:ext uri="{FF2B5EF4-FFF2-40B4-BE49-F238E27FC236}">
                  <a16:creationId xmlns:a16="http://schemas.microsoft.com/office/drawing/2014/main" id="{2DEC7BEF-57B2-C34F-9A15-F57310B88D3C}"/>
                </a:ext>
              </a:extLst>
            </p:cNvPr>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404;p70">
              <a:extLst>
                <a:ext uri="{FF2B5EF4-FFF2-40B4-BE49-F238E27FC236}">
                  <a16:creationId xmlns:a16="http://schemas.microsoft.com/office/drawing/2014/main" id="{7B540D7B-0644-5448-9E3C-712917C61945}"/>
                </a:ext>
              </a:extLst>
            </p:cNvPr>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1532;p70">
            <a:extLst>
              <a:ext uri="{FF2B5EF4-FFF2-40B4-BE49-F238E27FC236}">
                <a16:creationId xmlns:a16="http://schemas.microsoft.com/office/drawing/2014/main" id="{E38F40BA-E477-3C4F-A524-5791122646C0}"/>
              </a:ext>
            </a:extLst>
          </p:cNvPr>
          <p:cNvGrpSpPr/>
          <p:nvPr/>
        </p:nvGrpSpPr>
        <p:grpSpPr>
          <a:xfrm>
            <a:off x="3182862" y="2342923"/>
            <a:ext cx="1063675" cy="863548"/>
            <a:chOff x="918100" y="1831650"/>
            <a:chExt cx="535625" cy="393575"/>
          </a:xfrm>
        </p:grpSpPr>
        <p:sp>
          <p:nvSpPr>
            <p:cNvPr id="172" name="Google Shape;1533;p70">
              <a:extLst>
                <a:ext uri="{FF2B5EF4-FFF2-40B4-BE49-F238E27FC236}">
                  <a16:creationId xmlns:a16="http://schemas.microsoft.com/office/drawing/2014/main" id="{5C9B6764-FCA8-9044-ABD2-0C9500B00B9E}"/>
                </a:ext>
              </a:extLst>
            </p:cNvPr>
            <p:cNvSpPr/>
            <p:nvPr/>
          </p:nvSpPr>
          <p:spPr>
            <a:xfrm>
              <a:off x="942750" y="1901300"/>
              <a:ext cx="118000" cy="74000"/>
            </a:xfrm>
            <a:custGeom>
              <a:avLst/>
              <a:gdLst/>
              <a:ahLst/>
              <a:cxnLst/>
              <a:rect l="l" t="t" r="r" b="b"/>
              <a:pathLst>
                <a:path w="4720" h="2960" extrusionOk="0">
                  <a:moveTo>
                    <a:pt x="0" y="1"/>
                  </a:moveTo>
                  <a:lnTo>
                    <a:pt x="0" y="1255"/>
                  </a:lnTo>
                  <a:lnTo>
                    <a:pt x="3466" y="1255"/>
                  </a:lnTo>
                  <a:lnTo>
                    <a:pt x="3466" y="2960"/>
                  </a:lnTo>
                  <a:lnTo>
                    <a:pt x="4720" y="2960"/>
                  </a:lnTo>
                  <a:lnTo>
                    <a:pt x="47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534;p70">
              <a:extLst>
                <a:ext uri="{FF2B5EF4-FFF2-40B4-BE49-F238E27FC236}">
                  <a16:creationId xmlns:a16="http://schemas.microsoft.com/office/drawing/2014/main" id="{02A29E04-8EE7-D448-BEE4-0E76BC38F733}"/>
                </a:ext>
              </a:extLst>
            </p:cNvPr>
            <p:cNvSpPr/>
            <p:nvPr/>
          </p:nvSpPr>
          <p:spPr>
            <a:xfrm>
              <a:off x="1045025" y="1901300"/>
              <a:ext cx="15700" cy="74000"/>
            </a:xfrm>
            <a:custGeom>
              <a:avLst/>
              <a:gdLst/>
              <a:ahLst/>
              <a:cxnLst/>
              <a:rect l="l" t="t" r="r" b="b"/>
              <a:pathLst>
                <a:path w="628" h="2960" extrusionOk="0">
                  <a:moveTo>
                    <a:pt x="0" y="1"/>
                  </a:moveTo>
                  <a:lnTo>
                    <a:pt x="0" y="2960"/>
                  </a:lnTo>
                  <a:lnTo>
                    <a:pt x="627" y="2960"/>
                  </a:lnTo>
                  <a:lnTo>
                    <a:pt x="627"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535;p70">
              <a:extLst>
                <a:ext uri="{FF2B5EF4-FFF2-40B4-BE49-F238E27FC236}">
                  <a16:creationId xmlns:a16="http://schemas.microsoft.com/office/drawing/2014/main" id="{62768D31-7F76-5545-A2B1-5A2D99898EFC}"/>
                </a:ext>
              </a:extLst>
            </p:cNvPr>
            <p:cNvSpPr/>
            <p:nvPr/>
          </p:nvSpPr>
          <p:spPr>
            <a:xfrm>
              <a:off x="976900" y="1959600"/>
              <a:ext cx="136300" cy="98150"/>
            </a:xfrm>
            <a:custGeom>
              <a:avLst/>
              <a:gdLst/>
              <a:ahLst/>
              <a:cxnLst/>
              <a:rect l="l" t="t" r="r" b="b"/>
              <a:pathLst>
                <a:path w="5452" h="3926" extrusionOk="0">
                  <a:moveTo>
                    <a:pt x="0" y="1"/>
                  </a:moveTo>
                  <a:lnTo>
                    <a:pt x="0" y="3926"/>
                  </a:lnTo>
                  <a:lnTo>
                    <a:pt x="5451" y="3926"/>
                  </a:lnTo>
                  <a:lnTo>
                    <a:pt x="545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536;p70">
              <a:extLst>
                <a:ext uri="{FF2B5EF4-FFF2-40B4-BE49-F238E27FC236}">
                  <a16:creationId xmlns:a16="http://schemas.microsoft.com/office/drawing/2014/main" id="{8D3006D5-9B80-B14A-97EF-F6779CB50415}"/>
                </a:ext>
              </a:extLst>
            </p:cNvPr>
            <p:cNvSpPr/>
            <p:nvPr/>
          </p:nvSpPr>
          <p:spPr>
            <a:xfrm>
              <a:off x="1045025" y="1959600"/>
              <a:ext cx="68175" cy="98150"/>
            </a:xfrm>
            <a:custGeom>
              <a:avLst/>
              <a:gdLst/>
              <a:ahLst/>
              <a:cxnLst/>
              <a:rect l="l" t="t" r="r" b="b"/>
              <a:pathLst>
                <a:path w="2727" h="3926" extrusionOk="0">
                  <a:moveTo>
                    <a:pt x="0" y="1"/>
                  </a:moveTo>
                  <a:lnTo>
                    <a:pt x="0" y="3926"/>
                  </a:lnTo>
                  <a:lnTo>
                    <a:pt x="2726" y="3926"/>
                  </a:lnTo>
                  <a:lnTo>
                    <a:pt x="27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537;p70">
              <a:extLst>
                <a:ext uri="{FF2B5EF4-FFF2-40B4-BE49-F238E27FC236}">
                  <a16:creationId xmlns:a16="http://schemas.microsoft.com/office/drawing/2014/main" id="{F53D69CA-2A3D-1941-AA97-8C4EDFD5044A}"/>
                </a:ext>
              </a:extLst>
            </p:cNvPr>
            <p:cNvSpPr/>
            <p:nvPr/>
          </p:nvSpPr>
          <p:spPr>
            <a:xfrm>
              <a:off x="1286850" y="1831650"/>
              <a:ext cx="71800" cy="176050"/>
            </a:xfrm>
            <a:custGeom>
              <a:avLst/>
              <a:gdLst/>
              <a:ahLst/>
              <a:cxnLst/>
              <a:rect l="l" t="t" r="r" b="b"/>
              <a:pathLst>
                <a:path w="2872" h="7042" extrusionOk="0">
                  <a:moveTo>
                    <a:pt x="1" y="1"/>
                  </a:moveTo>
                  <a:lnTo>
                    <a:pt x="1" y="7042"/>
                  </a:lnTo>
                  <a:lnTo>
                    <a:pt x="2872" y="7042"/>
                  </a:lnTo>
                  <a:lnTo>
                    <a:pt x="287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538;p70">
              <a:extLst>
                <a:ext uri="{FF2B5EF4-FFF2-40B4-BE49-F238E27FC236}">
                  <a16:creationId xmlns:a16="http://schemas.microsoft.com/office/drawing/2014/main" id="{34B355F5-7FBA-C349-B6F7-909DCE269161}"/>
                </a:ext>
              </a:extLst>
            </p:cNvPr>
            <p:cNvSpPr/>
            <p:nvPr/>
          </p:nvSpPr>
          <p:spPr>
            <a:xfrm>
              <a:off x="1219625" y="1993000"/>
              <a:ext cx="206250" cy="105025"/>
            </a:xfrm>
            <a:custGeom>
              <a:avLst/>
              <a:gdLst/>
              <a:ahLst/>
              <a:cxnLst/>
              <a:rect l="l" t="t" r="r" b="b"/>
              <a:pathLst>
                <a:path w="8250" h="4201" extrusionOk="0">
                  <a:moveTo>
                    <a:pt x="1" y="1"/>
                  </a:moveTo>
                  <a:lnTo>
                    <a:pt x="1" y="4201"/>
                  </a:lnTo>
                  <a:lnTo>
                    <a:pt x="8250" y="4201"/>
                  </a:lnTo>
                  <a:lnTo>
                    <a:pt x="8250"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539;p70">
              <a:extLst>
                <a:ext uri="{FF2B5EF4-FFF2-40B4-BE49-F238E27FC236}">
                  <a16:creationId xmlns:a16="http://schemas.microsoft.com/office/drawing/2014/main" id="{EDB29C07-837D-9243-97FA-4FAD2441038C}"/>
                </a:ext>
              </a:extLst>
            </p:cNvPr>
            <p:cNvSpPr/>
            <p:nvPr/>
          </p:nvSpPr>
          <p:spPr>
            <a:xfrm>
              <a:off x="1322725" y="1993000"/>
              <a:ext cx="103150" cy="105025"/>
            </a:xfrm>
            <a:custGeom>
              <a:avLst/>
              <a:gdLst/>
              <a:ahLst/>
              <a:cxnLst/>
              <a:rect l="l" t="t" r="r" b="b"/>
              <a:pathLst>
                <a:path w="4126" h="4201" extrusionOk="0">
                  <a:moveTo>
                    <a:pt x="0" y="1"/>
                  </a:moveTo>
                  <a:lnTo>
                    <a:pt x="0" y="4201"/>
                  </a:lnTo>
                  <a:lnTo>
                    <a:pt x="4126" y="4201"/>
                  </a:lnTo>
                  <a:lnTo>
                    <a:pt x="412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540;p70">
              <a:extLst>
                <a:ext uri="{FF2B5EF4-FFF2-40B4-BE49-F238E27FC236}">
                  <a16:creationId xmlns:a16="http://schemas.microsoft.com/office/drawing/2014/main" id="{B97506E4-C6FE-8C4B-A9C9-CEB42341910C}"/>
                </a:ext>
              </a:extLst>
            </p:cNvPr>
            <p:cNvSpPr/>
            <p:nvPr/>
          </p:nvSpPr>
          <p:spPr>
            <a:xfrm>
              <a:off x="918100" y="2026375"/>
              <a:ext cx="535625" cy="198850"/>
            </a:xfrm>
            <a:custGeom>
              <a:avLst/>
              <a:gdLst/>
              <a:ahLst/>
              <a:cxnLst/>
              <a:rect l="l" t="t" r="r" b="b"/>
              <a:pathLst>
                <a:path w="21425" h="7954" extrusionOk="0">
                  <a:moveTo>
                    <a:pt x="1" y="1"/>
                  </a:moveTo>
                  <a:lnTo>
                    <a:pt x="3726" y="7954"/>
                  </a:lnTo>
                  <a:lnTo>
                    <a:pt x="18517" y="7954"/>
                  </a:lnTo>
                  <a:lnTo>
                    <a:pt x="21424" y="1612"/>
                  </a:lnTo>
                  <a:lnTo>
                    <a:pt x="10313" y="1612"/>
                  </a:lnTo>
                  <a:lnTo>
                    <a:pt x="925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541;p70">
              <a:extLst>
                <a:ext uri="{FF2B5EF4-FFF2-40B4-BE49-F238E27FC236}">
                  <a16:creationId xmlns:a16="http://schemas.microsoft.com/office/drawing/2014/main" id="{37380311-AA37-2149-8C8D-CD1E6DFF2E37}"/>
                </a:ext>
              </a:extLst>
            </p:cNvPr>
            <p:cNvSpPr/>
            <p:nvPr/>
          </p:nvSpPr>
          <p:spPr>
            <a:xfrm>
              <a:off x="1189200" y="2066650"/>
              <a:ext cx="264525" cy="158575"/>
            </a:xfrm>
            <a:custGeom>
              <a:avLst/>
              <a:gdLst/>
              <a:ahLst/>
              <a:cxnLst/>
              <a:rect l="l" t="t" r="r" b="b"/>
              <a:pathLst>
                <a:path w="10581" h="6343" extrusionOk="0">
                  <a:moveTo>
                    <a:pt x="1" y="1"/>
                  </a:moveTo>
                  <a:lnTo>
                    <a:pt x="1" y="6343"/>
                  </a:lnTo>
                  <a:lnTo>
                    <a:pt x="7673" y="6343"/>
                  </a:lnTo>
                  <a:lnTo>
                    <a:pt x="1058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542;p70">
              <a:extLst>
                <a:ext uri="{FF2B5EF4-FFF2-40B4-BE49-F238E27FC236}">
                  <a16:creationId xmlns:a16="http://schemas.microsoft.com/office/drawing/2014/main" id="{6FC337F9-6543-9246-BE5D-8312D852353F}"/>
                </a:ext>
              </a:extLst>
            </p:cNvPr>
            <p:cNvSpPr/>
            <p:nvPr/>
          </p:nvSpPr>
          <p:spPr>
            <a:xfrm>
              <a:off x="1189175"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543;p70">
              <a:extLst>
                <a:ext uri="{FF2B5EF4-FFF2-40B4-BE49-F238E27FC236}">
                  <a16:creationId xmlns:a16="http://schemas.microsoft.com/office/drawing/2014/main" id="{EEF3A570-C46C-0C48-9404-F7E09791F0E0}"/>
                </a:ext>
              </a:extLst>
            </p:cNvPr>
            <p:cNvSpPr/>
            <p:nvPr/>
          </p:nvSpPr>
          <p:spPr>
            <a:xfrm>
              <a:off x="1247725" y="2131075"/>
              <a:ext cx="30275" cy="30250"/>
            </a:xfrm>
            <a:custGeom>
              <a:avLst/>
              <a:gdLst/>
              <a:ahLst/>
              <a:cxnLst/>
              <a:rect l="l" t="t" r="r" b="b"/>
              <a:pathLst>
                <a:path w="1211" h="1210" extrusionOk="0">
                  <a:moveTo>
                    <a:pt x="1" y="1"/>
                  </a:moveTo>
                  <a:lnTo>
                    <a:pt x="1"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544;p70">
              <a:extLst>
                <a:ext uri="{FF2B5EF4-FFF2-40B4-BE49-F238E27FC236}">
                  <a16:creationId xmlns:a16="http://schemas.microsoft.com/office/drawing/2014/main" id="{AAB4EED9-AEFC-BD46-9807-4EA9923B8C3E}"/>
                </a:ext>
              </a:extLst>
            </p:cNvPr>
            <p:cNvSpPr/>
            <p:nvPr/>
          </p:nvSpPr>
          <p:spPr>
            <a:xfrm>
              <a:off x="1306300" y="2131075"/>
              <a:ext cx="30250" cy="30250"/>
            </a:xfrm>
            <a:custGeom>
              <a:avLst/>
              <a:gdLst/>
              <a:ahLst/>
              <a:cxnLst/>
              <a:rect l="l" t="t" r="r" b="b"/>
              <a:pathLst>
                <a:path w="1210" h="1210" extrusionOk="0">
                  <a:moveTo>
                    <a:pt x="0" y="1"/>
                  </a:moveTo>
                  <a:lnTo>
                    <a:pt x="0" y="1210"/>
                  </a:lnTo>
                  <a:lnTo>
                    <a:pt x="1210" y="1210"/>
                  </a:lnTo>
                  <a:lnTo>
                    <a:pt x="121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oogle Shape;1925;p70">
            <a:extLst>
              <a:ext uri="{FF2B5EF4-FFF2-40B4-BE49-F238E27FC236}">
                <a16:creationId xmlns:a16="http://schemas.microsoft.com/office/drawing/2014/main" id="{E93073F8-3C96-4E46-A223-D5E0E9862A7E}"/>
              </a:ext>
            </a:extLst>
          </p:cNvPr>
          <p:cNvGrpSpPr/>
          <p:nvPr/>
        </p:nvGrpSpPr>
        <p:grpSpPr>
          <a:xfrm>
            <a:off x="3392817" y="3550342"/>
            <a:ext cx="582121" cy="1175151"/>
            <a:chOff x="2779214" y="2019736"/>
            <a:chExt cx="261081" cy="477029"/>
          </a:xfrm>
        </p:grpSpPr>
        <p:sp>
          <p:nvSpPr>
            <p:cNvPr id="200" name="Google Shape;1926;p70">
              <a:extLst>
                <a:ext uri="{FF2B5EF4-FFF2-40B4-BE49-F238E27FC236}">
                  <a16:creationId xmlns:a16="http://schemas.microsoft.com/office/drawing/2014/main" id="{34646BE6-8B8C-5E4E-BF17-B5F759C6E6D7}"/>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927;p70">
              <a:extLst>
                <a:ext uri="{FF2B5EF4-FFF2-40B4-BE49-F238E27FC236}">
                  <a16:creationId xmlns:a16="http://schemas.microsoft.com/office/drawing/2014/main" id="{F1CBDB23-1B99-3F45-BB59-D83B2C87B386}"/>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928;p70">
              <a:extLst>
                <a:ext uri="{FF2B5EF4-FFF2-40B4-BE49-F238E27FC236}">
                  <a16:creationId xmlns:a16="http://schemas.microsoft.com/office/drawing/2014/main" id="{528FDF91-EBF7-4448-80B8-DDFB07BBAA63}"/>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929;p70">
              <a:extLst>
                <a:ext uri="{FF2B5EF4-FFF2-40B4-BE49-F238E27FC236}">
                  <a16:creationId xmlns:a16="http://schemas.microsoft.com/office/drawing/2014/main" id="{B6492511-72E3-F24C-B88D-9A210D8180D7}"/>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930;p70">
              <a:extLst>
                <a:ext uri="{FF2B5EF4-FFF2-40B4-BE49-F238E27FC236}">
                  <a16:creationId xmlns:a16="http://schemas.microsoft.com/office/drawing/2014/main" id="{0F47C051-E5E8-E446-8048-A5235D89F6A7}"/>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931;p70">
              <a:extLst>
                <a:ext uri="{FF2B5EF4-FFF2-40B4-BE49-F238E27FC236}">
                  <a16:creationId xmlns:a16="http://schemas.microsoft.com/office/drawing/2014/main" id="{887E5D5F-1061-494C-85B1-DFEA23763643}"/>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932;p70">
              <a:extLst>
                <a:ext uri="{FF2B5EF4-FFF2-40B4-BE49-F238E27FC236}">
                  <a16:creationId xmlns:a16="http://schemas.microsoft.com/office/drawing/2014/main" id="{E8D5CE6E-7C99-AD44-A25D-2CA2C93C0019}"/>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933;p70">
              <a:extLst>
                <a:ext uri="{FF2B5EF4-FFF2-40B4-BE49-F238E27FC236}">
                  <a16:creationId xmlns:a16="http://schemas.microsoft.com/office/drawing/2014/main" id="{27C0BCFD-9930-0446-95DE-72156ED26CDE}"/>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934;p70">
              <a:extLst>
                <a:ext uri="{FF2B5EF4-FFF2-40B4-BE49-F238E27FC236}">
                  <a16:creationId xmlns:a16="http://schemas.microsoft.com/office/drawing/2014/main" id="{CA71FB7F-86F8-9046-B984-1833DD6D30AB}"/>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935;p70">
              <a:extLst>
                <a:ext uri="{FF2B5EF4-FFF2-40B4-BE49-F238E27FC236}">
                  <a16:creationId xmlns:a16="http://schemas.microsoft.com/office/drawing/2014/main" id="{F08EEEF5-1AEC-2041-A2A6-868B03F60447}"/>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1576;p70">
            <a:extLst>
              <a:ext uri="{FF2B5EF4-FFF2-40B4-BE49-F238E27FC236}">
                <a16:creationId xmlns:a16="http://schemas.microsoft.com/office/drawing/2014/main" id="{0B08AB66-D463-9342-A4F4-E6E2A3E36720}"/>
              </a:ext>
            </a:extLst>
          </p:cNvPr>
          <p:cNvGrpSpPr/>
          <p:nvPr/>
        </p:nvGrpSpPr>
        <p:grpSpPr>
          <a:xfrm>
            <a:off x="3271559" y="1120235"/>
            <a:ext cx="953863" cy="833411"/>
            <a:chOff x="1717475" y="2665800"/>
            <a:chExt cx="535600" cy="379267"/>
          </a:xfrm>
        </p:grpSpPr>
        <p:sp>
          <p:nvSpPr>
            <p:cNvPr id="211" name="Google Shape;1577;p70">
              <a:extLst>
                <a:ext uri="{FF2B5EF4-FFF2-40B4-BE49-F238E27FC236}">
                  <a16:creationId xmlns:a16="http://schemas.microsoft.com/office/drawing/2014/main" id="{654B6CE0-58C3-BA42-950A-EF4110892B71}"/>
                </a:ext>
              </a:extLst>
            </p:cNvPr>
            <p:cNvSpPr/>
            <p:nvPr/>
          </p:nvSpPr>
          <p:spPr>
            <a:xfrm>
              <a:off x="1780575" y="2904101"/>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578;p70">
              <a:extLst>
                <a:ext uri="{FF2B5EF4-FFF2-40B4-BE49-F238E27FC236}">
                  <a16:creationId xmlns:a16="http://schemas.microsoft.com/office/drawing/2014/main" id="{CFCF99DF-E2D5-2C40-A56B-3CC628160684}"/>
                </a:ext>
              </a:extLst>
            </p:cNvPr>
            <p:cNvSpPr/>
            <p:nvPr/>
          </p:nvSpPr>
          <p:spPr>
            <a:xfrm>
              <a:off x="2006559" y="2904417"/>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579;p70">
              <a:extLst>
                <a:ext uri="{FF2B5EF4-FFF2-40B4-BE49-F238E27FC236}">
                  <a16:creationId xmlns:a16="http://schemas.microsoft.com/office/drawing/2014/main" id="{D34ED1DD-8A70-BA40-8D29-A91B6209CEA7}"/>
                </a:ext>
              </a:extLst>
            </p:cNvPr>
            <p:cNvSpPr/>
            <p:nvPr/>
          </p:nvSpPr>
          <p:spPr>
            <a:xfrm>
              <a:off x="1842352" y="2948413"/>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580;p70">
              <a:extLst>
                <a:ext uri="{FF2B5EF4-FFF2-40B4-BE49-F238E27FC236}">
                  <a16:creationId xmlns:a16="http://schemas.microsoft.com/office/drawing/2014/main" id="{B32A76AD-B27F-5049-BC37-38379AAC4ECB}"/>
                </a:ext>
              </a:extLst>
            </p:cNvPr>
            <p:cNvSpPr/>
            <p:nvPr/>
          </p:nvSpPr>
          <p:spPr>
            <a:xfrm>
              <a:off x="1899476" y="2948413"/>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81;p70">
              <a:extLst>
                <a:ext uri="{FF2B5EF4-FFF2-40B4-BE49-F238E27FC236}">
                  <a16:creationId xmlns:a16="http://schemas.microsoft.com/office/drawing/2014/main" id="{6025EB93-151F-7D49-A527-4F779434C7B1}"/>
                </a:ext>
              </a:extLst>
            </p:cNvPr>
            <p:cNvSpPr/>
            <p:nvPr/>
          </p:nvSpPr>
          <p:spPr>
            <a:xfrm>
              <a:off x="1956602" y="2948413"/>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82;p70">
              <a:extLst>
                <a:ext uri="{FF2B5EF4-FFF2-40B4-BE49-F238E27FC236}">
                  <a16:creationId xmlns:a16="http://schemas.microsoft.com/office/drawing/2014/main" id="{36449DF0-50AB-2F4E-9EC5-064A91683372}"/>
                </a:ext>
              </a:extLst>
            </p:cNvPr>
            <p:cNvSpPr/>
            <p:nvPr/>
          </p:nvSpPr>
          <p:spPr>
            <a:xfrm>
              <a:off x="2013727" y="2948413"/>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83;p70">
              <a:extLst>
                <a:ext uri="{FF2B5EF4-FFF2-40B4-BE49-F238E27FC236}">
                  <a16:creationId xmlns:a16="http://schemas.microsoft.com/office/drawing/2014/main" id="{C4632FBC-3890-EB4A-85CF-D7970B617055}"/>
                </a:ext>
              </a:extLst>
            </p:cNvPr>
            <p:cNvSpPr/>
            <p:nvPr/>
          </p:nvSpPr>
          <p:spPr>
            <a:xfrm>
              <a:off x="2070877" y="2948413"/>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84;p70">
              <a:extLst>
                <a:ext uri="{FF2B5EF4-FFF2-40B4-BE49-F238E27FC236}">
                  <a16:creationId xmlns:a16="http://schemas.microsoft.com/office/drawing/2014/main" id="{AF444C5D-5D99-024C-896A-F36F0EB8D38B}"/>
                </a:ext>
              </a:extLst>
            </p:cNvPr>
            <p:cNvSpPr/>
            <p:nvPr/>
          </p:nvSpPr>
          <p:spPr>
            <a:xfrm>
              <a:off x="2127977" y="2948414"/>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85;p70">
              <a:extLst>
                <a:ext uri="{FF2B5EF4-FFF2-40B4-BE49-F238E27FC236}">
                  <a16:creationId xmlns:a16="http://schemas.microsoft.com/office/drawing/2014/main" id="{8A116E06-5F86-EE49-89D1-DF6405A1ECE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86;p70">
              <a:extLst>
                <a:ext uri="{FF2B5EF4-FFF2-40B4-BE49-F238E27FC236}">
                  <a16:creationId xmlns:a16="http://schemas.microsoft.com/office/drawing/2014/main" id="{B9A1E742-DCBF-C14F-9855-035BB328D27B}"/>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87;p70">
              <a:extLst>
                <a:ext uri="{FF2B5EF4-FFF2-40B4-BE49-F238E27FC236}">
                  <a16:creationId xmlns:a16="http://schemas.microsoft.com/office/drawing/2014/main" id="{16A1C835-ED45-2A41-B81F-70A0C2CA10DE}"/>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88;p70">
              <a:extLst>
                <a:ext uri="{FF2B5EF4-FFF2-40B4-BE49-F238E27FC236}">
                  <a16:creationId xmlns:a16="http://schemas.microsoft.com/office/drawing/2014/main" id="{7BA2A5A1-A3B5-754E-B90E-B62C6098EE40}"/>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9;p70">
              <a:extLst>
                <a:ext uri="{FF2B5EF4-FFF2-40B4-BE49-F238E27FC236}">
                  <a16:creationId xmlns:a16="http://schemas.microsoft.com/office/drawing/2014/main" id="{4D198BF5-844F-504D-BB67-B55CA696907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0;p70">
              <a:extLst>
                <a:ext uri="{FF2B5EF4-FFF2-40B4-BE49-F238E27FC236}">
                  <a16:creationId xmlns:a16="http://schemas.microsoft.com/office/drawing/2014/main" id="{BB4ECF79-2BBE-2D40-90AE-EB04415DA1B8}"/>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591;p70">
              <a:extLst>
                <a:ext uri="{FF2B5EF4-FFF2-40B4-BE49-F238E27FC236}">
                  <a16:creationId xmlns:a16="http://schemas.microsoft.com/office/drawing/2014/main" id="{0494D8D2-732C-BC4C-AEB6-FE6252010075}"/>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592;p70">
              <a:extLst>
                <a:ext uri="{FF2B5EF4-FFF2-40B4-BE49-F238E27FC236}">
                  <a16:creationId xmlns:a16="http://schemas.microsoft.com/office/drawing/2014/main" id="{80C5C4FD-20CB-C44F-A9D6-582F23D83781}"/>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593;p70">
              <a:extLst>
                <a:ext uri="{FF2B5EF4-FFF2-40B4-BE49-F238E27FC236}">
                  <a16:creationId xmlns:a16="http://schemas.microsoft.com/office/drawing/2014/main" id="{01861F7B-40DB-4040-8D47-78DC9F03EEBF}"/>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7" name="Oval 96">
            <a:extLst>
              <a:ext uri="{FF2B5EF4-FFF2-40B4-BE49-F238E27FC236}">
                <a16:creationId xmlns:a16="http://schemas.microsoft.com/office/drawing/2014/main" id="{370B2413-35C6-444F-850A-9E7EBD16539D}"/>
              </a:ext>
            </a:extLst>
          </p:cNvPr>
          <p:cNvSpPr/>
          <p:nvPr/>
        </p:nvSpPr>
        <p:spPr>
          <a:xfrm>
            <a:off x="166745" y="6046909"/>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1" name="4">
            <a:extLst>
              <a:ext uri="{FF2B5EF4-FFF2-40B4-BE49-F238E27FC236}">
                <a16:creationId xmlns:a16="http://schemas.microsoft.com/office/drawing/2014/main" id="{F379E52E-E148-A24D-A135-39178F6D73B2}"/>
              </a:ext>
            </a:extLst>
          </p:cNvPr>
          <p:cNvGrpSpPr/>
          <p:nvPr/>
        </p:nvGrpSpPr>
        <p:grpSpPr>
          <a:xfrm>
            <a:off x="617976" y="6001157"/>
            <a:ext cx="2324099" cy="877452"/>
            <a:chOff x="485776" y="4485411"/>
            <a:chExt cx="1743074" cy="658089"/>
          </a:xfrm>
        </p:grpSpPr>
        <p:sp>
          <p:nvSpPr>
            <p:cNvPr id="102" name="Rounded Rectangular Callout 101">
              <a:extLst>
                <a:ext uri="{FF2B5EF4-FFF2-40B4-BE49-F238E27FC236}">
                  <a16:creationId xmlns:a16="http://schemas.microsoft.com/office/drawing/2014/main" id="{8DEAE259-8F34-7144-B1F7-BB7C23D8392E}"/>
                </a:ext>
              </a:extLst>
            </p:cNvPr>
            <p:cNvSpPr/>
            <p:nvPr/>
          </p:nvSpPr>
          <p:spPr>
            <a:xfrm>
              <a:off x="485776" y="4485411"/>
              <a:ext cx="1743074" cy="65808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TextBox 102">
              <a:extLst>
                <a:ext uri="{FF2B5EF4-FFF2-40B4-BE49-F238E27FC236}">
                  <a16:creationId xmlns:a16="http://schemas.microsoft.com/office/drawing/2014/main" id="{C91DE34D-6696-7B45-82D1-A1BA0FA6E525}"/>
                </a:ext>
              </a:extLst>
            </p:cNvPr>
            <p:cNvSpPr txBox="1"/>
            <p:nvPr/>
          </p:nvSpPr>
          <p:spPr>
            <a:xfrm>
              <a:off x="516907" y="4651988"/>
              <a:ext cx="1664493"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 1773</a:t>
              </a:r>
            </a:p>
          </p:txBody>
        </p:sp>
      </p:grpSp>
      <p:grpSp>
        <p:nvGrpSpPr>
          <p:cNvPr id="114" name="Google Shape;1594;p70">
            <a:extLst>
              <a:ext uri="{FF2B5EF4-FFF2-40B4-BE49-F238E27FC236}">
                <a16:creationId xmlns:a16="http://schemas.microsoft.com/office/drawing/2014/main" id="{E2C3F368-C155-8946-80B7-4FBD8DABA8EA}"/>
              </a:ext>
            </a:extLst>
          </p:cNvPr>
          <p:cNvGrpSpPr/>
          <p:nvPr/>
        </p:nvGrpSpPr>
        <p:grpSpPr>
          <a:xfrm>
            <a:off x="3157707" y="4955341"/>
            <a:ext cx="1113984" cy="804851"/>
            <a:chOff x="2420400" y="2599075"/>
            <a:chExt cx="535650" cy="463900"/>
          </a:xfrm>
        </p:grpSpPr>
        <p:sp>
          <p:nvSpPr>
            <p:cNvPr id="115" name="Google Shape;1595;p70">
              <a:extLst>
                <a:ext uri="{FF2B5EF4-FFF2-40B4-BE49-F238E27FC236}">
                  <a16:creationId xmlns:a16="http://schemas.microsoft.com/office/drawing/2014/main" id="{B7D31066-A4CA-F14D-A423-5F9A6BCF5151}"/>
                </a:ext>
              </a:extLst>
            </p:cNvPr>
            <p:cNvSpPr/>
            <p:nvPr/>
          </p:nvSpPr>
          <p:spPr>
            <a:xfrm>
              <a:off x="2795225" y="2616450"/>
              <a:ext cx="63100" cy="31425"/>
            </a:xfrm>
            <a:custGeom>
              <a:avLst/>
              <a:gdLst/>
              <a:ahLst/>
              <a:cxnLst/>
              <a:rect l="l" t="t" r="r" b="b"/>
              <a:pathLst>
                <a:path w="2524" h="1257" extrusionOk="0">
                  <a:moveTo>
                    <a:pt x="0" y="1"/>
                  </a:moveTo>
                  <a:lnTo>
                    <a:pt x="0" y="1256"/>
                  </a:lnTo>
                  <a:lnTo>
                    <a:pt x="2523" y="1256"/>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596;p70">
              <a:extLst>
                <a:ext uri="{FF2B5EF4-FFF2-40B4-BE49-F238E27FC236}">
                  <a16:creationId xmlns:a16="http://schemas.microsoft.com/office/drawing/2014/main" id="{37D23905-47DD-1544-9031-6869E116B661}"/>
                </a:ext>
              </a:extLst>
            </p:cNvPr>
            <p:cNvSpPr/>
            <p:nvPr/>
          </p:nvSpPr>
          <p:spPr>
            <a:xfrm>
              <a:off x="2777075" y="2669275"/>
              <a:ext cx="63100" cy="31375"/>
            </a:xfrm>
            <a:custGeom>
              <a:avLst/>
              <a:gdLst/>
              <a:ahLst/>
              <a:cxnLst/>
              <a:rect l="l" t="t" r="r" b="b"/>
              <a:pathLst>
                <a:path w="2524" h="1255" extrusionOk="0">
                  <a:moveTo>
                    <a:pt x="1" y="0"/>
                  </a:moveTo>
                  <a:lnTo>
                    <a:pt x="1" y="1255"/>
                  </a:lnTo>
                  <a:lnTo>
                    <a:pt x="2524" y="1255"/>
                  </a:lnTo>
                  <a:lnTo>
                    <a:pt x="252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597;p70">
              <a:extLst>
                <a:ext uri="{FF2B5EF4-FFF2-40B4-BE49-F238E27FC236}">
                  <a16:creationId xmlns:a16="http://schemas.microsoft.com/office/drawing/2014/main" id="{AC7AB118-1CB5-F845-96F5-7CCA7EA4D99B}"/>
                </a:ext>
              </a:extLst>
            </p:cNvPr>
            <p:cNvSpPr/>
            <p:nvPr/>
          </p:nvSpPr>
          <p:spPr>
            <a:xfrm>
              <a:off x="2795225" y="3013375"/>
              <a:ext cx="63100" cy="31375"/>
            </a:xfrm>
            <a:custGeom>
              <a:avLst/>
              <a:gdLst/>
              <a:ahLst/>
              <a:cxnLst/>
              <a:rect l="l" t="t" r="r" b="b"/>
              <a:pathLst>
                <a:path w="2524" h="1255" extrusionOk="0">
                  <a:moveTo>
                    <a:pt x="0" y="1"/>
                  </a:moveTo>
                  <a:lnTo>
                    <a:pt x="0" y="1255"/>
                  </a:lnTo>
                  <a:lnTo>
                    <a:pt x="2523" y="1255"/>
                  </a:lnTo>
                  <a:lnTo>
                    <a:pt x="25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598;p70">
              <a:extLst>
                <a:ext uri="{FF2B5EF4-FFF2-40B4-BE49-F238E27FC236}">
                  <a16:creationId xmlns:a16="http://schemas.microsoft.com/office/drawing/2014/main" id="{B9ADDF4D-9165-854C-BDA1-3399171E724C}"/>
                </a:ext>
              </a:extLst>
            </p:cNvPr>
            <p:cNvSpPr/>
            <p:nvPr/>
          </p:nvSpPr>
          <p:spPr>
            <a:xfrm>
              <a:off x="2777075" y="2960550"/>
              <a:ext cx="63100" cy="31425"/>
            </a:xfrm>
            <a:custGeom>
              <a:avLst/>
              <a:gdLst/>
              <a:ahLst/>
              <a:cxnLst/>
              <a:rect l="l" t="t" r="r" b="b"/>
              <a:pathLst>
                <a:path w="2524" h="1257" extrusionOk="0">
                  <a:moveTo>
                    <a:pt x="1" y="1"/>
                  </a:moveTo>
                  <a:lnTo>
                    <a:pt x="1" y="1257"/>
                  </a:lnTo>
                  <a:lnTo>
                    <a:pt x="2524" y="1257"/>
                  </a:lnTo>
                  <a:lnTo>
                    <a:pt x="252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19" name="Google Shape;1599;p70">
              <a:extLst>
                <a:ext uri="{FF2B5EF4-FFF2-40B4-BE49-F238E27FC236}">
                  <a16:creationId xmlns:a16="http://schemas.microsoft.com/office/drawing/2014/main" id="{508F586B-26C7-7C49-A344-85EFA3E68F24}"/>
                </a:ext>
              </a:extLst>
            </p:cNvPr>
            <p:cNvSpPr/>
            <p:nvPr/>
          </p:nvSpPr>
          <p:spPr>
            <a:xfrm>
              <a:off x="2420400" y="2599075"/>
              <a:ext cx="535650" cy="463900"/>
            </a:xfrm>
            <a:custGeom>
              <a:avLst/>
              <a:gdLst/>
              <a:ahLst/>
              <a:cxnLst/>
              <a:rect l="l" t="t" r="r" b="b"/>
              <a:pathLst>
                <a:path w="21426" h="18556" extrusionOk="0">
                  <a:moveTo>
                    <a:pt x="12900" y="0"/>
                  </a:moveTo>
                  <a:lnTo>
                    <a:pt x="9439" y="4560"/>
                  </a:lnTo>
                  <a:lnTo>
                    <a:pt x="0" y="9278"/>
                  </a:lnTo>
                  <a:lnTo>
                    <a:pt x="9439" y="13996"/>
                  </a:lnTo>
                  <a:lnTo>
                    <a:pt x="12900" y="18555"/>
                  </a:lnTo>
                  <a:lnTo>
                    <a:pt x="16073" y="18555"/>
                  </a:lnTo>
                  <a:lnTo>
                    <a:pt x="14069" y="12241"/>
                  </a:lnTo>
                  <a:lnTo>
                    <a:pt x="15466" y="12241"/>
                  </a:lnTo>
                  <a:lnTo>
                    <a:pt x="18996" y="15181"/>
                  </a:lnTo>
                  <a:lnTo>
                    <a:pt x="21019" y="13787"/>
                  </a:lnTo>
                  <a:lnTo>
                    <a:pt x="19448" y="11135"/>
                  </a:lnTo>
                  <a:lnTo>
                    <a:pt x="21425" y="9278"/>
                  </a:lnTo>
                  <a:lnTo>
                    <a:pt x="19448" y="7420"/>
                  </a:lnTo>
                  <a:lnTo>
                    <a:pt x="21019" y="4769"/>
                  </a:lnTo>
                  <a:lnTo>
                    <a:pt x="18997" y="3374"/>
                  </a:lnTo>
                  <a:lnTo>
                    <a:pt x="15466" y="6313"/>
                  </a:lnTo>
                  <a:lnTo>
                    <a:pt x="14069" y="6313"/>
                  </a:lnTo>
                  <a:lnTo>
                    <a:pt x="16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600;p70">
              <a:extLst>
                <a:ext uri="{FF2B5EF4-FFF2-40B4-BE49-F238E27FC236}">
                  <a16:creationId xmlns:a16="http://schemas.microsoft.com/office/drawing/2014/main" id="{49244294-56D5-424B-BE70-F8E5C3CB8BA6}"/>
                </a:ext>
              </a:extLst>
            </p:cNvPr>
            <p:cNvSpPr/>
            <p:nvPr/>
          </p:nvSpPr>
          <p:spPr>
            <a:xfrm>
              <a:off x="2420400" y="2831000"/>
              <a:ext cx="535600" cy="231975"/>
            </a:xfrm>
            <a:custGeom>
              <a:avLst/>
              <a:gdLst/>
              <a:ahLst/>
              <a:cxnLst/>
              <a:rect l="l" t="t" r="r" b="b"/>
              <a:pathLst>
                <a:path w="21424" h="9279" extrusionOk="0">
                  <a:moveTo>
                    <a:pt x="0" y="1"/>
                  </a:moveTo>
                  <a:lnTo>
                    <a:pt x="9439" y="4719"/>
                  </a:lnTo>
                  <a:lnTo>
                    <a:pt x="12900" y="9278"/>
                  </a:lnTo>
                  <a:lnTo>
                    <a:pt x="16073" y="9278"/>
                  </a:lnTo>
                  <a:lnTo>
                    <a:pt x="14069" y="2964"/>
                  </a:lnTo>
                  <a:lnTo>
                    <a:pt x="15466" y="2964"/>
                  </a:lnTo>
                  <a:lnTo>
                    <a:pt x="18996" y="5904"/>
                  </a:lnTo>
                  <a:lnTo>
                    <a:pt x="21019" y="4510"/>
                  </a:lnTo>
                  <a:lnTo>
                    <a:pt x="19448" y="1858"/>
                  </a:lnTo>
                  <a:lnTo>
                    <a:pt x="2142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E2A25632-6AD5-CFCC-D5C9-D19B69AAB20D}"/>
              </a:ext>
            </a:extLst>
          </p:cNvPr>
          <p:cNvGrpSpPr/>
          <p:nvPr/>
        </p:nvGrpSpPr>
        <p:grpSpPr>
          <a:xfrm>
            <a:off x="4735662" y="5848296"/>
            <a:ext cx="7469964" cy="947209"/>
            <a:chOff x="3422750" y="4216797"/>
            <a:chExt cx="5602473" cy="710407"/>
          </a:xfrm>
        </p:grpSpPr>
        <p:sp>
          <p:nvSpPr>
            <p:cNvPr id="3" name="Terminator 104">
              <a:extLst>
                <a:ext uri="{FF2B5EF4-FFF2-40B4-BE49-F238E27FC236}">
                  <a16:creationId xmlns:a16="http://schemas.microsoft.com/office/drawing/2014/main" id="{2D740E37-1D12-629E-810C-035ABC76F1ED}"/>
                </a:ext>
              </a:extLst>
            </p:cNvPr>
            <p:cNvSpPr/>
            <p:nvPr/>
          </p:nvSpPr>
          <p:spPr>
            <a:xfrm>
              <a:off x="3422750" y="4216797"/>
              <a:ext cx="5602473" cy="710407"/>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60899F41-1A9E-30D6-D214-774AD04A973E}"/>
                </a:ext>
              </a:extLst>
            </p:cNvPr>
            <p:cNvSpPr txBox="1"/>
            <p:nvPr/>
          </p:nvSpPr>
          <p:spPr>
            <a:xfrm>
              <a:off x="4481152" y="4398875"/>
              <a:ext cx="3859348"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Nhân dân Bô- xtơn nổi dậy.</a:t>
              </a:r>
            </a:p>
          </p:txBody>
        </p:sp>
      </p:grpSp>
      <p:grpSp>
        <p:nvGrpSpPr>
          <p:cNvPr id="6" name="Group 5">
            <a:extLst>
              <a:ext uri="{FF2B5EF4-FFF2-40B4-BE49-F238E27FC236}">
                <a16:creationId xmlns:a16="http://schemas.microsoft.com/office/drawing/2014/main" id="{F62FA214-F8FF-BD6E-E1C5-7F1FE9D912E6}"/>
              </a:ext>
            </a:extLst>
          </p:cNvPr>
          <p:cNvGrpSpPr/>
          <p:nvPr/>
        </p:nvGrpSpPr>
        <p:grpSpPr>
          <a:xfrm>
            <a:off x="4594893" y="4722441"/>
            <a:ext cx="7469964" cy="947209"/>
            <a:chOff x="3422750" y="4216797"/>
            <a:chExt cx="5602473" cy="710407"/>
          </a:xfrm>
        </p:grpSpPr>
        <p:sp>
          <p:nvSpPr>
            <p:cNvPr id="8" name="Terminator 95">
              <a:extLst>
                <a:ext uri="{FF2B5EF4-FFF2-40B4-BE49-F238E27FC236}">
                  <a16:creationId xmlns:a16="http://schemas.microsoft.com/office/drawing/2014/main" id="{ECA43EC9-2CDC-FC88-C9FE-F61D57A1C0F4}"/>
                </a:ext>
              </a:extLst>
            </p:cNvPr>
            <p:cNvSpPr/>
            <p:nvPr/>
          </p:nvSpPr>
          <p:spPr>
            <a:xfrm>
              <a:off x="3422750" y="4216797"/>
              <a:ext cx="5602473" cy="710407"/>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282B2E6D-CEAA-8158-8D0D-34122A45CFF1}"/>
                </a:ext>
              </a:extLst>
            </p:cNvPr>
            <p:cNvSpPr txBox="1"/>
            <p:nvPr/>
          </p:nvSpPr>
          <p:spPr>
            <a:xfrm>
              <a:off x="3740560" y="4274444"/>
              <a:ext cx="4838104"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Chiến tranh bắt đầu</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34192F7-697B-D184-4230-A3DE91701CC0}"/>
              </a:ext>
            </a:extLst>
          </p:cNvPr>
          <p:cNvGrpSpPr/>
          <p:nvPr/>
        </p:nvGrpSpPr>
        <p:grpSpPr>
          <a:xfrm>
            <a:off x="4524888" y="3483118"/>
            <a:ext cx="7469964" cy="1015808"/>
            <a:chOff x="3398011" y="1933492"/>
            <a:chExt cx="5602473" cy="761856"/>
          </a:xfrm>
        </p:grpSpPr>
        <p:sp>
          <p:nvSpPr>
            <p:cNvPr id="20" name="Terminator 93">
              <a:extLst>
                <a:ext uri="{FF2B5EF4-FFF2-40B4-BE49-F238E27FC236}">
                  <a16:creationId xmlns:a16="http://schemas.microsoft.com/office/drawing/2014/main" id="{4D3C9340-8E20-BC75-968A-6A06C68E6AD3}"/>
                </a:ext>
              </a:extLst>
            </p:cNvPr>
            <p:cNvSpPr/>
            <p:nvPr/>
          </p:nvSpPr>
          <p:spPr>
            <a:xfrm>
              <a:off x="3398011" y="1933492"/>
              <a:ext cx="5602473" cy="761856"/>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TextBox 20">
              <a:extLst>
                <a:ext uri="{FF2B5EF4-FFF2-40B4-BE49-F238E27FC236}">
                  <a16:creationId xmlns:a16="http://schemas.microsoft.com/office/drawing/2014/main" id="{A99551A9-3AD1-32A7-6CA1-8D7CAB5A9090}"/>
                </a:ext>
              </a:extLst>
            </p:cNvPr>
            <p:cNvSpPr txBox="1"/>
            <p:nvPr/>
          </p:nvSpPr>
          <p:spPr>
            <a:xfrm>
              <a:off x="4429298" y="2053803"/>
              <a:ext cx="4205981"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Tuyên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ngôn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Độc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lập</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ra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2" name="Group 21">
            <a:extLst>
              <a:ext uri="{FF2B5EF4-FFF2-40B4-BE49-F238E27FC236}">
                <a16:creationId xmlns:a16="http://schemas.microsoft.com/office/drawing/2014/main" id="{76BBD3C1-C99B-2A03-0DFA-7D1A45C01172}"/>
              </a:ext>
            </a:extLst>
          </p:cNvPr>
          <p:cNvGrpSpPr/>
          <p:nvPr/>
        </p:nvGrpSpPr>
        <p:grpSpPr>
          <a:xfrm>
            <a:off x="4482368" y="891162"/>
            <a:ext cx="7469964" cy="1285927"/>
            <a:chOff x="3398011" y="1730903"/>
            <a:chExt cx="5602473" cy="964445"/>
          </a:xfrm>
        </p:grpSpPr>
        <p:sp>
          <p:nvSpPr>
            <p:cNvPr id="24" name="Terminator 93">
              <a:extLst>
                <a:ext uri="{FF2B5EF4-FFF2-40B4-BE49-F238E27FC236}">
                  <a16:creationId xmlns:a16="http://schemas.microsoft.com/office/drawing/2014/main" id="{552B7396-2B7E-45FB-597F-E171C9E33D79}"/>
                </a:ext>
              </a:extLst>
            </p:cNvPr>
            <p:cNvSpPr/>
            <p:nvPr/>
          </p:nvSpPr>
          <p:spPr>
            <a:xfrm>
              <a:off x="3398011" y="1730903"/>
              <a:ext cx="5602473" cy="964445"/>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TextBox 30">
              <a:extLst>
                <a:ext uri="{FF2B5EF4-FFF2-40B4-BE49-F238E27FC236}">
                  <a16:creationId xmlns:a16="http://schemas.microsoft.com/office/drawing/2014/main" id="{938C99C9-4220-C82E-6871-5F34D76BDBA6}"/>
                </a:ext>
              </a:extLst>
            </p:cNvPr>
            <p:cNvSpPr txBox="1"/>
            <p:nvPr/>
          </p:nvSpPr>
          <p:spPr>
            <a:xfrm>
              <a:off x="3701100" y="1820145"/>
              <a:ext cx="5044388" cy="807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Hiệp định Véc-xai được kí kết, Anh công nhận nền độc lập của 13 thuộc địa</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2" name="Group 31">
            <a:extLst>
              <a:ext uri="{FF2B5EF4-FFF2-40B4-BE49-F238E27FC236}">
                <a16:creationId xmlns:a16="http://schemas.microsoft.com/office/drawing/2014/main" id="{19E6F560-5E26-E0D2-2A04-EFCEA1595E80}"/>
              </a:ext>
            </a:extLst>
          </p:cNvPr>
          <p:cNvGrpSpPr/>
          <p:nvPr/>
        </p:nvGrpSpPr>
        <p:grpSpPr>
          <a:xfrm>
            <a:off x="4594893" y="2336877"/>
            <a:ext cx="7610733" cy="1015808"/>
            <a:chOff x="3398011" y="1933492"/>
            <a:chExt cx="5708050" cy="761856"/>
          </a:xfrm>
        </p:grpSpPr>
        <p:sp>
          <p:nvSpPr>
            <p:cNvPr id="33" name="Terminator 93">
              <a:extLst>
                <a:ext uri="{FF2B5EF4-FFF2-40B4-BE49-F238E27FC236}">
                  <a16:creationId xmlns:a16="http://schemas.microsoft.com/office/drawing/2014/main" id="{06F5CB8F-5126-4EEB-DF66-660E5362D9CA}"/>
                </a:ext>
              </a:extLst>
            </p:cNvPr>
            <p:cNvSpPr/>
            <p:nvPr/>
          </p:nvSpPr>
          <p:spPr>
            <a:xfrm>
              <a:off x="3398011" y="1933492"/>
              <a:ext cx="5602473" cy="761856"/>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4" name="TextBox 33">
              <a:extLst>
                <a:ext uri="{FF2B5EF4-FFF2-40B4-BE49-F238E27FC236}">
                  <a16:creationId xmlns:a16="http://schemas.microsoft.com/office/drawing/2014/main" id="{9ACE3992-9E91-014D-0AE1-C41E6B6B8E27}"/>
                </a:ext>
              </a:extLst>
            </p:cNvPr>
            <p:cNvSpPr txBox="1"/>
            <p:nvPr/>
          </p:nvSpPr>
          <p:spPr>
            <a:xfrm>
              <a:off x="3495288" y="2164573"/>
              <a:ext cx="5610773"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Chiến thắng I-oóc-tao. Chiến tranh kết thúc</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12450746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50000">
                                          <p:cBhvr additive="base">
                                            <p:cTn id="7" dur="50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C70973-65D7-5B03-F7A8-1C92E50A1F4F}"/>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EC8C02DA-722B-9274-6A86-AC83610540AC}"/>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30309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41" name="TextBox 40">
            <a:extLst>
              <a:ext uri="{FF2B5EF4-FFF2-40B4-BE49-F238E27FC236}">
                <a16:creationId xmlns:a16="http://schemas.microsoft.com/office/drawing/2014/main" id="{0289258F-1ED1-754A-90AD-A638435F6D15}"/>
              </a:ext>
            </a:extLst>
          </p:cNvPr>
          <p:cNvSpPr txBox="1">
            <a:spLocks noChangeArrowheads="1"/>
          </p:cNvSpPr>
          <p:nvPr/>
        </p:nvSpPr>
        <p:spPr bwMode="auto">
          <a:xfrm>
            <a:off x="0" y="887185"/>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CHIẾN </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TRANH GIÀNH ĐỘC LẬP </a:t>
            </a: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CỦA 13 </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THUỘC ĐỊA ANH </a:t>
            </a:r>
            <a:r>
              <a:rPr kumimoji="0" lang="en-US" altLang="en-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Ở</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BẮC MĨ</a:t>
            </a:r>
          </a:p>
        </p:txBody>
      </p:sp>
      <p:sp>
        <p:nvSpPr>
          <p:cNvPr id="6" name="Rectangle 5">
            <a:extLst>
              <a:ext uri="{FF2B5EF4-FFF2-40B4-BE49-F238E27FC236}">
                <a16:creationId xmlns:a16="http://schemas.microsoft.com/office/drawing/2014/main" id="{E168F04E-AC85-51B9-035F-8B331252BA23}"/>
              </a:ext>
            </a:extLst>
          </p:cNvPr>
          <p:cNvSpPr/>
          <p:nvPr/>
        </p:nvSpPr>
        <p:spPr>
          <a:xfrm>
            <a:off x="-1" y="1975314"/>
            <a:ext cx="994041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 Kết quả, ý nghĩa, tính chất và đặc điểm chính</a:t>
            </a:r>
            <a:endParaRPr kumimoji="0" lang="en-VN" sz="2400" b="0" i="0" u="none" strike="noStrike" kern="1200" cap="none" spc="0" normalizeH="0" baseline="0" noProof="0" dirty="0">
              <a:ln>
                <a:noFill/>
              </a:ln>
              <a:solidFill>
                <a:srgbClr val="696E72"/>
              </a:solidFill>
              <a:effectLst/>
              <a:uLnTx/>
              <a:uFillTx/>
              <a:latin typeface="Arial"/>
              <a:ea typeface="+mn-ea"/>
              <a:cs typeface="+mn-cs"/>
            </a:endParaRPr>
          </a:p>
        </p:txBody>
      </p:sp>
      <p:sp>
        <p:nvSpPr>
          <p:cNvPr id="8" name="Flowchart: Multidocument 7">
            <a:extLst>
              <a:ext uri="{FF2B5EF4-FFF2-40B4-BE49-F238E27FC236}">
                <a16:creationId xmlns:a16="http://schemas.microsoft.com/office/drawing/2014/main" id="{57CBAFA8-62B3-DEAC-FB74-617C67A3DF68}"/>
              </a:ext>
            </a:extLst>
          </p:cNvPr>
          <p:cNvSpPr/>
          <p:nvPr/>
        </p:nvSpPr>
        <p:spPr>
          <a:xfrm>
            <a:off x="57150" y="3124998"/>
            <a:ext cx="12077700" cy="2462674"/>
          </a:xfrm>
          <a:prstGeom prst="flowChartMultidocumen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Hoàn thành bảng sau</a:t>
            </a:r>
          </a:p>
        </p:txBody>
      </p:sp>
      <p:sp>
        <p:nvSpPr>
          <p:cNvPr id="2" name="Rectangle 1">
            <a:extLst>
              <a:ext uri="{FF2B5EF4-FFF2-40B4-BE49-F238E27FC236}">
                <a16:creationId xmlns:a16="http://schemas.microsoft.com/office/drawing/2014/main" id="{193536F2-D7C5-F417-B2D4-CEBB304324CD}"/>
              </a:ext>
            </a:extLst>
          </p:cNvPr>
          <p:cNvSpPr/>
          <p:nvPr/>
        </p:nvSpPr>
        <p:spPr>
          <a:xfrm>
            <a:off x="0" y="1410405"/>
            <a:ext cx="121920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Nguyên nhân chiến tranh và sự thành lập Hợp chủng quốc Mỹ</a:t>
            </a:r>
            <a:endParaRPr kumimoji="0" lang="en-VN" sz="2400" b="1" i="0" u="none" strike="noStrike" kern="1200" cap="none" spc="0" normalizeH="0" baseline="0" noProof="0" dirty="0">
              <a:ln>
                <a:noFill/>
              </a:ln>
              <a:solidFill>
                <a:srgbClr val="696E72"/>
              </a:solidFill>
              <a:effectLst/>
              <a:uLnTx/>
              <a:uFillTx/>
              <a:latin typeface="Arial"/>
              <a:ea typeface="+mn-ea"/>
            </a:endParaRPr>
          </a:p>
        </p:txBody>
      </p:sp>
    </p:spTree>
    <p:extLst>
      <p:ext uri="{BB962C8B-B14F-4D97-AF65-F5344CB8AC3E}">
        <p14:creationId xmlns:p14="http://schemas.microsoft.com/office/powerpoint/2010/main" val="10321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4">
            <a:extLst>
              <a:ext uri="{FF2B5EF4-FFF2-40B4-BE49-F238E27FC236}">
                <a16:creationId xmlns:a16="http://schemas.microsoft.com/office/drawing/2014/main" id="{CEC762C7-C8E1-1A44-92D8-6EFE43A7EA06}"/>
              </a:ext>
            </a:extLst>
          </p:cNvPr>
          <p:cNvSpPr txBox="1">
            <a:spLocks noChangeArrowheads="1"/>
          </p:cNvSpPr>
          <p:nvPr/>
        </p:nvSpPr>
        <p:spPr bwMode="auto">
          <a:xfrm>
            <a:off x="515257" y="77726"/>
            <a:ext cx="11517086" cy="584775"/>
          </a:xfrm>
          <a:prstGeom prst="rect">
            <a:avLst/>
          </a:prstGeom>
          <a:noFill/>
          <a:ln>
            <a:noFill/>
          </a:ln>
        </p:spPr>
        <p:txBody>
          <a:bodyPr wrap="square">
            <a:spAutoFit/>
          </a:bodyPr>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marL="0" marR="0" lvl="0" indent="0" algn="ctr" defTabSz="1217613"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 KẾT QUẢ, Ý NGHĨA, TÍNH CHẤT VÀ ĐẶC ĐIỂM CHÍNH</a:t>
            </a:r>
          </a:p>
        </p:txBody>
      </p:sp>
      <p:graphicFrame>
        <p:nvGraphicFramePr>
          <p:cNvPr id="3" name="Table 3">
            <a:extLst>
              <a:ext uri="{FF2B5EF4-FFF2-40B4-BE49-F238E27FC236}">
                <a16:creationId xmlns:a16="http://schemas.microsoft.com/office/drawing/2014/main" id="{EBCF03E7-6796-065D-DA9D-5DA2B89C0AC9}"/>
              </a:ext>
            </a:extLst>
          </p:cNvPr>
          <p:cNvGraphicFramePr>
            <a:graphicFrameLocks noGrp="1"/>
          </p:cNvGraphicFramePr>
          <p:nvPr>
            <p:extLst>
              <p:ext uri="{D42A27DB-BD31-4B8C-83A1-F6EECF244321}">
                <p14:modId xmlns:p14="http://schemas.microsoft.com/office/powerpoint/2010/main" val="2108036795"/>
              </p:ext>
            </p:extLst>
          </p:nvPr>
        </p:nvGraphicFramePr>
        <p:xfrm>
          <a:off x="0" y="758944"/>
          <a:ext cx="12192000" cy="6021330"/>
        </p:xfrm>
        <a:graphic>
          <a:graphicData uri="http://schemas.openxmlformats.org/drawingml/2006/table">
            <a:tbl>
              <a:tblPr firstRow="1" bandRow="1">
                <a:tableStyleId>{F5AB1C69-6EDB-4FF4-983F-18BD219EF322}</a:tableStyleId>
              </a:tblPr>
              <a:tblGrid>
                <a:gridCol w="2547257">
                  <a:extLst>
                    <a:ext uri="{9D8B030D-6E8A-4147-A177-3AD203B41FA5}">
                      <a16:colId xmlns:a16="http://schemas.microsoft.com/office/drawing/2014/main" val="2665019541"/>
                    </a:ext>
                  </a:extLst>
                </a:gridCol>
                <a:gridCol w="9644743">
                  <a:extLst>
                    <a:ext uri="{9D8B030D-6E8A-4147-A177-3AD203B41FA5}">
                      <a16:colId xmlns:a16="http://schemas.microsoft.com/office/drawing/2014/main" val="3870123861"/>
                    </a:ext>
                  </a:extLst>
                </a:gridCol>
              </a:tblGrid>
              <a:tr h="789347">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104778"/>
                  </a:ext>
                </a:extLst>
              </a:tr>
              <a:tr h="1170634">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Kết quả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6110576"/>
                  </a:ext>
                </a:extLst>
              </a:tr>
              <a:tr h="1777806">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Ý nghĩa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5052369"/>
                  </a:ext>
                </a:extLst>
              </a:tr>
              <a:tr h="2283543">
                <a:tc>
                  <a:txBody>
                    <a:bodyPr/>
                    <a:lstStyle/>
                    <a:p>
                      <a:pPr algn="ctr"/>
                      <a:r>
                        <a:rPr lang="en-US" sz="3600" b="1">
                          <a:solidFill>
                            <a:srgbClr val="0070C0"/>
                          </a:solidFill>
                          <a:latin typeface="Times New Roman" panose="02020603050405020304" pitchFamily="18" charset="0"/>
                          <a:cs typeface="Times New Roman" panose="02020603050405020304" pitchFamily="18" charset="0"/>
                        </a:rPr>
                        <a:t>Tính chất và đặc điểm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7231098"/>
                  </a:ext>
                </a:extLst>
              </a:tr>
            </a:tbl>
          </a:graphicData>
        </a:graphic>
      </p:graphicFrame>
      <p:sp>
        <p:nvSpPr>
          <p:cNvPr id="4" name="TextBox 3">
            <a:extLst>
              <a:ext uri="{FF2B5EF4-FFF2-40B4-BE49-F238E27FC236}">
                <a16:creationId xmlns:a16="http://schemas.microsoft.com/office/drawing/2014/main" id="{68545560-EB0A-FF3C-F2E6-1B32D83B68A3}"/>
              </a:ext>
            </a:extLst>
          </p:cNvPr>
          <p:cNvSpPr txBox="1">
            <a:spLocks noChangeArrowheads="1"/>
          </p:cNvSpPr>
          <p:nvPr/>
        </p:nvSpPr>
        <p:spPr bwMode="auto">
          <a:xfrm>
            <a:off x="2752157" y="1569418"/>
            <a:ext cx="896087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algn="ctr" fontAlgn="base">
              <a:spcBef>
                <a:spcPct val="0"/>
              </a:spcBef>
              <a:spcAft>
                <a:spcPct val="0"/>
              </a:spcAft>
              <a:defRPr/>
            </a:pPr>
            <a:r>
              <a:rPr lang="en-US" altLang="en-VN" sz="3200" b="1">
                <a:solidFill>
                  <a:srgbClr val="FF0000"/>
                </a:solidFill>
                <a:latin typeface="Times New Roman" panose="02020603050405020304" pitchFamily="18" charset="0"/>
              </a:rPr>
              <a:t>Lật đổ ách thống trị của thực dân Anh, thành lập Hợp chúng quốc Mỹ.</a:t>
            </a:r>
          </a:p>
        </p:txBody>
      </p:sp>
      <p:sp>
        <p:nvSpPr>
          <p:cNvPr id="5" name="TextBox 4">
            <a:extLst>
              <a:ext uri="{FF2B5EF4-FFF2-40B4-BE49-F238E27FC236}">
                <a16:creationId xmlns:a16="http://schemas.microsoft.com/office/drawing/2014/main" id="{AD9EC8E1-FF39-5409-60E1-8F3E4C99EA64}"/>
              </a:ext>
            </a:extLst>
          </p:cNvPr>
          <p:cNvSpPr txBox="1">
            <a:spLocks noChangeArrowheads="1"/>
          </p:cNvSpPr>
          <p:nvPr/>
        </p:nvSpPr>
        <p:spPr bwMode="auto">
          <a:xfrm>
            <a:off x="2681401" y="5163658"/>
            <a:ext cx="93552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algn="just" fontAlgn="base">
              <a:spcBef>
                <a:spcPct val="0"/>
              </a:spcBef>
              <a:spcAft>
                <a:spcPct val="0"/>
              </a:spcAft>
              <a:defRPr/>
            </a:pPr>
            <a:r>
              <a:rPr lang="en-US" altLang="en-VN" sz="3200" b="1">
                <a:solidFill>
                  <a:srgbClr val="FF0000"/>
                </a:solidFill>
                <a:latin typeface="Times New Roman" panose="02020603050405020304" pitchFamily="18" charset="0"/>
              </a:rPr>
              <a:t>- D</a:t>
            </a:r>
            <a:r>
              <a:rPr lang="vi-VN" altLang="en-VN" sz="3200" b="1">
                <a:solidFill>
                  <a:srgbClr val="FF0000"/>
                </a:solidFill>
                <a:latin typeface="Times New Roman" panose="02020603050405020304" pitchFamily="18" charset="0"/>
              </a:rPr>
              <a:t>o tầng lớp chủ nô và tư sản lãnh đạo, là cuộc cách mạng tư sản diễn</a:t>
            </a:r>
            <a:r>
              <a:rPr lang="en-US" altLang="en-VN" sz="3200" b="1">
                <a:solidFill>
                  <a:srgbClr val="FF0000"/>
                </a:solidFill>
                <a:latin typeface="Times New Roman" panose="02020603050405020304" pitchFamily="18" charset="0"/>
              </a:rPr>
              <a:t> </a:t>
            </a:r>
            <a:r>
              <a:rPr lang="vi-VN" altLang="en-VN" sz="3200" b="1">
                <a:solidFill>
                  <a:srgbClr val="FF0000"/>
                </a:solidFill>
                <a:latin typeface="Times New Roman" panose="02020603050405020304" pitchFamily="18" charset="0"/>
              </a:rPr>
              <a:t>ra dưới hình thức cuộc chiến tranh giải phóng, thiết lập chế độ cộng hoà tổng thống.</a:t>
            </a:r>
          </a:p>
        </p:txBody>
      </p:sp>
      <p:sp>
        <p:nvSpPr>
          <p:cNvPr id="6" name="TextBox 5">
            <a:extLst>
              <a:ext uri="{FF2B5EF4-FFF2-40B4-BE49-F238E27FC236}">
                <a16:creationId xmlns:a16="http://schemas.microsoft.com/office/drawing/2014/main" id="{E53062DE-01B7-AF1E-733D-B2E2A2ECFA90}"/>
              </a:ext>
            </a:extLst>
          </p:cNvPr>
          <p:cNvSpPr txBox="1">
            <a:spLocks noChangeArrowheads="1"/>
          </p:cNvSpPr>
          <p:nvPr/>
        </p:nvSpPr>
        <p:spPr bwMode="auto">
          <a:xfrm>
            <a:off x="2424224" y="2681340"/>
            <a:ext cx="991881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algn="ctr" fontAlgn="base">
              <a:spcBef>
                <a:spcPct val="0"/>
              </a:spcBef>
              <a:spcAft>
                <a:spcPct val="0"/>
              </a:spcAft>
              <a:defRPr/>
            </a:pPr>
            <a:r>
              <a:rPr lang="en-US" altLang="en-VN" sz="2800" b="1">
                <a:solidFill>
                  <a:srgbClr val="0070C0"/>
                </a:solidFill>
                <a:latin typeface="Times New Roman" panose="02020603050405020304" pitchFamily="18" charset="0"/>
              </a:rPr>
              <a:t>L</a:t>
            </a:r>
            <a:r>
              <a:rPr lang="vi-VN" altLang="en-VN" sz="2800" b="1">
                <a:solidFill>
                  <a:srgbClr val="0070C0"/>
                </a:solidFill>
                <a:latin typeface="Times New Roman" panose="02020603050405020304" pitchFamily="18" charset="0"/>
              </a:rPr>
              <a:t>à cuộc chiến tranh giải phóng dân tộc thực sự, mở đầu cho sự thành lập quốc gia, mở đường cho kinh tế tư bản chủ nghĩa phát triển; cổ vũ phong trào đấu tranh giành độc lập ở nhiều nước vào cuối thế kỉ XVIII — dầu thế kỉ XIX.</a:t>
            </a:r>
          </a:p>
        </p:txBody>
      </p:sp>
      <p:sp>
        <p:nvSpPr>
          <p:cNvPr id="7" name="TextBox 6">
            <a:extLst>
              <a:ext uri="{FF2B5EF4-FFF2-40B4-BE49-F238E27FC236}">
                <a16:creationId xmlns:a16="http://schemas.microsoft.com/office/drawing/2014/main" id="{914733AD-7BF1-831D-EE20-1665ACA65C54}"/>
              </a:ext>
            </a:extLst>
          </p:cNvPr>
          <p:cNvSpPr txBox="1">
            <a:spLocks noChangeArrowheads="1"/>
          </p:cNvSpPr>
          <p:nvPr/>
        </p:nvSpPr>
        <p:spPr bwMode="auto">
          <a:xfrm>
            <a:off x="2681401" y="4531927"/>
            <a:ext cx="95105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Là một</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cuộc cách mạng </a:t>
            </a:r>
            <a:r>
              <a:rPr lang="en-US" altLang="en-VN" sz="3200" b="1">
                <a:solidFill>
                  <a:srgbClr val="FF0000"/>
                </a:solidFill>
                <a:latin typeface="Times New Roman" panose="02020603050405020304" pitchFamily="18" charset="0"/>
              </a:rPr>
              <a:t>t</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ư</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sản</a:t>
            </a:r>
            <a:endParaRPr kumimoji="0" lang="en-US" altLang="en-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0333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53250" name="Picture 2" descr="Mục đích tồn tại - Báo Điện Tử Đại Biểu Nhân Dân">
            <a:extLst>
              <a:ext uri="{FF2B5EF4-FFF2-40B4-BE49-F238E27FC236}">
                <a16:creationId xmlns:a16="http://schemas.microsoft.com/office/drawing/2014/main" id="{FA3ABD7A-9313-E541-A715-B1422184D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Hiến pháp Mỹ được làm ra như thế nào?&quot; và đôi điều về Hiến pháp Việt Nam">
            <a:extLst>
              <a:ext uri="{FF2B5EF4-FFF2-40B4-BE49-F238E27FC236}">
                <a16:creationId xmlns:a16="http://schemas.microsoft.com/office/drawing/2014/main" id="{9EA37B1D-B8D3-4D4A-ACFB-1DA78378A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23207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58F3350-1CCA-9F46-96A8-7724862A1DF3}"/>
              </a:ext>
            </a:extLst>
          </p:cNvPr>
          <p:cNvSpPr/>
          <p:nvPr/>
        </p:nvSpPr>
        <p:spPr>
          <a:xfrm>
            <a:off x="405635" y="125577"/>
            <a:ext cx="453361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Năm</a:t>
            </a:r>
            <a:r>
              <a:rPr kumimoji="0" lang="en-US" alt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1787, </a:t>
            </a:r>
            <a:r>
              <a:rPr kumimoji="0" lang="en-US" alt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Mĩ</a:t>
            </a:r>
            <a:r>
              <a:rPr kumimoji="0" lang="en-US" alt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ban </a:t>
            </a:r>
            <a:r>
              <a:rPr kumimoji="0" lang="en-US" alt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hành</a:t>
            </a:r>
            <a:r>
              <a:rPr kumimoji="0" lang="en-US" alt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Hiến</a:t>
            </a:r>
            <a:r>
              <a:rPr kumimoji="0" lang="en-US" alt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pháp</a:t>
            </a:r>
            <a:endParaRPr kumimoji="0" lang="en-VN" sz="1800" b="0" i="0" u="none" strike="noStrike" kern="1200" cap="none" spc="0" normalizeH="0" baseline="0" noProof="0" dirty="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56926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p:cTn id="7" dur="1000" fill="hold"/>
                                        <p:tgtEl>
                                          <p:spTgt spid="53250"/>
                                        </p:tgtEl>
                                        <p:attrNameLst>
                                          <p:attrName>ppt_w</p:attrName>
                                        </p:attrNameLst>
                                      </p:cBhvr>
                                      <p:tavLst>
                                        <p:tav tm="0">
                                          <p:val>
                                            <p:strVal val="#ppt_w*0.70"/>
                                          </p:val>
                                        </p:tav>
                                        <p:tav tm="100000">
                                          <p:val>
                                            <p:strVal val="#ppt_w"/>
                                          </p:val>
                                        </p:tav>
                                      </p:tavLst>
                                    </p:anim>
                                    <p:anim calcmode="lin" valueType="num">
                                      <p:cBhvr>
                                        <p:cTn id="8" dur="1000" fill="hold"/>
                                        <p:tgtEl>
                                          <p:spTgt spid="53250"/>
                                        </p:tgtEl>
                                        <p:attrNameLst>
                                          <p:attrName>ppt_h</p:attrName>
                                        </p:attrNameLst>
                                      </p:cBhvr>
                                      <p:tavLst>
                                        <p:tav tm="0">
                                          <p:val>
                                            <p:strVal val="#ppt_h"/>
                                          </p:val>
                                        </p:tav>
                                        <p:tav tm="100000">
                                          <p:val>
                                            <p:strVal val="#ppt_h"/>
                                          </p:val>
                                        </p:tav>
                                      </p:tavLst>
                                    </p:anim>
                                    <p:animEffect transition="in" filter="fade">
                                      <p:cBhvr>
                                        <p:cTn id="9" dur="1000"/>
                                        <p:tgtEl>
                                          <p:spTgt spid="53250"/>
                                        </p:tgtEl>
                                      </p:cBhvr>
                                    </p:animEffect>
                                  </p:childTnLst>
                                </p:cTn>
                              </p:par>
                              <p:par>
                                <p:cTn id="10" presetID="55" presetClass="entr" presetSubtype="0" fill="hold" nodeType="with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p:cTn id="12" dur="1000" fill="hold"/>
                                        <p:tgtEl>
                                          <p:spTgt spid="53252"/>
                                        </p:tgtEl>
                                        <p:attrNameLst>
                                          <p:attrName>ppt_w</p:attrName>
                                        </p:attrNameLst>
                                      </p:cBhvr>
                                      <p:tavLst>
                                        <p:tav tm="0">
                                          <p:val>
                                            <p:strVal val="#ppt_w*0.70"/>
                                          </p:val>
                                        </p:tav>
                                        <p:tav tm="100000">
                                          <p:val>
                                            <p:strVal val="#ppt_w"/>
                                          </p:val>
                                        </p:tav>
                                      </p:tavLst>
                                    </p:anim>
                                    <p:anim calcmode="lin" valueType="num">
                                      <p:cBhvr>
                                        <p:cTn id="13" dur="1000" fill="hold"/>
                                        <p:tgtEl>
                                          <p:spTgt spid="53252"/>
                                        </p:tgtEl>
                                        <p:attrNameLst>
                                          <p:attrName>ppt_h</p:attrName>
                                        </p:attrNameLst>
                                      </p:cBhvr>
                                      <p:tavLst>
                                        <p:tav tm="0">
                                          <p:val>
                                            <p:strVal val="#ppt_h"/>
                                          </p:val>
                                        </p:tav>
                                        <p:tav tm="100000">
                                          <p:val>
                                            <p:strVal val="#ppt_h"/>
                                          </p:val>
                                        </p:tav>
                                      </p:tavLst>
                                    </p:anim>
                                    <p:animEffect transition="in" filter="fade">
                                      <p:cBhvr>
                                        <p:cTn id="14" dur="1000"/>
                                        <p:tgtEl>
                                          <p:spTgt spid="5325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DB86C7-4ECE-451B-35FA-53BD30517A59}"/>
              </a:ext>
            </a:extLst>
          </p:cNvPr>
          <p:cNvPicPr>
            <a:picLocks noChangeAspect="1"/>
          </p:cNvPicPr>
          <p:nvPr/>
        </p:nvPicPr>
        <p:blipFill>
          <a:blip r:embed="rId2"/>
          <a:stretch>
            <a:fillRect/>
          </a:stretch>
        </p:blipFill>
        <p:spPr>
          <a:xfrm>
            <a:off x="2908" y="0"/>
            <a:ext cx="12189092" cy="6858000"/>
          </a:xfrm>
          <a:prstGeom prst="rect">
            <a:avLst/>
          </a:prstGeom>
        </p:spPr>
      </p:pic>
      <p:sp>
        <p:nvSpPr>
          <p:cNvPr id="3" name="TextBox 2">
            <a:extLst>
              <a:ext uri="{FF2B5EF4-FFF2-40B4-BE49-F238E27FC236}">
                <a16:creationId xmlns:a16="http://schemas.microsoft.com/office/drawing/2014/main" id="{15E58423-B1C5-C5D1-C538-C4F0AFCBC062}"/>
              </a:ext>
            </a:extLst>
          </p:cNvPr>
          <p:cNvSpPr txBox="1"/>
          <p:nvPr/>
        </p:nvSpPr>
        <p:spPr>
          <a:xfrm>
            <a:off x="319314" y="6273225"/>
            <a:ext cx="11553371" cy="584775"/>
          </a:xfrm>
          <a:prstGeom prst="rect">
            <a:avLst/>
          </a:prstGeom>
          <a:solidFill>
            <a:schemeClr val="bg1"/>
          </a:solidFill>
        </p:spPr>
        <p:txBody>
          <a:bodyPr wrap="square" rtlCol="0">
            <a:spAutoFit/>
          </a:bodyPr>
          <a:lstStyle/>
          <a:p>
            <a:pPr algn="ctr"/>
            <a:r>
              <a:rPr lang="en-US" sz="3200">
                <a:solidFill>
                  <a:srgbClr val="0070C0"/>
                </a:solidFill>
                <a:latin typeface="Times New Roman" panose="02020603050405020304" pitchFamily="18" charset="0"/>
                <a:cs typeface="Times New Roman" panose="02020603050405020304" pitchFamily="18" charset="0"/>
              </a:rPr>
              <a:t>Đảng Dân Chủ và Cộng Hòa thay nhau tranh đấu nắm chính quyền.</a:t>
            </a:r>
          </a:p>
        </p:txBody>
      </p:sp>
    </p:spTree>
    <p:extLst>
      <p:ext uri="{BB962C8B-B14F-4D97-AF65-F5344CB8AC3E}">
        <p14:creationId xmlns:p14="http://schemas.microsoft.com/office/powerpoint/2010/main" val="230442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18" name="Rounded Rectangle 17">
            <a:extLst>
              <a:ext uri="{FF2B5EF4-FFF2-40B4-BE49-F238E27FC236}">
                <a16:creationId xmlns:a16="http://schemas.microsoft.com/office/drawing/2014/main" id="{786D0089-C7EC-E442-907C-2DFE9205DE72}"/>
              </a:ext>
            </a:extLst>
          </p:cNvPr>
          <p:cNvSpPr/>
          <p:nvPr/>
        </p:nvSpPr>
        <p:spPr>
          <a:xfrm>
            <a:off x="0" y="533400"/>
            <a:ext cx="12192000" cy="5791200"/>
          </a:xfrm>
          <a:prstGeom prst="roundRect">
            <a:avLst/>
          </a:prstGeom>
          <a:solidFill>
            <a:schemeClr val="bg1"/>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 name="Title 1">
            <a:extLst>
              <a:ext uri="{FF2B5EF4-FFF2-40B4-BE49-F238E27FC236}">
                <a16:creationId xmlns:a16="http://schemas.microsoft.com/office/drawing/2014/main" id="{0735025E-E217-1849-8F3B-5D72E5826408}"/>
              </a:ext>
            </a:extLst>
          </p:cNvPr>
          <p:cNvSpPr txBox="1">
            <a:spLocks/>
          </p:cNvSpPr>
          <p:nvPr/>
        </p:nvSpPr>
        <p:spPr>
          <a:xfrm>
            <a:off x="4630881" y="544286"/>
            <a:ext cx="3833849"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TIẾT</a:t>
            </a:r>
            <a:r>
              <a:rPr kumimoji="0" lang="en-US" sz="3600" b="1" i="0" u="none" strike="noStrike" kern="1200" cap="none" spc="0" normalizeH="0" noProof="0" dirty="0" smtClean="0">
                <a:ln>
                  <a:noFill/>
                </a:ln>
                <a:solidFill>
                  <a:srgbClr val="FF0000"/>
                </a:solidFill>
                <a:effectLst/>
                <a:uLnTx/>
                <a:uFillTx/>
                <a:latin typeface="Times New Roman" pitchFamily="18" charset="0"/>
                <a:ea typeface="+mj-ea"/>
                <a:cs typeface="Times New Roman" pitchFamily="18" charset="0"/>
              </a:rPr>
              <a:t> 2 - </a:t>
            </a:r>
            <a:r>
              <a:rPr kumimoji="0" lang="en-US" sz="36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BÀI </a:t>
            </a:r>
            <a:r>
              <a:rPr kumimoji="0" lang="en-US" sz="36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1</a:t>
            </a:r>
          </a:p>
        </p:txBody>
      </p:sp>
      <p:sp>
        <p:nvSpPr>
          <p:cNvPr id="20" name="Subtitle 2">
            <a:extLst>
              <a:ext uri="{FF2B5EF4-FFF2-40B4-BE49-F238E27FC236}">
                <a16:creationId xmlns:a16="http://schemas.microsoft.com/office/drawing/2014/main" id="{3C13AE17-18BB-CE4E-B5E0-D755C9089A47}"/>
              </a:ext>
            </a:extLst>
          </p:cNvPr>
          <p:cNvSpPr txBox="1">
            <a:spLocks/>
          </p:cNvSpPr>
          <p:nvPr/>
        </p:nvSpPr>
        <p:spPr>
          <a:xfrm>
            <a:off x="1371600" y="3886200"/>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a:ln>
                <a:noFill/>
              </a:ln>
              <a:solidFill>
                <a:sysClr val="windowText" lastClr="000000">
                  <a:tint val="75000"/>
                </a:sysClr>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BB16F2BA-12FD-E449-B8B5-A1C3C3557185}"/>
              </a:ext>
            </a:extLst>
          </p:cNvPr>
          <p:cNvSpPr/>
          <p:nvPr/>
        </p:nvSpPr>
        <p:spPr>
          <a:xfrm>
            <a:off x="38100" y="1219200"/>
            <a:ext cx="12095018" cy="13716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FFFF00"/>
                </a:solidFill>
                <a:effectLst/>
                <a:uLnTx/>
                <a:uFillTx/>
                <a:latin typeface="Times New Roman" pitchFamily="18" charset="0"/>
                <a:ea typeface="+mn-ea"/>
                <a:cs typeface="Times New Roman" pitchFamily="18" charset="0"/>
              </a:rPr>
              <a:t>CÁCH MẠNG TƯ SẢN ANH VÀ CHIẾN TRANH GIÀNH ĐỘC LẬP CỦA 13 THUỘC ĐỊA ANH Ở BẮC MỸ (T</a:t>
            </a:r>
            <a:r>
              <a:rPr kumimoji="0" lang="en-US" sz="3200" b="1" i="0" u="none" strike="noStrike" kern="0" cap="none" spc="0" normalizeH="0" baseline="0" noProof="0">
                <a:ln>
                  <a:noFill/>
                </a:ln>
                <a:solidFill>
                  <a:srgbClr val="FFFF00"/>
                </a:solidFill>
                <a:effectLst/>
                <a:uLnTx/>
                <a:uFillTx/>
                <a:latin typeface="Times New Roman" pitchFamily="18" charset="0"/>
                <a:ea typeface="+mn-ea"/>
                <a:cs typeface="Times New Roman" pitchFamily="18" charset="0"/>
              </a:rPr>
              <a:t>2</a:t>
            </a:r>
            <a:r>
              <a:rPr kumimoji="0" lang="vi-VN" sz="3200" b="1" i="0" u="none" strike="noStrike" kern="0" cap="none" spc="0" normalizeH="0" baseline="0" noProof="0">
                <a:ln>
                  <a:noFill/>
                </a:ln>
                <a:solidFill>
                  <a:srgbClr val="FFFF00"/>
                </a:solidFill>
                <a:effectLst/>
                <a:uLnTx/>
                <a:uFillTx/>
                <a:latin typeface="Times New Roman" pitchFamily="18" charset="0"/>
                <a:ea typeface="+mn-ea"/>
                <a:cs typeface="Times New Roman" pitchFamily="18" charset="0"/>
              </a:rPr>
              <a:t>)</a:t>
            </a:r>
            <a:endParaRPr kumimoji="0" lang="vi-VN" sz="3200" b="1" i="0" u="none" strike="noStrike" kern="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
        <p:nvSpPr>
          <p:cNvPr id="22" name="Rectangle 21">
            <a:extLst>
              <a:ext uri="{FF2B5EF4-FFF2-40B4-BE49-F238E27FC236}">
                <a16:creationId xmlns:a16="http://schemas.microsoft.com/office/drawing/2014/main" id="{591D83CC-CE08-1345-B6E5-56139AA75C4D}"/>
              </a:ext>
            </a:extLst>
          </p:cNvPr>
          <p:cNvSpPr/>
          <p:nvPr/>
        </p:nvSpPr>
        <p:spPr>
          <a:xfrm>
            <a:off x="2694709" y="2836718"/>
            <a:ext cx="6781800" cy="304800"/>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3" name="Picture 7" descr="stars">
            <a:extLst>
              <a:ext uri="{FF2B5EF4-FFF2-40B4-BE49-F238E27FC236}">
                <a16:creationId xmlns:a16="http://schemas.microsoft.com/office/drawing/2014/main" id="{0AFDA8A9-667E-BF4A-A3B3-1FF4AFE0D2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882" y="1828800"/>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stars">
            <a:extLst>
              <a:ext uri="{FF2B5EF4-FFF2-40B4-BE49-F238E27FC236}">
                <a16:creationId xmlns:a16="http://schemas.microsoft.com/office/drawing/2014/main" id="{C541F657-4C10-AF40-968C-1F2FB655A59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59536" y="1527463"/>
            <a:ext cx="602673" cy="6026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9C760AA5-5DCA-7D44-B3D8-BF2C93D0C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429000"/>
            <a:ext cx="3103418" cy="2839193"/>
          </a:xfrm>
          <a:prstGeom prst="roundRect">
            <a:avLst>
              <a:gd name="adj" fmla="val 13192"/>
            </a:avLst>
          </a:prstGeom>
          <a:noFill/>
          <a:ln>
            <a:noFill/>
          </a:ln>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a:extLst>
              <a:ext uri="{FF2B5EF4-FFF2-40B4-BE49-F238E27FC236}">
                <a16:creationId xmlns:a16="http://schemas.microsoft.com/office/drawing/2014/main" id="{5D646E5A-17A7-0B4F-B0B3-174296436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0882" y="3429000"/>
            <a:ext cx="3141518" cy="2819400"/>
          </a:xfrm>
          <a:prstGeom prst="roundRect">
            <a:avLst>
              <a:gd name="adj" fmla="val 11455"/>
            </a:avLst>
          </a:prstGeom>
          <a:noFill/>
          <a:ln>
            <a:noFill/>
          </a:ln>
          <a:effectLst>
            <a:outerShdw dist="35921" dir="2700000" algn="ctr" rotWithShape="0">
              <a:schemeClr val="bg2"/>
            </a:outerShdw>
            <a:reflection blurRad="6350" stA="50000" endA="300" endPos="38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descr="C:\Users\ADMIN\Downloads\bai 30\bai 30- lich su lop 10\hinh anh\George_Washington.jpeg">
            <a:extLst>
              <a:ext uri="{FF2B5EF4-FFF2-40B4-BE49-F238E27FC236}">
                <a16:creationId xmlns:a16="http://schemas.microsoft.com/office/drawing/2014/main" id="{3D308075-E36F-0243-9E25-58CE7C2B25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6918" y="3470564"/>
            <a:ext cx="3103418" cy="2854036"/>
          </a:xfrm>
          <a:prstGeom prst="round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22" y="1286256"/>
            <a:ext cx="547714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463"/>
            <a:ext cx="70072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E3FDA2-A989-4FB8-A98E-584717B8C837}"/>
              </a:ext>
            </a:extLst>
          </p:cNvPr>
          <p:cNvSpPr txBox="1">
            <a:spLocks noChangeArrowheads="1"/>
          </p:cNvSpPr>
          <p:nvPr/>
        </p:nvSpPr>
        <p:spPr bwMode="auto">
          <a:xfrm>
            <a:off x="2595676" y="311866"/>
            <a:ext cx="2369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4000" b="1" i="0" u="none" strike="noStrike" kern="1200" cap="none" spc="0" normalizeH="0" baseline="0" noProof="0" dirty="0">
                <a:ln>
                  <a:noFill/>
                </a:ln>
                <a:solidFill>
                  <a:srgbClr val="CC0066"/>
                </a:solidFill>
                <a:effectLst/>
                <a:uLnTx/>
                <a:uFillTx/>
                <a:latin typeface="UVN Bach Tuyet Nang" panose="02090907080705020403" pitchFamily="18" charset="0"/>
                <a:ea typeface="+mn-ea"/>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5039" y="7937"/>
            <a:ext cx="2096961" cy="15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a16="http://schemas.microsoft.com/office/drawing/2014/main" id="{095012D5-E32E-4C95-BEFD-7F131F0F50F1}"/>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vi-VN" sz="1800" b="0" i="0" u="none" strike="noStrike" kern="1200" cap="none" spc="0" normalizeH="0" baseline="0" noProof="0">
              <a:ln>
                <a:noFill/>
              </a:ln>
              <a:solidFill>
                <a:srgbClr val="000000"/>
              </a:solidFill>
              <a:effectLst/>
              <a:uLnTx/>
              <a:uFillTx/>
              <a:ea typeface="+mn-ea"/>
              <a:cs typeface="+mn-cs"/>
            </a:endParaRPr>
          </a:p>
        </p:txBody>
      </p:sp>
      <p:pic>
        <p:nvPicPr>
          <p:cNvPr id="39943" name="Picture 3">
            <a:extLst>
              <a:ext uri="{FF2B5EF4-FFF2-40B4-BE49-F238E27FC236}">
                <a16:creationId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488081" y="3945955"/>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064" y="4708525"/>
            <a:ext cx="731861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0750" y="4289425"/>
            <a:ext cx="61912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F37FA5-B6E0-4444-8DF0-5964F90C543A}"/>
              </a:ext>
            </a:extLst>
          </p:cNvPr>
          <p:cNvSpPr txBox="1">
            <a:spLocks noChangeArrowheads="1"/>
          </p:cNvSpPr>
          <p:nvPr/>
        </p:nvSpPr>
        <p:spPr bwMode="auto">
          <a:xfrm>
            <a:off x="26462" y="5502460"/>
            <a:ext cx="12165538" cy="142199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50000"/>
              </a:lnSpc>
              <a:spcBef>
                <a:spcPct val="0"/>
              </a:spcBef>
              <a:spcAft>
                <a:spcPct val="0"/>
              </a:spcAft>
              <a:buClrTx/>
              <a:buSzTx/>
              <a:buFont typeface="Wingdings 2" panose="05020102010507070707" pitchFamily="18" charset="2"/>
              <a:buNone/>
              <a:tabLst/>
              <a:defRPr/>
            </a:pPr>
            <a:r>
              <a:rPr kumimoji="0" lang="en-US" alt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3096129" y="1570620"/>
            <a:ext cx="8175579" cy="4091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255839" y="2197406"/>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640563" y="3780602"/>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6496" y="-1421508"/>
            <a:ext cx="812800" cy="812800"/>
          </a:xfrm>
          <a:prstGeom prst="rect">
            <a:avLst/>
          </a:prstGeom>
        </p:spPr>
      </p:pic>
    </p:spTree>
    <p:extLst>
      <p:ext uri="{BB962C8B-B14F-4D97-AF65-F5344CB8AC3E}">
        <p14:creationId xmlns:p14="http://schemas.microsoft.com/office/powerpoint/2010/main" val="118156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6098"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6"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EDF8FCD-503D-4AFC-BE09-B27947D50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68A3044-217E-429E-A335-C07E724C41A4}"/>
              </a:ext>
            </a:extLst>
          </p:cNvPr>
          <p:cNvSpPr/>
          <p:nvPr/>
        </p:nvSpPr>
        <p:spPr>
          <a:xfrm>
            <a:off x="0" y="1476376"/>
            <a:ext cx="12192000" cy="5048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22" name="Picture 2" descr="C:\Users\Tien\Downloads\GAME PP\photo-5-15598752880811265847498.jpg">
            <a:hlinkClick r:id="rId3" action="ppaction://hlinksldjump"/>
            <a:extLst>
              <a:ext uri="{FF2B5EF4-FFF2-40B4-BE49-F238E27FC236}">
                <a16:creationId xmlns:a16="http://schemas.microsoft.com/office/drawing/2014/main" id="{252C84E0-36C1-4D52-9315-A8681E32A4F6}"/>
              </a:ext>
            </a:extLst>
          </p:cNvPr>
          <p:cNvPicPr>
            <a:picLocks noChangeAspect="1" noChangeArrowheads="1"/>
          </p:cNvPicPr>
          <p:nvPr/>
        </p:nvPicPr>
        <p:blipFill>
          <a:blip r:embed="rId4" cstate="print"/>
          <a:srcRect/>
          <a:stretch>
            <a:fillRect/>
          </a:stretch>
        </p:blipFill>
        <p:spPr bwMode="auto">
          <a:xfrm>
            <a:off x="253559" y="-22831"/>
            <a:ext cx="1409700" cy="1380744"/>
          </a:xfrm>
          <a:prstGeom prst="ellipse">
            <a:avLst/>
          </a:prstGeom>
          <a:ln>
            <a:noFill/>
          </a:ln>
          <a:effectLst>
            <a:softEdge rad="112500"/>
          </a:effectLst>
        </p:spPr>
      </p:pic>
      <p:sp>
        <p:nvSpPr>
          <p:cNvPr id="23" name="TextBox 22">
            <a:extLst>
              <a:ext uri="{FF2B5EF4-FFF2-40B4-BE49-F238E27FC236}">
                <a16:creationId xmlns:a16="http://schemas.microsoft.com/office/drawing/2014/main" id="{1353A052-9F84-4B11-A94E-ED6EEDF2F38A}"/>
              </a:ext>
            </a:extLst>
          </p:cNvPr>
          <p:cNvSpPr txBox="1">
            <a:spLocks noChangeArrowheads="1"/>
          </p:cNvSpPr>
          <p:nvPr/>
        </p:nvSpPr>
        <p:spPr bwMode="auto">
          <a:xfrm>
            <a:off x="111125" y="1483248"/>
            <a:ext cx="17487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2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Hồng</a:t>
            </a:r>
            <a:r>
              <a:rPr kumimoji="0" lang="en-US" altLang="vi-VN" sz="2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Hài</a:t>
            </a:r>
            <a:r>
              <a:rPr kumimoji="0" lang="en-US" altLang="vi-VN" sz="2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a:t>
            </a:r>
            <a:endParaRPr kumimoji="0" lang="en-US" altLang="vi-VN" sz="2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3" descr="C:\Users\Tien\Downloads\GAME PP\Bạc cot tinh.jpg">
            <a:hlinkClick r:id="rId5" action="ppaction://hlinksldjump"/>
            <a:extLst>
              <a:ext uri="{FF2B5EF4-FFF2-40B4-BE49-F238E27FC236}">
                <a16:creationId xmlns:a16="http://schemas.microsoft.com/office/drawing/2014/main" id="{CC25BC44-438E-4DA6-A7DD-4F148EEF2B25}"/>
              </a:ext>
            </a:extLst>
          </p:cNvPr>
          <p:cNvPicPr>
            <a:picLocks noChangeAspect="1" noChangeArrowheads="1"/>
          </p:cNvPicPr>
          <p:nvPr/>
        </p:nvPicPr>
        <p:blipFill>
          <a:blip r:embed="rId6" cstate="print"/>
          <a:srcRect/>
          <a:stretch>
            <a:fillRect/>
          </a:stretch>
        </p:blipFill>
        <p:spPr bwMode="auto">
          <a:xfrm>
            <a:off x="2597303" y="-139247"/>
            <a:ext cx="1455029" cy="1414632"/>
          </a:xfrm>
          <a:prstGeom prst="ellipse">
            <a:avLst/>
          </a:prstGeom>
          <a:ln>
            <a:noFill/>
          </a:ln>
          <a:effectLst>
            <a:softEdge rad="112500"/>
          </a:effectLst>
        </p:spPr>
      </p:pic>
      <p:sp>
        <p:nvSpPr>
          <p:cNvPr id="26" name="TextBox 25">
            <a:extLst>
              <a:ext uri="{FF2B5EF4-FFF2-40B4-BE49-F238E27FC236}">
                <a16:creationId xmlns:a16="http://schemas.microsoft.com/office/drawing/2014/main" id="{353A0BA5-69A4-4A7A-8B3F-E4899ACF7751}"/>
              </a:ext>
            </a:extLst>
          </p:cNvPr>
          <p:cNvSpPr txBox="1">
            <a:spLocks noChangeArrowheads="1"/>
          </p:cNvSpPr>
          <p:nvPr/>
        </p:nvSpPr>
        <p:spPr bwMode="auto">
          <a:xfrm>
            <a:off x="2460044" y="1481661"/>
            <a:ext cx="17487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2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Bạch</a:t>
            </a:r>
            <a:r>
              <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Cốt</a:t>
            </a:r>
            <a:r>
              <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endPar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8" name="Picture 4" descr="C:\Users\Tien\Downloads\GAME PP\Ngọc Thố TInh.jpg">
            <a:hlinkClick r:id="rId7" action="ppaction://hlinksldjump"/>
            <a:extLst>
              <a:ext uri="{FF2B5EF4-FFF2-40B4-BE49-F238E27FC236}">
                <a16:creationId xmlns:a16="http://schemas.microsoft.com/office/drawing/2014/main" id="{4C49508B-332B-4504-BB48-5F7F6C75CF87}"/>
              </a:ext>
            </a:extLst>
          </p:cNvPr>
          <p:cNvPicPr>
            <a:picLocks noChangeAspect="1" noChangeArrowheads="1"/>
          </p:cNvPicPr>
          <p:nvPr/>
        </p:nvPicPr>
        <p:blipFill>
          <a:blip r:embed="rId8" cstate="print"/>
          <a:srcRect/>
          <a:stretch>
            <a:fillRect/>
          </a:stretch>
        </p:blipFill>
        <p:spPr bwMode="auto">
          <a:xfrm>
            <a:off x="5139034" y="1757"/>
            <a:ext cx="1367892" cy="1392971"/>
          </a:xfrm>
          <a:prstGeom prst="ellipse">
            <a:avLst/>
          </a:prstGeom>
          <a:ln>
            <a:noFill/>
          </a:ln>
          <a:effectLst>
            <a:softEdge rad="112500"/>
          </a:effectLst>
        </p:spPr>
      </p:pic>
      <p:sp>
        <p:nvSpPr>
          <p:cNvPr id="29" name="TextBox 28">
            <a:extLst>
              <a:ext uri="{FF2B5EF4-FFF2-40B4-BE49-F238E27FC236}">
                <a16:creationId xmlns:a16="http://schemas.microsoft.com/office/drawing/2014/main" id="{927FD3CC-8EF2-4D4E-A19C-997D0603765B}"/>
              </a:ext>
            </a:extLst>
          </p:cNvPr>
          <p:cNvSpPr txBox="1">
            <a:spLocks noChangeArrowheads="1"/>
          </p:cNvSpPr>
          <p:nvPr/>
        </p:nvSpPr>
        <p:spPr bwMode="auto">
          <a:xfrm>
            <a:off x="4868070" y="1483248"/>
            <a:ext cx="1748780" cy="400110"/>
          </a:xfrm>
          <a:prstGeom prst="rect">
            <a:avLst/>
          </a:prstGeom>
          <a:noFill/>
          <a:ln>
            <a:noFill/>
          </a:ln>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20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Ngọc</a:t>
            </a:r>
            <a:r>
              <a:rPr kumimoji="0" lang="en-US" altLang="vi-VN"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Thố</a:t>
            </a:r>
            <a:r>
              <a:rPr kumimoji="0" lang="en-US" altLang="vi-VN"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Tinh</a:t>
            </a:r>
            <a:endParaRPr kumimoji="0" lang="en-US" altLang="vi-VN"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34" name="Picture 6" descr="C:\Users\Tien\Downloads\GAME PP\nguumavuong_1jpg.jpg">
            <a:hlinkClick r:id="rId9" action="ppaction://hlinksldjump"/>
            <a:extLst>
              <a:ext uri="{FF2B5EF4-FFF2-40B4-BE49-F238E27FC236}">
                <a16:creationId xmlns:a16="http://schemas.microsoft.com/office/drawing/2014/main" id="{AD2973F0-5DFE-47B5-A7C0-14EDA4F12090}"/>
              </a:ext>
            </a:extLst>
          </p:cNvPr>
          <p:cNvPicPr>
            <a:picLocks noChangeAspect="1" noChangeArrowheads="1"/>
          </p:cNvPicPr>
          <p:nvPr/>
        </p:nvPicPr>
        <p:blipFill>
          <a:blip r:embed="rId10"/>
          <a:srcRect/>
          <a:stretch>
            <a:fillRect/>
          </a:stretch>
        </p:blipFill>
        <p:spPr bwMode="auto">
          <a:xfrm>
            <a:off x="7593628" y="-79890"/>
            <a:ext cx="1491241" cy="1556266"/>
          </a:xfrm>
          <a:prstGeom prst="ellipse">
            <a:avLst/>
          </a:prstGeom>
          <a:ln>
            <a:noFill/>
          </a:ln>
          <a:effectLst>
            <a:softEdge rad="112500"/>
          </a:effectLst>
        </p:spPr>
      </p:pic>
      <p:sp>
        <p:nvSpPr>
          <p:cNvPr id="35" name="TextBox 34">
            <a:extLst>
              <a:ext uri="{FF2B5EF4-FFF2-40B4-BE49-F238E27FC236}">
                <a16:creationId xmlns:a16="http://schemas.microsoft.com/office/drawing/2014/main" id="{5A4729DF-0AA9-4F5B-ADB8-7090D7BB8F41}"/>
              </a:ext>
            </a:extLst>
          </p:cNvPr>
          <p:cNvSpPr txBox="1">
            <a:spLocks noChangeArrowheads="1"/>
          </p:cNvSpPr>
          <p:nvPr/>
        </p:nvSpPr>
        <p:spPr bwMode="auto">
          <a:xfrm>
            <a:off x="7318246" y="1499954"/>
            <a:ext cx="21148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2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Ngưu</a:t>
            </a:r>
            <a:r>
              <a:rPr kumimoji="0" lang="en-US" altLang="vi-VN" sz="2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 </a:t>
            </a:r>
            <a:r>
              <a:rPr kumimoji="0" lang="en-US" altLang="vi-VN" sz="2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Vương</a:t>
            </a:r>
            <a:endParaRPr kumimoji="0" lang="en-US" altLang="vi-VN" sz="2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0975" name="Picture 6" descr="HÃ¬nh áº£nh cÃ³ liÃªn quan">
            <a:extLst>
              <a:ext uri="{FF2B5EF4-FFF2-40B4-BE49-F238E27FC236}">
                <a16:creationId xmlns:a16="http://schemas.microsoft.com/office/drawing/2014/main" id="{C7B8D784-E73E-4D16-8F17-0B293E5D6F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3950" y="4876800"/>
            <a:ext cx="4705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6" descr="HÃ¬nh áº£nh cÃ³ liÃªn quan">
            <a:extLst>
              <a:ext uri="{FF2B5EF4-FFF2-40B4-BE49-F238E27FC236}">
                <a16:creationId xmlns:a16="http://schemas.microsoft.com/office/drawing/2014/main" id="{B388323F-DB06-49BE-8722-D2F7C6CE20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000" y="4876800"/>
            <a:ext cx="4705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4" descr="HÃ¬nh áº£nh cÃ³ liÃªn quan">
            <a:hlinkClick r:id="rId13" action="ppaction://hlinksldjump"/>
            <a:extLst>
              <a:ext uri="{FF2B5EF4-FFF2-40B4-BE49-F238E27FC236}">
                <a16:creationId xmlns:a16="http://schemas.microsoft.com/office/drawing/2014/main" id="{A9892621-FCD6-4F1D-BB34-A053B2DD33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31350" y="5924550"/>
            <a:ext cx="11366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D9D28696-4881-4285-8004-CE90E7A29C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84300" y="4207413"/>
            <a:ext cx="24511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6" descr="HÃ¬nh áº£nh cÃ³ liÃªn quan">
            <a:extLst>
              <a:ext uri="{FF2B5EF4-FFF2-40B4-BE49-F238E27FC236}">
                <a16:creationId xmlns:a16="http://schemas.microsoft.com/office/drawing/2014/main" id="{A14D69A2-C004-46A8-8303-4CC6460E44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125" y="4876800"/>
            <a:ext cx="4705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Users\Tien\Downloads\GAME PP\Thanh Nguu Quai.jpg">
            <a:hlinkClick r:id="rId16" action="ppaction://hlinksldjump"/>
            <a:extLst>
              <a:ext uri="{FF2B5EF4-FFF2-40B4-BE49-F238E27FC236}">
                <a16:creationId xmlns:a16="http://schemas.microsoft.com/office/drawing/2014/main" id="{3371CD82-8D88-DA4F-8886-7FCEDFD0AC02}"/>
              </a:ext>
            </a:extLst>
          </p:cNvPr>
          <p:cNvPicPr>
            <a:picLocks noChangeAspect="1" noChangeArrowheads="1"/>
          </p:cNvPicPr>
          <p:nvPr/>
        </p:nvPicPr>
        <p:blipFill>
          <a:blip r:embed="rId17" cstate="print"/>
          <a:srcRect/>
          <a:stretch>
            <a:fillRect/>
          </a:stretch>
        </p:blipFill>
        <p:spPr bwMode="auto">
          <a:xfrm>
            <a:off x="10274452" y="0"/>
            <a:ext cx="1393177" cy="1556266"/>
          </a:xfrm>
          <a:prstGeom prst="ellipse">
            <a:avLst/>
          </a:prstGeom>
          <a:ln>
            <a:noFill/>
          </a:ln>
          <a:effectLst>
            <a:softEdge rad="112500"/>
          </a:effectLst>
        </p:spPr>
      </p:pic>
      <p:sp>
        <p:nvSpPr>
          <p:cNvPr id="18" name="TextBox 17">
            <a:extLst>
              <a:ext uri="{FF2B5EF4-FFF2-40B4-BE49-F238E27FC236}">
                <a16:creationId xmlns:a16="http://schemas.microsoft.com/office/drawing/2014/main" id="{5C42255B-559E-2742-BAE5-C9806AC0303F}"/>
              </a:ext>
            </a:extLst>
          </p:cNvPr>
          <p:cNvSpPr txBox="1">
            <a:spLocks noChangeArrowheads="1"/>
          </p:cNvSpPr>
          <p:nvPr/>
        </p:nvSpPr>
        <p:spPr bwMode="auto">
          <a:xfrm>
            <a:off x="9983940" y="1509713"/>
            <a:ext cx="22080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Thanh </a:t>
            </a:r>
            <a:r>
              <a:rPr kumimoji="0" lang="en-US" altLang="vi-VN" sz="2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Ngưu</a:t>
            </a:r>
            <a:r>
              <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Quái</a:t>
            </a:r>
            <a:endPar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254351" y="718311"/>
            <a:ext cx="100607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vi-VN" alt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Câu 1: </a:t>
            </a:r>
            <a:r>
              <a:rPr kumimoji="0" lang="vi-VN" sz="2800" b="0" i="0" u="none" strike="noStrike" kern="1200" cap="none" spc="0" normalizeH="0" baseline="0" noProof="0" dirty="0">
                <a:ln>
                  <a:noFill/>
                </a:ln>
                <a:solidFill>
                  <a:prstClr val="black"/>
                </a:solidFill>
                <a:effectLst/>
                <a:uLnTx/>
                <a:uFillTx/>
                <a:ea typeface="+mn-ea"/>
                <a:cs typeface="+mn-cs"/>
              </a:rPr>
              <a:t>Sự kiện nào đã mở đường cho các nước châu Âu xâm chiếm châu Mĩ?</a:t>
            </a:r>
            <a:endParaRPr kumimoji="0" lang="vi-VN" alt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4288" y="373461"/>
            <a:ext cx="1401763" cy="209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3156" y="2369950"/>
            <a:ext cx="2084387"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7050" y="5609850"/>
            <a:ext cx="1759204" cy="1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25719" y="26979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25719" y="27122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25719" y="272177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25719" y="27122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25719" y="26979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25719" y="271700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25719" y="270748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25719" y="26979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25719" y="267732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25719" y="26868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25719" y="26868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eorgia"/>
                <a:ea typeface="+mn-ea"/>
                <a:cs typeface="+mn-cs"/>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1922" y="2642366"/>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548640" y="3890964"/>
            <a:ext cx="5404485"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A.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rPr>
              <a:t>Sau khi Cô-lôm-bô tìm ra châu Mĩ.</a:t>
            </a:r>
          </a:p>
        </p:txBody>
      </p:sp>
      <p:sp>
        <p:nvSpPr>
          <p:cNvPr id="36" name="B">
            <a:extLst>
              <a:ext uri="{FF2B5EF4-FFF2-40B4-BE49-F238E27FC236}">
                <a16:creationId xmlns:a16="http://schemas.microsoft.com/office/drawing/2014/main" id="{30F7D6AD-A01E-4BFA-9774-7A9FC382AF44}"/>
              </a:ext>
            </a:extLst>
          </p:cNvPr>
          <p:cNvSpPr/>
          <p:nvPr/>
        </p:nvSpPr>
        <p:spPr>
          <a:xfrm>
            <a:off x="570865" y="5056188"/>
            <a:ext cx="540448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C.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rPr>
              <a:t>Sau khi cuộc cách mạng tư sản Bắc Mĩ thành công.</a:t>
            </a:r>
            <a:endPar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
        <p:nvSpPr>
          <p:cNvPr id="37" name="C">
            <a:extLst>
              <a:ext uri="{FF2B5EF4-FFF2-40B4-BE49-F238E27FC236}">
                <a16:creationId xmlns:a16="http://schemas.microsoft.com/office/drawing/2014/main" id="{9A5AD019-769D-443F-A0A0-D3EDAF090236}"/>
              </a:ext>
            </a:extLst>
          </p:cNvPr>
          <p:cNvSpPr/>
          <p:nvPr/>
        </p:nvSpPr>
        <p:spPr>
          <a:xfrm flipH="1">
            <a:off x="6130925" y="3890964"/>
            <a:ext cx="5404483"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B.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rPr>
              <a:t>Các quốc gia ở châu Mĩ suy yếu.</a:t>
            </a:r>
            <a:endPar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38" name="D">
            <a:extLst>
              <a:ext uri="{FF2B5EF4-FFF2-40B4-BE49-F238E27FC236}">
                <a16:creationId xmlns:a16="http://schemas.microsoft.com/office/drawing/2014/main" id="{0057F136-91A3-4CE9-9004-D03F7A9EE7EB}"/>
              </a:ext>
            </a:extLst>
          </p:cNvPr>
          <p:cNvSpPr/>
          <p:nvPr/>
        </p:nvSpPr>
        <p:spPr>
          <a:xfrm flipH="1">
            <a:off x="6057899" y="5056188"/>
            <a:ext cx="540250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D.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rPr>
              <a:t>Sau khi Hiệp ước Véc-xai được kí kết.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137755" y="759263"/>
            <a:ext cx="901100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2. </a:t>
            </a:r>
            <a:r>
              <a:rPr kumimoji="0" lang="vi-VN"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Trước sự phát triển của 13 thuộc địa ở Bắc Mĩ, thực dân Anh đã có hành động gì?  </a:t>
            </a:r>
            <a:endPar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8275" y="1969334"/>
            <a:ext cx="1924050" cy="192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420098" y="500412"/>
            <a:ext cx="253365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6714" y="5867502"/>
            <a:ext cx="1463590" cy="10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95250" y="262623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95250" y="26405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95250" y="265004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95250" y="26405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95250" y="262623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95250" y="264528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95250" y="263575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95250" y="262623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95250" y="26055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95250" y="26151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95250" y="26151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9750" y="2526222"/>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4762" y="4913314"/>
            <a:ext cx="6024562" cy="12588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Tìm mọi cách ngăn cản sự phát triển của công, thương nghiệp.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 name="B">
            <a:extLst>
              <a:ext uri="{FF2B5EF4-FFF2-40B4-BE49-F238E27FC236}">
                <a16:creationId xmlns:a16="http://schemas.microsoft.com/office/drawing/2014/main" id="{46C37C18-D5B4-4D08-8373-68129052742D}"/>
              </a:ext>
            </a:extLst>
          </p:cNvPr>
          <p:cNvSpPr/>
          <p:nvPr/>
        </p:nvSpPr>
        <p:spPr>
          <a:xfrm>
            <a:off x="-43467" y="3488437"/>
            <a:ext cx="6024562" cy="103841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Đầu tư phát triển công, thương nghiệp thuộc địa để thu lợi nhuận.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 name="C">
            <a:extLst>
              <a:ext uri="{FF2B5EF4-FFF2-40B4-BE49-F238E27FC236}">
                <a16:creationId xmlns:a16="http://schemas.microsoft.com/office/drawing/2014/main" id="{0165BA71-7582-40F2-BEA3-FEB7D06102F8}"/>
              </a:ext>
            </a:extLst>
          </p:cNvPr>
          <p:cNvSpPr/>
          <p:nvPr/>
        </p:nvSpPr>
        <p:spPr>
          <a:xfrm flipH="1">
            <a:off x="6095997" y="3488437"/>
            <a:ext cx="6105524" cy="10384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Mở thêm nhiều hải cảng để thúc đẩy giao lưu, trao đổi hàng hóa.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D">
            <a:extLst>
              <a:ext uri="{FF2B5EF4-FFF2-40B4-BE49-F238E27FC236}">
                <a16:creationId xmlns:a16="http://schemas.microsoft.com/office/drawing/2014/main" id="{276BEFC9-8C48-4C49-BD06-C28D2B5C073C}"/>
              </a:ext>
            </a:extLst>
          </p:cNvPr>
          <p:cNvSpPr/>
          <p:nvPr/>
        </p:nvSpPr>
        <p:spPr>
          <a:xfrm flipH="1">
            <a:off x="6176962" y="4913314"/>
            <a:ext cx="6024559" cy="12588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Đẩy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phía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4035" name="TextBox 3">
            <a:extLst>
              <a:ext uri="{FF2B5EF4-FFF2-40B4-BE49-F238E27FC236}">
                <a16:creationId xmlns:a16="http://schemas.microsoft.com/office/drawing/2014/main" id="{185A4DE8-5E1F-4322-9AAC-BBBBA6C3C689}"/>
              </a:ext>
            </a:extLst>
          </p:cNvPr>
          <p:cNvSpPr txBox="1">
            <a:spLocks noChangeArrowheads="1"/>
          </p:cNvSpPr>
          <p:nvPr/>
        </p:nvSpPr>
        <p:spPr bwMode="auto">
          <a:xfrm>
            <a:off x="531018" y="853964"/>
            <a:ext cx="834628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3. </a:t>
            </a:r>
            <a:r>
              <a:rPr kumimoji="0" lang="vi-VN"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Sự kiện nào tạo bước ngoặc của cuộc chiến tranh giành độc lập của 13 bang Bắc Mĩ? </a:t>
            </a:r>
            <a:endPar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44036" name="Picture 3">
            <a:extLst>
              <a:ext uri="{FF2B5EF4-FFF2-40B4-BE49-F238E27FC236}">
                <a16:creationId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6125" y="402432"/>
            <a:ext cx="2560637"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6442" y="2036670"/>
            <a:ext cx="2452687" cy="196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6608" y="5722938"/>
            <a:ext cx="1791187"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EE265F-C24E-4B24-BE87-75C0A92F6E31}"/>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00:10</a:t>
            </a:r>
          </a:p>
        </p:txBody>
      </p:sp>
      <p:sp>
        <p:nvSpPr>
          <p:cNvPr id="25" name="Rounded Rectangle 24">
            <a:extLst>
              <a:ext uri="{FF2B5EF4-FFF2-40B4-BE49-F238E27FC236}">
                <a16:creationId xmlns:a16="http://schemas.microsoft.com/office/drawing/2014/main" id="{AA5EFF26-29A3-4865-8E61-500872F4CCB0}"/>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00:09</a:t>
            </a:r>
          </a:p>
        </p:txBody>
      </p:sp>
      <p:sp>
        <p:nvSpPr>
          <p:cNvPr id="26" name="Rounded Rectangle 25">
            <a:extLst>
              <a:ext uri="{FF2B5EF4-FFF2-40B4-BE49-F238E27FC236}">
                <a16:creationId xmlns:a16="http://schemas.microsoft.com/office/drawing/2014/main" id="{4D801D75-0428-4E1A-9C4D-C91A3BFD94CB}"/>
              </a:ext>
            </a:extLst>
          </p:cNvPr>
          <p:cNvSpPr/>
          <p:nvPr/>
        </p:nvSpPr>
        <p:spPr>
          <a:xfrm>
            <a:off x="1790700" y="24860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00:08</a:t>
            </a:r>
          </a:p>
        </p:txBody>
      </p:sp>
      <p:sp>
        <p:nvSpPr>
          <p:cNvPr id="27" name="Rounded Rectangle 26">
            <a:extLst>
              <a:ext uri="{FF2B5EF4-FFF2-40B4-BE49-F238E27FC236}">
                <a16:creationId xmlns:a16="http://schemas.microsoft.com/office/drawing/2014/main" id="{565CB93D-17F8-48DE-BA50-679B414974B9}"/>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00:07</a:t>
            </a:r>
          </a:p>
        </p:txBody>
      </p:sp>
      <p:sp>
        <p:nvSpPr>
          <p:cNvPr id="28" name="Rounded Rectangle 27">
            <a:extLst>
              <a:ext uri="{FF2B5EF4-FFF2-40B4-BE49-F238E27FC236}">
                <a16:creationId xmlns:a16="http://schemas.microsoft.com/office/drawing/2014/main" id="{23D908D0-E59D-4364-91A3-E8F4E4B2378D}"/>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00:06</a:t>
            </a:r>
          </a:p>
        </p:txBody>
      </p:sp>
      <p:sp>
        <p:nvSpPr>
          <p:cNvPr id="29" name="Rounded Rectangle 28">
            <a:extLst>
              <a:ext uri="{FF2B5EF4-FFF2-40B4-BE49-F238E27FC236}">
                <a16:creationId xmlns:a16="http://schemas.microsoft.com/office/drawing/2014/main" id="{3FC7CEAD-FFA9-49AA-BD22-FC172CC3CDA2}"/>
              </a:ext>
            </a:extLst>
          </p:cNvPr>
          <p:cNvSpPr/>
          <p:nvPr/>
        </p:nvSpPr>
        <p:spPr>
          <a:xfrm>
            <a:off x="1790700" y="248126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00:05</a:t>
            </a:r>
          </a:p>
        </p:txBody>
      </p:sp>
      <p:sp>
        <p:nvSpPr>
          <p:cNvPr id="30" name="Rounded Rectangle 29">
            <a:extLst>
              <a:ext uri="{FF2B5EF4-FFF2-40B4-BE49-F238E27FC236}">
                <a16:creationId xmlns:a16="http://schemas.microsoft.com/office/drawing/2014/main" id="{92A6BF88-F83D-4CD5-826C-5217FD7B2977}"/>
              </a:ext>
            </a:extLst>
          </p:cNvPr>
          <p:cNvSpPr/>
          <p:nvPr/>
        </p:nvSpPr>
        <p:spPr>
          <a:xfrm>
            <a:off x="1790700" y="247173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00:04</a:t>
            </a:r>
          </a:p>
        </p:txBody>
      </p:sp>
      <p:sp>
        <p:nvSpPr>
          <p:cNvPr id="31" name="Rounded Rectangle 30">
            <a:extLst>
              <a:ext uri="{FF2B5EF4-FFF2-40B4-BE49-F238E27FC236}">
                <a16:creationId xmlns:a16="http://schemas.microsoft.com/office/drawing/2014/main" id="{ADF6B615-A6D9-4801-8A71-108E7AF655D5}"/>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00:03</a:t>
            </a:r>
          </a:p>
        </p:txBody>
      </p:sp>
      <p:sp>
        <p:nvSpPr>
          <p:cNvPr id="32" name="Rounded Rectangle 31">
            <a:extLst>
              <a:ext uri="{FF2B5EF4-FFF2-40B4-BE49-F238E27FC236}">
                <a16:creationId xmlns:a16="http://schemas.microsoft.com/office/drawing/2014/main" id="{570595F7-0A64-46E8-803E-E47A16FC0C66}"/>
              </a:ext>
            </a:extLst>
          </p:cNvPr>
          <p:cNvSpPr/>
          <p:nvPr/>
        </p:nvSpPr>
        <p:spPr>
          <a:xfrm>
            <a:off x="1790700" y="244157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00:02</a:t>
            </a:r>
          </a:p>
        </p:txBody>
      </p:sp>
      <p:sp>
        <p:nvSpPr>
          <p:cNvPr id="33" name="Rounded Rectangle 32">
            <a:extLst>
              <a:ext uri="{FF2B5EF4-FFF2-40B4-BE49-F238E27FC236}">
                <a16:creationId xmlns:a16="http://schemas.microsoft.com/office/drawing/2014/main" id="{C8E3B7A4-7F02-4C55-9A54-7A9E85997C96}"/>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00:01</a:t>
            </a:r>
          </a:p>
        </p:txBody>
      </p:sp>
      <p:sp>
        <p:nvSpPr>
          <p:cNvPr id="34" name="Rounded Rectangle 33">
            <a:extLst>
              <a:ext uri="{FF2B5EF4-FFF2-40B4-BE49-F238E27FC236}">
                <a16:creationId xmlns:a16="http://schemas.microsoft.com/office/drawing/2014/main" id="{DC73793F-1738-4DA8-BDCE-9EF105CDDAFE}"/>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00:00</a:t>
            </a:r>
          </a:p>
        </p:txBody>
      </p:sp>
      <p:pic>
        <p:nvPicPr>
          <p:cNvPr id="35" name="Picture 2" descr="Káº¿t quáº£ hÃ¬nh áº£nh cho icon Äá»ng há»">
            <a:extLst>
              <a:ext uri="{FF2B5EF4-FFF2-40B4-BE49-F238E27FC236}">
                <a16:creationId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2409826"/>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a16="http://schemas.microsoft.com/office/drawing/2014/main" id="{B85D00D3-97A0-443A-811F-C81FB79DC16C}"/>
              </a:ext>
            </a:extLst>
          </p:cNvPr>
          <p:cNvSpPr/>
          <p:nvPr/>
        </p:nvSpPr>
        <p:spPr>
          <a:xfrm flipH="1">
            <a:off x="6194423" y="3783013"/>
            <a:ext cx="502012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T</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hắng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lớn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ở</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Xa</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-ra-</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tô</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ga.</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7" name="B">
            <a:extLst>
              <a:ext uri="{FF2B5EF4-FFF2-40B4-BE49-F238E27FC236}">
                <a16:creationId xmlns:a16="http://schemas.microsoft.com/office/drawing/2014/main" id="{474BE395-E78F-49F2-849F-B541ACAB5083}"/>
              </a:ext>
            </a:extLst>
          </p:cNvPr>
          <p:cNvSpPr/>
          <p:nvPr/>
        </p:nvSpPr>
        <p:spPr>
          <a:xfrm>
            <a:off x="1139107" y="4929188"/>
            <a:ext cx="4880693"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 </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Chè Bốt-xtơn”</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8" name="C">
            <a:extLst>
              <a:ext uri="{FF2B5EF4-FFF2-40B4-BE49-F238E27FC236}">
                <a16:creationId xmlns:a16="http://schemas.microsoft.com/office/drawing/2014/main" id="{62978351-CEC4-4DFB-9FDB-06F3D7BFE2D9}"/>
              </a:ext>
            </a:extLst>
          </p:cNvPr>
          <p:cNvSpPr/>
          <p:nvPr/>
        </p:nvSpPr>
        <p:spPr>
          <a:xfrm>
            <a:off x="1139696" y="3783013"/>
            <a:ext cx="4875342"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Hội</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nghị</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lục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địa</a:t>
            </a:r>
            <a:endPar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9" name="D">
            <a:extLst>
              <a:ext uri="{FF2B5EF4-FFF2-40B4-BE49-F238E27FC236}">
                <a16:creationId xmlns:a16="http://schemas.microsoft.com/office/drawing/2014/main" id="{D14CD7FF-E603-4474-8250-9B610D5AC6EE}"/>
              </a:ext>
            </a:extLst>
          </p:cNvPr>
          <p:cNvSpPr/>
          <p:nvPr/>
        </p:nvSpPr>
        <p:spPr>
          <a:xfrm flipH="1">
            <a:off x="6197599" y="4929188"/>
            <a:ext cx="5020129"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bố</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Tuyên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ngôn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độc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lập</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949453" y="907718"/>
            <a:ext cx="83759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4.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Sự</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kiện</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nào</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đánh</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dấu</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thực</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Anh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đã</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thừa</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nhận</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nền</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độc</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lập</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thuộc</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địa</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ở</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Bắc</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Mĩ</a:t>
            </a:r>
            <a:r>
              <a:rPr kumimoji="0" lang="en-US" alt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1725" y="802953"/>
            <a:ext cx="17541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0512" y="5723310"/>
            <a:ext cx="1723135" cy="11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1790700" y="24860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1790700" y="248126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1790700" y="247173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1790700" y="244157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0656" y="2287588"/>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6024816" y="4910139"/>
            <a:ext cx="445452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D.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rPr>
              <a:t>Hiệp ước Véc – xai năm 1783 được kí kết.  </a:t>
            </a:r>
          </a:p>
        </p:txBody>
      </p:sp>
      <p:sp>
        <p:nvSpPr>
          <p:cNvPr id="36" name="B">
            <a:extLst>
              <a:ext uri="{FF2B5EF4-FFF2-40B4-BE49-F238E27FC236}">
                <a16:creationId xmlns:a16="http://schemas.microsoft.com/office/drawing/2014/main" id="{2F9FE1F4-D121-4B08-BD8E-A6EFEBB241E4}"/>
              </a:ext>
            </a:extLst>
          </p:cNvPr>
          <p:cNvSpPr/>
          <p:nvPr/>
        </p:nvSpPr>
        <p:spPr>
          <a:xfrm>
            <a:off x="1652588" y="4910139"/>
            <a:ext cx="4343400"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Quân dân giành thắng lợi ở trận Xa-ra-tô-ga</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1652589" y="3763963"/>
            <a:ext cx="433863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Hiến pháp năm 1787 được ban hành.  </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8" name="D">
            <a:extLst>
              <a:ext uri="{FF2B5EF4-FFF2-40B4-BE49-F238E27FC236}">
                <a16:creationId xmlns:a16="http://schemas.microsoft.com/office/drawing/2014/main" id="{836BDBE0-E2F8-435B-ADFC-DEDCD4A3579C}"/>
              </a:ext>
            </a:extLst>
          </p:cNvPr>
          <p:cNvSpPr/>
          <p:nvPr/>
        </p:nvSpPr>
        <p:spPr>
          <a:xfrm flipH="1">
            <a:off x="5991226" y="3833244"/>
            <a:ext cx="4454525"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Tuyên ngôn Độc lập năm 1775 được công bố.</a:t>
            </a: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9"/>
          <a:stretch>
            <a:fillRect/>
          </a:stretch>
        </p:blipFill>
        <p:spPr>
          <a:xfrm>
            <a:off x="5286504" y="2127367"/>
            <a:ext cx="1723135" cy="1776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9168D3-47D7-FD4D-915F-6347DEEFD1AB}"/>
              </a:ext>
            </a:extLst>
          </p:cNvPr>
          <p:cNvGrpSpPr/>
          <p:nvPr/>
        </p:nvGrpSpPr>
        <p:grpSpPr>
          <a:xfrm>
            <a:off x="6419850" y="4889500"/>
            <a:ext cx="5772150" cy="1968500"/>
            <a:chOff x="3636645" y="6568567"/>
            <a:chExt cx="5772150" cy="1968500"/>
          </a:xfrm>
        </p:grpSpPr>
        <p:pic>
          <p:nvPicPr>
            <p:cNvPr id="7" name="Picture 3" descr="C:\Users\ADMIN\Desktop\Tai nguyen thiet ke tro choi\Bảng gỗ\49f1b87228eb6bdb68e300357ebeb9ca (2).jpg">
              <a:extLst>
                <a:ext uri="{FF2B5EF4-FFF2-40B4-BE49-F238E27FC236}">
                  <a16:creationId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eorgia"/>
                  <a:ea typeface="+mn-ea"/>
                  <a:cs typeface="+mn-cs"/>
                </a:rPr>
                <a:t>THE END</a:t>
              </a:r>
            </a:p>
          </p:txBody>
        </p:sp>
      </p:grpSp>
      <p:sp>
        <p:nvSpPr>
          <p:cNvPr id="3" name="TextBox 2">
            <a:extLst>
              <a:ext uri="{FF2B5EF4-FFF2-40B4-BE49-F238E27FC236}">
                <a16:creationId xmlns:a16="http://schemas.microsoft.com/office/drawing/2014/main" id="{7C550C15-2C9C-254D-BDB9-4E9E8D813B28}"/>
              </a:ext>
            </a:extLst>
          </p:cNvPr>
          <p:cNvSpPr txBox="1"/>
          <p:nvPr/>
        </p:nvSpPr>
        <p:spPr>
          <a:xfrm>
            <a:off x="-256032" y="0"/>
            <a:ext cx="12710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6" y="421612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0" y="-596210"/>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879" y="4160354"/>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3803" y="3568461"/>
            <a:ext cx="3597917" cy="3885751"/>
          </a:xfrm>
          <a:prstGeom prst="rect">
            <a:avLst/>
          </a:prstGeom>
        </p:spPr>
      </p:pic>
      <p:sp>
        <p:nvSpPr>
          <p:cNvPr id="2" name="Rectangle 1">
            <a:extLst>
              <a:ext uri="{FF2B5EF4-FFF2-40B4-BE49-F238E27FC236}">
                <a16:creationId xmlns:a16="http://schemas.microsoft.com/office/drawing/2014/main" id="{E96AE938-B652-5742-BB4B-A0234F9040A5}"/>
              </a:ext>
            </a:extLst>
          </p:cNvPr>
          <p:cNvSpPr/>
          <p:nvPr/>
        </p:nvSpPr>
        <p:spPr>
          <a:xfrm>
            <a:off x="3254516" y="2239463"/>
            <a:ext cx="568296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245104968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771C952-07B9-4C49-860D-8BA7F8FF75FD}"/>
              </a:ext>
            </a:extLst>
          </p:cNvPr>
          <p:cNvSpPr/>
          <p:nvPr/>
        </p:nvSpPr>
        <p:spPr>
          <a:xfrm>
            <a:off x="3889956" y="449986"/>
            <a:ext cx="4412088" cy="7184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VẬN DỤNG </a:t>
            </a:r>
          </a:p>
        </p:txBody>
      </p:sp>
      <p:pic>
        <p:nvPicPr>
          <p:cNvPr id="6" name="Picture 5">
            <a:extLst>
              <a:ext uri="{FF2B5EF4-FFF2-40B4-BE49-F238E27FC236}">
                <a16:creationId xmlns:a16="http://schemas.microsoft.com/office/drawing/2014/main" id="{B2BA8CE7-A882-474F-A81F-AB6EA8C1BBB0}"/>
              </a:ext>
            </a:extLst>
          </p:cNvPr>
          <p:cNvPicPr>
            <a:picLocks noChangeAspect="1"/>
          </p:cNvPicPr>
          <p:nvPr/>
        </p:nvPicPr>
        <p:blipFill rotWithShape="1">
          <a:blip r:embed="rId3"/>
          <a:srcRect r="6947"/>
          <a:stretch/>
        </p:blipFill>
        <p:spPr>
          <a:xfrm>
            <a:off x="10366018" y="274919"/>
            <a:ext cx="1314012" cy="1401325"/>
          </a:xfrm>
          <a:prstGeom prst="rect">
            <a:avLst/>
          </a:prstGeom>
        </p:spPr>
      </p:pic>
      <p:sp>
        <p:nvSpPr>
          <p:cNvPr id="3" name="Rectangle 2">
            <a:extLst>
              <a:ext uri="{FF2B5EF4-FFF2-40B4-BE49-F238E27FC236}">
                <a16:creationId xmlns:a16="http://schemas.microsoft.com/office/drawing/2014/main" id="{ADEF7B02-C59B-1E4A-A932-78DA4A2465AC}"/>
              </a:ext>
            </a:extLst>
          </p:cNvPr>
          <p:cNvSpPr/>
          <p:nvPr/>
        </p:nvSpPr>
        <p:spPr>
          <a:xfrm>
            <a:off x="511970" y="1676244"/>
            <a:ext cx="5584030" cy="3539430"/>
          </a:xfrm>
          <a:prstGeom prst="rect">
            <a:avLst/>
          </a:prstGeom>
        </p:spPr>
        <p:txBody>
          <a:bodyPr wrap="square">
            <a:spAutoFit/>
          </a:bodyPr>
          <a:lstStyle/>
          <a:p>
            <a:pPr lvl="0" algn="ctr">
              <a:defRPr/>
            </a:pPr>
            <a:r>
              <a:rPr lang="vi-VN" sz="3200">
                <a:solidFill>
                  <a:prstClr val="black"/>
                </a:solidFill>
                <a:latin typeface="Times New Roman" panose="02020603050405020304" pitchFamily="18" charset="0"/>
                <a:cs typeface="Times New Roman" panose="02020603050405020304" pitchFamily="18" charset="0"/>
              </a:rPr>
              <a:t>Tìm hiểu thông tin từ sách, báo, internet và cho biết: Mặt sau của đồng 2 đô-la Mỹ (USD) in hình ảnh của sự kiện nào trong Chiến tranh giành độc lập của 13 thuộc địa Anh ở Bắc Mỹ? Ý nghĩa của điều này là gì?</a:t>
            </a:r>
            <a:endParaRPr kumimoji="0" 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A55E8F6F-D27E-0FDC-4D43-4BA527068186}"/>
              </a:ext>
            </a:extLst>
          </p:cNvPr>
          <p:cNvPicPr>
            <a:picLocks noChangeAspect="1"/>
          </p:cNvPicPr>
          <p:nvPr/>
        </p:nvPicPr>
        <p:blipFill rotWithShape="1">
          <a:blip r:embed="rId4"/>
          <a:srcRect l="16195" t="4009" r="17138" b="6561"/>
          <a:stretch/>
        </p:blipFill>
        <p:spPr>
          <a:xfrm>
            <a:off x="6075978" y="1432132"/>
            <a:ext cx="5564009" cy="4975882"/>
          </a:xfrm>
          <a:prstGeom prst="roundRect">
            <a:avLst>
              <a:gd name="adj" fmla="val 9212"/>
            </a:avLst>
          </a:prstGeom>
        </p:spPr>
      </p:pic>
      <p:pic>
        <p:nvPicPr>
          <p:cNvPr id="2" name="Picture 1" descr="A picture containing text&#10;&#10;Description automatically generated">
            <a:extLst>
              <a:ext uri="{FF2B5EF4-FFF2-40B4-BE49-F238E27FC236}">
                <a16:creationId xmlns:a16="http://schemas.microsoft.com/office/drawing/2014/main" id="{7E7F9561-4D9C-750C-BF8F-7FB0F9F7A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Tree>
    <p:extLst>
      <p:ext uri="{BB962C8B-B14F-4D97-AF65-F5344CB8AC3E}">
        <p14:creationId xmlns:p14="http://schemas.microsoft.com/office/powerpoint/2010/main" val="785378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41" name="TextBox 40">
            <a:extLst>
              <a:ext uri="{FF2B5EF4-FFF2-40B4-BE49-F238E27FC236}">
                <a16:creationId xmlns:a16="http://schemas.microsoft.com/office/drawing/2014/main" id="{0289258F-1ED1-754A-90AD-A638435F6D15}"/>
              </a:ext>
            </a:extLst>
          </p:cNvPr>
          <p:cNvSpPr txBox="1">
            <a:spLocks noChangeArrowheads="1"/>
          </p:cNvSpPr>
          <p:nvPr/>
        </p:nvSpPr>
        <p:spPr bwMode="auto">
          <a:xfrm>
            <a:off x="0" y="887185"/>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CHIẾN </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TRANH GIÀNH ĐỘC LẬP </a:t>
            </a: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CỦA 13 </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THUỘC ĐỊA ANH </a:t>
            </a:r>
            <a:r>
              <a:rPr kumimoji="0" lang="en-US" altLang="en-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Ở</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BẮC MĨ</a:t>
            </a:r>
          </a:p>
        </p:txBody>
      </p:sp>
      <p:sp>
        <p:nvSpPr>
          <p:cNvPr id="28" name="Rectangle 27">
            <a:extLst>
              <a:ext uri="{FF2B5EF4-FFF2-40B4-BE49-F238E27FC236}">
                <a16:creationId xmlns:a16="http://schemas.microsoft.com/office/drawing/2014/main" id="{928809EF-31C7-A94D-B8EE-58F5E53631B9}"/>
              </a:ext>
            </a:extLst>
          </p:cNvPr>
          <p:cNvSpPr/>
          <p:nvPr/>
        </p:nvSpPr>
        <p:spPr>
          <a:xfrm>
            <a:off x="0" y="1538292"/>
            <a:ext cx="1185454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Nguyên nhân chiến tranh và sự thành lập Hợp chủng quốc Mỹ</a:t>
            </a:r>
            <a:endParaRPr kumimoji="0" lang="en-VN" sz="2400" b="1" i="0" u="none" strike="noStrike" kern="1200" cap="none" spc="0" normalizeH="0" baseline="0" noProof="0" dirty="0">
              <a:ln>
                <a:noFill/>
              </a:ln>
              <a:solidFill>
                <a:srgbClr val="696E72"/>
              </a:solidFill>
              <a:effectLst/>
              <a:uLnTx/>
              <a:uFillTx/>
              <a:latin typeface="Arial"/>
              <a:ea typeface="+mn-ea"/>
            </a:endParaRPr>
          </a:p>
        </p:txBody>
      </p:sp>
      <p:grpSp>
        <p:nvGrpSpPr>
          <p:cNvPr id="32" name="Group 31">
            <a:extLst>
              <a:ext uri="{FF2B5EF4-FFF2-40B4-BE49-F238E27FC236}">
                <a16:creationId xmlns:a16="http://schemas.microsoft.com/office/drawing/2014/main" id="{095F26A6-B331-1945-BD9A-DFE0252F4BFD}"/>
              </a:ext>
            </a:extLst>
          </p:cNvPr>
          <p:cNvGrpSpPr/>
          <p:nvPr/>
        </p:nvGrpSpPr>
        <p:grpSpPr>
          <a:xfrm>
            <a:off x="0" y="2737338"/>
            <a:ext cx="11854543" cy="1665514"/>
            <a:chOff x="163286" y="3200400"/>
            <a:chExt cx="11854543" cy="1665514"/>
          </a:xfrm>
        </p:grpSpPr>
        <p:sp>
          <p:nvSpPr>
            <p:cNvPr id="30" name="Rounded Rectangle 29">
              <a:extLst>
                <a:ext uri="{FF2B5EF4-FFF2-40B4-BE49-F238E27FC236}">
                  <a16:creationId xmlns:a16="http://schemas.microsoft.com/office/drawing/2014/main" id="{49F10D58-9699-5249-B520-1FFA60CD305E}"/>
                </a:ext>
              </a:extLst>
            </p:cNvPr>
            <p:cNvSpPr/>
            <p:nvPr/>
          </p:nvSpPr>
          <p:spPr>
            <a:xfrm>
              <a:off x="163286" y="3200400"/>
              <a:ext cx="11854543" cy="1665514"/>
            </a:xfrm>
            <a:prstGeom prst="roundRect">
              <a:avLst>
                <a:gd name="adj" fmla="val 2745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638D0F57-FF52-F346-98D6-639B1AA8564F}"/>
                </a:ext>
              </a:extLst>
            </p:cNvPr>
            <p:cNvSpPr/>
            <p:nvPr/>
          </p:nvSpPr>
          <p:spPr>
            <a:xfrm>
              <a:off x="709399" y="3251343"/>
              <a:ext cx="1109977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0070C0"/>
                  </a:solidFill>
                  <a:latin typeface="Times New Roman" panose="02020603050405020304" pitchFamily="18" charset="0"/>
                  <a:cs typeface="Times New Roman" panose="02020603050405020304" pitchFamily="18" charset="0"/>
                </a:rPr>
                <a:t>S</a:t>
              </a: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ự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xâm</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nhập</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thuộc</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địa</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en-US" sz="4400" b="1">
                  <a:solidFill>
                    <a:srgbClr val="0070C0"/>
                  </a:solidFill>
                  <a:latin typeface="Times New Roman" panose="02020603050405020304" pitchFamily="18" charset="0"/>
                  <a:cs typeface="Times New Roman" panose="02020603050405020304" pitchFamily="18" charset="0"/>
                </a:rPr>
                <a:t>thực dân</a:t>
              </a: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Anh </a:t>
              </a:r>
              <a:r>
                <a:rPr kumimoji="0" lang="en-US" sz="44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ở</a:t>
              </a: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Bắc Mỹ diễn ra như thế nào?</a:t>
              </a:r>
              <a:endPar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C588A961-3DED-488F-8E63-BC8C3E31C051}"/>
              </a:ext>
            </a:extLst>
          </p:cNvPr>
          <p:cNvSpPr/>
          <p:nvPr/>
        </p:nvSpPr>
        <p:spPr>
          <a:xfrm>
            <a:off x="3579792" y="1901952"/>
            <a:ext cx="4677626" cy="432730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组合 6">
            <a:extLst>
              <a:ext uri="{FF2B5EF4-FFF2-40B4-BE49-F238E27FC236}">
                <a16:creationId xmlns:a16="http://schemas.microsoft.com/office/drawing/2014/main" id="{71606AB2-F7A0-43CC-9A85-D2351EE4B477}"/>
              </a:ext>
            </a:extLst>
          </p:cNvPr>
          <p:cNvGrpSpPr/>
          <p:nvPr/>
        </p:nvGrpSpPr>
        <p:grpSpPr>
          <a:xfrm>
            <a:off x="8427403" y="2029386"/>
            <a:ext cx="3620151" cy="2659780"/>
            <a:chOff x="697418" y="1676931"/>
            <a:chExt cx="3433073" cy="1300468"/>
          </a:xfrm>
        </p:grpSpPr>
        <p:grpSp>
          <p:nvGrpSpPr>
            <p:cNvPr id="8" name="组合 7">
              <a:extLst>
                <a:ext uri="{FF2B5EF4-FFF2-40B4-BE49-F238E27FC236}">
                  <a16:creationId xmlns:a16="http://schemas.microsoft.com/office/drawing/2014/main" id="{D5854427-FACB-442E-ADF2-670B9D9DD8F3}"/>
                </a:ext>
              </a:extLst>
            </p:cNvPr>
            <p:cNvGrpSpPr/>
            <p:nvPr/>
          </p:nvGrpSpPr>
          <p:grpSpPr>
            <a:xfrm>
              <a:off x="697418" y="1739570"/>
              <a:ext cx="3068988" cy="1237829"/>
              <a:chOff x="517513" y="4328643"/>
              <a:chExt cx="3068988" cy="1237829"/>
            </a:xfrm>
          </p:grpSpPr>
          <p:sp>
            <p:nvSpPr>
              <p:cNvPr id="10" name="矩形 9">
                <a:extLst>
                  <a:ext uri="{FF2B5EF4-FFF2-40B4-BE49-F238E27FC236}">
                    <a16:creationId xmlns:a16="http://schemas.microsoft.com/office/drawing/2014/main" id="{FFFCFFC9-631B-46C1-86F4-92DABC0AAD8E}"/>
                  </a:ext>
                </a:extLst>
              </p:cNvPr>
              <p:cNvSpPr/>
              <p:nvPr/>
            </p:nvSpPr>
            <p:spPr>
              <a:xfrm>
                <a:off x="517513" y="4678618"/>
                <a:ext cx="3068988" cy="887854"/>
              </a:xfrm>
              <a:prstGeom prst="rect">
                <a:avLst/>
              </a:prstGeom>
            </p:spPr>
            <p:txBody>
              <a:bodyPr vert="horz"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a:ln>
                      <a:noFill/>
                    </a:ln>
                    <a:solidFill>
                      <a:srgbClr val="0070C0"/>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CÁC CUỘC CÁCH MẠNG TƯ SẢN Ở CHÂU ÂU VÀ BẮC MỸ (T</a:t>
                </a:r>
                <a:r>
                  <a:rPr kumimoji="0" lang="en-US" altLang="zh-CN" sz="2800" b="1" i="0" u="none" strike="noStrike" kern="1200" cap="none" spc="0" normalizeH="0" baseline="0" noProof="0">
                    <a:ln>
                      <a:noFill/>
                    </a:ln>
                    <a:solidFill>
                      <a:srgbClr val="0070C0"/>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3</a:t>
                </a:r>
                <a:r>
                  <a:rPr kumimoji="0" lang="vi-VN" altLang="zh-CN" sz="2800" b="1" i="0" u="none" strike="noStrike" kern="1200" cap="none" spc="0" normalizeH="0" baseline="0" noProof="0">
                    <a:ln>
                      <a:noFill/>
                    </a:ln>
                    <a:solidFill>
                      <a:srgbClr val="0070C0"/>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a:t>
                </a:r>
              </a:p>
            </p:txBody>
          </p:sp>
          <p:sp>
            <p:nvSpPr>
              <p:cNvPr id="11" name="矩形 10">
                <a:extLst>
                  <a:ext uri="{FF2B5EF4-FFF2-40B4-BE49-F238E27FC236}">
                    <a16:creationId xmlns:a16="http://schemas.microsoft.com/office/drawing/2014/main" id="{F12CD5F7-2FB0-4C3B-AF5A-272D69263583}"/>
                  </a:ext>
                </a:extLst>
              </p:cNvPr>
              <p:cNvSpPr/>
              <p:nvPr/>
            </p:nvSpPr>
            <p:spPr>
              <a:xfrm>
                <a:off x="542923" y="4328643"/>
                <a:ext cx="2870197" cy="255822"/>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CHUẨN BỊ</a:t>
                </a:r>
                <a:endParaRPr kumimoji="0" lang="zh-CN" altLang="en-US" sz="2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grpSp>
        <p:pic>
          <p:nvPicPr>
            <p:cNvPr id="9" name="图片 8">
              <a:extLst>
                <a:ext uri="{FF2B5EF4-FFF2-40B4-BE49-F238E27FC236}">
                  <a16:creationId xmlns:a16="http://schemas.microsoft.com/office/drawing/2014/main" id="{A42646AC-6632-4F9A-8F72-B84EA5B3C6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3721710" y="1676931"/>
              <a:ext cx="408781" cy="810585"/>
            </a:xfrm>
            <a:prstGeom prst="rect">
              <a:avLst/>
            </a:prstGeom>
          </p:spPr>
        </p:pic>
      </p:grpSp>
      <p:grpSp>
        <p:nvGrpSpPr>
          <p:cNvPr id="17" name="组合 16">
            <a:extLst>
              <a:ext uri="{FF2B5EF4-FFF2-40B4-BE49-F238E27FC236}">
                <a16:creationId xmlns:a16="http://schemas.microsoft.com/office/drawing/2014/main" id="{FFF27159-FF5E-463F-A9E4-25D0D3F01EA5}"/>
              </a:ext>
            </a:extLst>
          </p:cNvPr>
          <p:cNvGrpSpPr/>
          <p:nvPr/>
        </p:nvGrpSpPr>
        <p:grpSpPr>
          <a:xfrm>
            <a:off x="267181" y="2275198"/>
            <a:ext cx="3312611" cy="2691929"/>
            <a:chOff x="717129" y="1691859"/>
            <a:chExt cx="3312611" cy="2324167"/>
          </a:xfrm>
        </p:grpSpPr>
        <p:grpSp>
          <p:nvGrpSpPr>
            <p:cNvPr id="18" name="组合 17">
              <a:extLst>
                <a:ext uri="{FF2B5EF4-FFF2-40B4-BE49-F238E27FC236}">
                  <a16:creationId xmlns:a16="http://schemas.microsoft.com/office/drawing/2014/main" id="{494A6C93-346F-477D-9988-8E0C6E540BBF}"/>
                </a:ext>
              </a:extLst>
            </p:cNvPr>
            <p:cNvGrpSpPr/>
            <p:nvPr/>
          </p:nvGrpSpPr>
          <p:grpSpPr>
            <a:xfrm>
              <a:off x="793514" y="2229832"/>
              <a:ext cx="3236226" cy="1786194"/>
              <a:chOff x="613609" y="4818905"/>
              <a:chExt cx="3236226" cy="1786194"/>
            </a:xfrm>
          </p:grpSpPr>
          <p:sp>
            <p:nvSpPr>
              <p:cNvPr id="20" name="矩形 19">
                <a:extLst>
                  <a:ext uri="{FF2B5EF4-FFF2-40B4-BE49-F238E27FC236}">
                    <a16:creationId xmlns:a16="http://schemas.microsoft.com/office/drawing/2014/main" id="{3A03A502-A603-416C-A5C3-D336F8CF5CCF}"/>
                  </a:ext>
                </a:extLst>
              </p:cNvPr>
              <p:cNvSpPr/>
              <p:nvPr/>
            </p:nvSpPr>
            <p:spPr>
              <a:xfrm>
                <a:off x="613609" y="5409317"/>
                <a:ext cx="3236226" cy="1195782"/>
              </a:xfrm>
              <a:prstGeom prst="rect">
                <a:avLst/>
              </a:prstGeom>
            </p:spPr>
            <p:txBody>
              <a:bodyPr vert="horz"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Học</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cũ</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và</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trả</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lời</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các</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câu</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hỏi</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trong</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sách</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giáo</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khoa.</a:t>
                </a:r>
                <a:endParaRPr kumimoji="0" lang="zh-CN" alt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21" name="矩形 20">
                <a:extLst>
                  <a:ext uri="{FF2B5EF4-FFF2-40B4-BE49-F238E27FC236}">
                    <a16:creationId xmlns:a16="http://schemas.microsoft.com/office/drawing/2014/main" id="{BB638929-5968-4B31-A7DB-50FFC5525290}"/>
                  </a:ext>
                </a:extLst>
              </p:cNvPr>
              <p:cNvSpPr/>
              <p:nvPr/>
            </p:nvSpPr>
            <p:spPr>
              <a:xfrm>
                <a:off x="960779" y="4818905"/>
                <a:ext cx="2376149" cy="45174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HỌC</a:t>
                </a:r>
                <a:endParaRPr kumimoji="0" lang="zh-CN" altLang="en-US" sz="2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grpSp>
        <p:pic>
          <p:nvPicPr>
            <p:cNvPr id="19" name="图片 18">
              <a:extLst>
                <a:ext uri="{FF2B5EF4-FFF2-40B4-BE49-F238E27FC236}">
                  <a16:creationId xmlns:a16="http://schemas.microsoft.com/office/drawing/2014/main" id="{124A459E-3E47-4327-ACE7-80C3980EC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717129" y="1691859"/>
              <a:ext cx="408781" cy="1308030"/>
            </a:xfrm>
            <a:prstGeom prst="rect">
              <a:avLst/>
            </a:prstGeom>
          </p:spPr>
        </p:pic>
      </p:grpSp>
      <p:sp>
        <p:nvSpPr>
          <p:cNvPr id="28" name="Rectangle 27"/>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Top 10 đoạn văn tả ngôi nhà bằng tiếng Anh có dịch dành cho học sinh lớp 6"/>
          <p:cNvPicPr>
            <a:picLocks noChangeAspect="1" noChangeArrowheads="1"/>
          </p:cNvPicPr>
          <p:nvPr/>
        </p:nvPicPr>
        <p:blipFill rotWithShape="1">
          <a:blip r:embed="rId4">
            <a:extLst>
              <a:ext uri="{28A0092B-C50C-407E-A947-70E740481C1C}">
                <a14:useLocalDpi xmlns:a14="http://schemas.microsoft.com/office/drawing/2010/main" val="0"/>
              </a:ext>
            </a:extLst>
          </a:blip>
          <a:srcRect l="18010" t="8868" r="14835" b="-1488"/>
          <a:stretch/>
        </p:blipFill>
        <p:spPr bwMode="auto">
          <a:xfrm>
            <a:off x="3657151" y="2080040"/>
            <a:ext cx="4485100" cy="4123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id="{55068D34-CEA0-40AF-B23A-29C39F9E4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3037" y="2029385"/>
            <a:ext cx="1764895" cy="1764895"/>
          </a:xfrm>
          <a:prstGeom prst="rect">
            <a:avLst/>
          </a:prstGeom>
        </p:spPr>
      </p:pic>
      <p:sp>
        <p:nvSpPr>
          <p:cNvPr id="2" name="Rectangle 1">
            <a:extLst>
              <a:ext uri="{FF2B5EF4-FFF2-40B4-BE49-F238E27FC236}">
                <a16:creationId xmlns:a16="http://schemas.microsoft.com/office/drawing/2014/main" id="{D24B4B65-243E-764E-A5F8-DCF2996EBEDB}"/>
              </a:ext>
            </a:extLst>
          </p:cNvPr>
          <p:cNvSpPr/>
          <p:nvPr/>
        </p:nvSpPr>
        <p:spPr>
          <a:xfrm>
            <a:off x="4929113" y="554325"/>
            <a:ext cx="2896948"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DẶN DÒ</a:t>
            </a:r>
          </a:p>
        </p:txBody>
      </p:sp>
      <p:pic>
        <p:nvPicPr>
          <p:cNvPr id="3" name="Picture 2" descr="A picture containing text&#10;&#10;Description automatically generated">
            <a:extLst>
              <a:ext uri="{FF2B5EF4-FFF2-40B4-BE49-F238E27FC236}">
                <a16:creationId xmlns:a16="http://schemas.microsoft.com/office/drawing/2014/main" id="{A1CEACBF-BE49-BC7A-BB51-8DE4A73D8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spTree>
    <p:extLst>
      <p:ext uri="{BB962C8B-B14F-4D97-AF65-F5344CB8AC3E}">
        <p14:creationId xmlns:p14="http://schemas.microsoft.com/office/powerpoint/2010/main" val="1390608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67AA4E2-3278-AD90-00B0-C66B8A64F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6779" y="5970815"/>
            <a:ext cx="1095528" cy="1105054"/>
          </a:xfrm>
          <a:prstGeom prst="rect">
            <a:avLst/>
          </a:prstGeom>
        </p:spPr>
      </p:pic>
      <p:pic>
        <p:nvPicPr>
          <p:cNvPr id="147457" name="Picture 69" descr="Ban do TG trong">
            <a:extLst>
              <a:ext uri="{FF2B5EF4-FFF2-40B4-BE49-F238E27FC236}">
                <a16:creationId xmlns:a16="http://schemas.microsoft.com/office/drawing/2014/main" id="{25E6C0F4-7413-E046-B3F0-27C1EE4FE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80888"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Freeform 5">
            <a:extLst>
              <a:ext uri="{FF2B5EF4-FFF2-40B4-BE49-F238E27FC236}">
                <a16:creationId xmlns:a16="http://schemas.microsoft.com/office/drawing/2014/main" id="{D5C76D08-6940-EF49-848D-8ED041B0F34F}"/>
              </a:ext>
            </a:extLst>
          </p:cNvPr>
          <p:cNvSpPr>
            <a:spLocks/>
          </p:cNvSpPr>
          <p:nvPr/>
        </p:nvSpPr>
        <p:spPr bwMode="auto">
          <a:xfrm>
            <a:off x="3214688" y="2857500"/>
            <a:ext cx="952500" cy="44450"/>
          </a:xfrm>
          <a:custGeom>
            <a:avLst/>
            <a:gdLst>
              <a:gd name="T0" fmla="*/ 0 w 846"/>
              <a:gd name="T1" fmla="*/ 2147483646 h 66"/>
              <a:gd name="T2" fmla="*/ 2147483646 w 846"/>
              <a:gd name="T3" fmla="*/ 2147483646 h 66"/>
              <a:gd name="T4" fmla="*/ 2147483646 w 846"/>
              <a:gd name="T5" fmla="*/ 2147483646 h 66"/>
              <a:gd name="T6" fmla="*/ 2147483646 w 846"/>
              <a:gd name="T7" fmla="*/ 2147483646 h 66"/>
              <a:gd name="T8" fmla="*/ 2147483646 w 846"/>
              <a:gd name="T9" fmla="*/ 2147483646 h 66"/>
              <a:gd name="T10" fmla="*/ 2147483646 w 846"/>
              <a:gd name="T11" fmla="*/ 2147483646 h 66"/>
              <a:gd name="T12" fmla="*/ 2147483646 w 846"/>
              <a:gd name="T13" fmla="*/ 2147483646 h 66"/>
              <a:gd name="T14" fmla="*/ 2147483646 w 846"/>
              <a:gd name="T15" fmla="*/ 2147483646 h 66"/>
              <a:gd name="T16" fmla="*/ 2147483646 w 846"/>
              <a:gd name="T17" fmla="*/ 2147483646 h 66"/>
              <a:gd name="T18" fmla="*/ 2147483646 w 846"/>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6"/>
              <a:gd name="T31" fmla="*/ 0 h 66"/>
              <a:gd name="T32" fmla="*/ 846 w 846"/>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6" h="66">
                <a:moveTo>
                  <a:pt x="0" y="66"/>
                </a:moveTo>
                <a:cubicBezTo>
                  <a:pt x="3" y="64"/>
                  <a:pt x="3" y="54"/>
                  <a:pt x="18" y="51"/>
                </a:cubicBezTo>
                <a:cubicBezTo>
                  <a:pt x="33" y="49"/>
                  <a:pt x="66" y="55"/>
                  <a:pt x="90" y="51"/>
                </a:cubicBezTo>
                <a:cubicBezTo>
                  <a:pt x="114" y="48"/>
                  <a:pt x="142" y="36"/>
                  <a:pt x="161" y="29"/>
                </a:cubicBezTo>
                <a:cubicBezTo>
                  <a:pt x="180" y="23"/>
                  <a:pt x="183" y="15"/>
                  <a:pt x="206" y="11"/>
                </a:cubicBezTo>
                <a:cubicBezTo>
                  <a:pt x="229" y="7"/>
                  <a:pt x="255" y="0"/>
                  <a:pt x="298" y="4"/>
                </a:cubicBezTo>
                <a:cubicBezTo>
                  <a:pt x="341" y="7"/>
                  <a:pt x="429" y="27"/>
                  <a:pt x="464" y="33"/>
                </a:cubicBezTo>
                <a:cubicBezTo>
                  <a:pt x="498" y="39"/>
                  <a:pt x="489" y="39"/>
                  <a:pt x="504" y="40"/>
                </a:cubicBezTo>
                <a:cubicBezTo>
                  <a:pt x="519" y="42"/>
                  <a:pt x="498" y="47"/>
                  <a:pt x="555" y="40"/>
                </a:cubicBezTo>
                <a:cubicBezTo>
                  <a:pt x="612" y="33"/>
                  <a:pt x="786" y="8"/>
                  <a:pt x="846" y="0"/>
                </a:cubicBezTo>
              </a:path>
            </a:pathLst>
          </a:custGeom>
          <a:noFill/>
          <a:ln w="57150">
            <a:solidFill>
              <a:srgbClr val="9933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270" name="Freeform 6">
            <a:extLst>
              <a:ext uri="{FF2B5EF4-FFF2-40B4-BE49-F238E27FC236}">
                <a16:creationId xmlns:a16="http://schemas.microsoft.com/office/drawing/2014/main" id="{C09A9CF4-D7C1-B843-91BF-F57832EA81F5}"/>
              </a:ext>
            </a:extLst>
          </p:cNvPr>
          <p:cNvSpPr>
            <a:spLocks/>
          </p:cNvSpPr>
          <p:nvPr/>
        </p:nvSpPr>
        <p:spPr bwMode="auto">
          <a:xfrm>
            <a:off x="4395788" y="2286000"/>
            <a:ext cx="952500" cy="615950"/>
          </a:xfrm>
          <a:custGeom>
            <a:avLst/>
            <a:gdLst>
              <a:gd name="T0" fmla="*/ 2147483646 w 284"/>
              <a:gd name="T1" fmla="*/ 0 h 323"/>
              <a:gd name="T2" fmla="*/ 2147483646 w 284"/>
              <a:gd name="T3" fmla="*/ 2147483646 h 323"/>
              <a:gd name="T4" fmla="*/ 2147483646 w 284"/>
              <a:gd name="T5" fmla="*/ 2147483646 h 323"/>
              <a:gd name="T6" fmla="*/ 0 w 284"/>
              <a:gd name="T7" fmla="*/ 2147483646 h 323"/>
              <a:gd name="T8" fmla="*/ 0 60000 65536"/>
              <a:gd name="T9" fmla="*/ 0 60000 65536"/>
              <a:gd name="T10" fmla="*/ 0 60000 65536"/>
              <a:gd name="T11" fmla="*/ 0 60000 65536"/>
              <a:gd name="T12" fmla="*/ 0 w 284"/>
              <a:gd name="T13" fmla="*/ 0 h 323"/>
              <a:gd name="T14" fmla="*/ 284 w 284"/>
              <a:gd name="T15" fmla="*/ 323 h 323"/>
            </a:gdLst>
            <a:ahLst/>
            <a:cxnLst>
              <a:cxn ang="T8">
                <a:pos x="T0" y="T1"/>
              </a:cxn>
              <a:cxn ang="T9">
                <a:pos x="T2" y="T3"/>
              </a:cxn>
              <a:cxn ang="T10">
                <a:pos x="T4" y="T5"/>
              </a:cxn>
              <a:cxn ang="T11">
                <a:pos x="T6" y="T7"/>
              </a:cxn>
            </a:cxnLst>
            <a:rect l="T12" t="T13" r="T14" b="T15"/>
            <a:pathLst>
              <a:path w="284" h="323">
                <a:moveTo>
                  <a:pt x="284" y="0"/>
                </a:moveTo>
                <a:cubicBezTo>
                  <a:pt x="270" y="27"/>
                  <a:pt x="237" y="114"/>
                  <a:pt x="200" y="164"/>
                </a:cubicBezTo>
                <a:cubicBezTo>
                  <a:pt x="163" y="214"/>
                  <a:pt x="93" y="277"/>
                  <a:pt x="60" y="300"/>
                </a:cubicBezTo>
                <a:cubicBezTo>
                  <a:pt x="27" y="323"/>
                  <a:pt x="15" y="312"/>
                  <a:pt x="0" y="300"/>
                </a:cubicBezTo>
              </a:path>
            </a:pathLst>
          </a:custGeom>
          <a:noFill/>
          <a:ln w="57150">
            <a:solidFill>
              <a:srgbClr val="99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281" name="Rectangle 17">
            <a:extLst>
              <a:ext uri="{FF2B5EF4-FFF2-40B4-BE49-F238E27FC236}">
                <a16:creationId xmlns:a16="http://schemas.microsoft.com/office/drawing/2014/main" id="{DD5132CF-D5C1-804D-AF6A-744DB62BB09B}"/>
              </a:ext>
            </a:extLst>
          </p:cNvPr>
          <p:cNvSpPr>
            <a:spLocks noChangeArrowheads="1"/>
          </p:cNvSpPr>
          <p:nvPr/>
        </p:nvSpPr>
        <p:spPr bwMode="auto">
          <a:xfrm>
            <a:off x="3884613" y="2895600"/>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QĐ. Canari</a:t>
            </a:r>
          </a:p>
        </p:txBody>
      </p:sp>
      <p:sp>
        <p:nvSpPr>
          <p:cNvPr id="11282" name="Rectangle 18">
            <a:extLst>
              <a:ext uri="{FF2B5EF4-FFF2-40B4-BE49-F238E27FC236}">
                <a16:creationId xmlns:a16="http://schemas.microsoft.com/office/drawing/2014/main" id="{98382DF8-ED1A-FE46-B24A-D82FB59D40BE}"/>
              </a:ext>
            </a:extLst>
          </p:cNvPr>
          <p:cNvSpPr>
            <a:spLocks noChangeArrowheads="1"/>
          </p:cNvSpPr>
          <p:nvPr/>
        </p:nvSpPr>
        <p:spPr bwMode="auto">
          <a:xfrm>
            <a:off x="3176588" y="2386013"/>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Đ.San sanvado</a:t>
            </a:r>
          </a:p>
        </p:txBody>
      </p:sp>
      <p:sp>
        <p:nvSpPr>
          <p:cNvPr id="11334" name="Rectangle 70">
            <a:extLst>
              <a:ext uri="{FF2B5EF4-FFF2-40B4-BE49-F238E27FC236}">
                <a16:creationId xmlns:a16="http://schemas.microsoft.com/office/drawing/2014/main" id="{0B769325-0E51-5742-926C-0249F1CE549F}"/>
              </a:ext>
            </a:extLst>
          </p:cNvPr>
          <p:cNvSpPr>
            <a:spLocks noChangeArrowheads="1"/>
          </p:cNvSpPr>
          <p:nvPr/>
        </p:nvSpPr>
        <p:spPr bwMode="auto">
          <a:xfrm>
            <a:off x="4271963" y="1679575"/>
            <a:ext cx="1022350" cy="304800"/>
          </a:xfrm>
          <a:prstGeom prst="rect">
            <a:avLst/>
          </a:prstGeom>
          <a:solidFill>
            <a:schemeClr val="accent4">
              <a:lumMod val="20000"/>
              <a:lumOff val="80000"/>
            </a:schemeClr>
          </a:solidFill>
          <a:ln w="9525">
            <a:solidFill>
              <a:srgbClr val="00CCFF"/>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00000"/>
                </a:solidFill>
                <a:effectLst/>
                <a:uLnTx/>
                <a:uFillTx/>
                <a:latin typeface="Times New Roman" pitchFamily="18" charset="0"/>
                <a:ea typeface="+mn-ea"/>
                <a:cs typeface="Times New Roman" pitchFamily="18" charset="0"/>
              </a:rPr>
              <a:t>1492</a:t>
            </a:r>
          </a:p>
        </p:txBody>
      </p:sp>
      <p:sp>
        <p:nvSpPr>
          <p:cNvPr id="147463" name="Freeform 72">
            <a:extLst>
              <a:ext uri="{FF2B5EF4-FFF2-40B4-BE49-F238E27FC236}">
                <a16:creationId xmlns:a16="http://schemas.microsoft.com/office/drawing/2014/main" id="{80302274-D975-DB4A-BB72-8DF1E60D9817}"/>
              </a:ext>
            </a:extLst>
          </p:cNvPr>
          <p:cNvSpPr>
            <a:spLocks/>
          </p:cNvSpPr>
          <p:nvPr/>
        </p:nvSpPr>
        <p:spPr bwMode="auto">
          <a:xfrm>
            <a:off x="5354638" y="1962150"/>
            <a:ext cx="307975" cy="254000"/>
          </a:xfrm>
          <a:custGeom>
            <a:avLst/>
            <a:gdLst>
              <a:gd name="T0" fmla="*/ 2147483646 w 194"/>
              <a:gd name="T1" fmla="*/ 0 h 160"/>
              <a:gd name="T2" fmla="*/ 2147483646 w 194"/>
              <a:gd name="T3" fmla="*/ 2147483646 h 160"/>
              <a:gd name="T4" fmla="*/ 2147483646 w 194"/>
              <a:gd name="T5" fmla="*/ 2147483646 h 160"/>
              <a:gd name="T6" fmla="*/ 2147483646 w 194"/>
              <a:gd name="T7" fmla="*/ 2147483646 h 160"/>
              <a:gd name="T8" fmla="*/ 2147483646 w 194"/>
              <a:gd name="T9" fmla="*/ 0 h 160"/>
              <a:gd name="T10" fmla="*/ 0 60000 65536"/>
              <a:gd name="T11" fmla="*/ 0 60000 65536"/>
              <a:gd name="T12" fmla="*/ 0 60000 65536"/>
              <a:gd name="T13" fmla="*/ 0 60000 65536"/>
              <a:gd name="T14" fmla="*/ 0 60000 65536"/>
              <a:gd name="T15" fmla="*/ 0 w 194"/>
              <a:gd name="T16" fmla="*/ 0 h 160"/>
              <a:gd name="T17" fmla="*/ 194 w 194"/>
              <a:gd name="T18" fmla="*/ 160 h 160"/>
            </a:gdLst>
            <a:ahLst/>
            <a:cxnLst>
              <a:cxn ang="T10">
                <a:pos x="T0" y="T1"/>
              </a:cxn>
              <a:cxn ang="T11">
                <a:pos x="T2" y="T3"/>
              </a:cxn>
              <a:cxn ang="T12">
                <a:pos x="T4" y="T5"/>
              </a:cxn>
              <a:cxn ang="T13">
                <a:pos x="T6" y="T7"/>
              </a:cxn>
              <a:cxn ang="T14">
                <a:pos x="T8" y="T9"/>
              </a:cxn>
            </a:cxnLst>
            <a:rect l="T15" t="T16" r="T17" b="T18"/>
            <a:pathLst>
              <a:path w="194" h="160">
                <a:moveTo>
                  <a:pt x="123" y="0"/>
                </a:moveTo>
                <a:cubicBezTo>
                  <a:pt x="0" y="17"/>
                  <a:pt x="72" y="56"/>
                  <a:pt x="65" y="120"/>
                </a:cubicBezTo>
                <a:cubicBezTo>
                  <a:pt x="112" y="137"/>
                  <a:pt x="100" y="150"/>
                  <a:pt x="153" y="160"/>
                </a:cubicBezTo>
                <a:cubicBezTo>
                  <a:pt x="194" y="127"/>
                  <a:pt x="125" y="88"/>
                  <a:pt x="147" y="52"/>
                </a:cubicBezTo>
                <a:cubicBezTo>
                  <a:pt x="137" y="12"/>
                  <a:pt x="192" y="18"/>
                  <a:pt x="123" y="0"/>
                </a:cubicBezTo>
                <a:close/>
              </a:path>
            </a:pathLst>
          </a:custGeom>
          <a:solidFill>
            <a:srgbClr val="99FFCC"/>
          </a:solidFill>
          <a:ln w="9525">
            <a:solidFill>
              <a:srgbClr val="99FF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147464" name="Group 73">
            <a:extLst>
              <a:ext uri="{FF2B5EF4-FFF2-40B4-BE49-F238E27FC236}">
                <a16:creationId xmlns:a16="http://schemas.microsoft.com/office/drawing/2014/main" id="{4921FC92-B7F0-EE4E-A4AD-CE074DB9C8ED}"/>
              </a:ext>
            </a:extLst>
          </p:cNvPr>
          <p:cNvGrpSpPr>
            <a:grpSpLocks/>
          </p:cNvGrpSpPr>
          <p:nvPr/>
        </p:nvGrpSpPr>
        <p:grpSpPr bwMode="auto">
          <a:xfrm>
            <a:off x="11113" y="4552950"/>
            <a:ext cx="2057400" cy="2209800"/>
            <a:chOff x="96" y="2880"/>
            <a:chExt cx="1296" cy="1392"/>
          </a:xfrm>
        </p:grpSpPr>
        <p:sp>
          <p:nvSpPr>
            <p:cNvPr id="147478" name="Rectangle 74">
              <a:extLst>
                <a:ext uri="{FF2B5EF4-FFF2-40B4-BE49-F238E27FC236}">
                  <a16:creationId xmlns:a16="http://schemas.microsoft.com/office/drawing/2014/main" id="{953A84C0-B8BC-AB4D-8FC3-18A4CAF1F890}"/>
                </a:ext>
              </a:extLst>
            </p:cNvPr>
            <p:cNvSpPr>
              <a:spLocks noChangeArrowheads="1"/>
            </p:cNvSpPr>
            <p:nvPr/>
          </p:nvSpPr>
          <p:spPr bwMode="auto">
            <a:xfrm>
              <a:off x="96" y="2880"/>
              <a:ext cx="1296" cy="1392"/>
            </a:xfrm>
            <a:prstGeom prst="rect">
              <a:avLst/>
            </a:prstGeom>
            <a:solidFill>
              <a:srgbClr val="D6ECEE"/>
            </a:solidFill>
            <a:ln w="9525">
              <a:solidFill>
                <a:srgbClr val="00CCF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prstClr val="black"/>
                </a:solidFill>
                <a:effectLst/>
                <a:uLnTx/>
                <a:uFillTx/>
                <a:latin typeface="Constantia" panose="02030602050306030303" pitchFamily="18" charset="0"/>
                <a:ea typeface="+mn-ea"/>
                <a:cs typeface="+mn-cs"/>
              </a:endParaRPr>
            </a:p>
          </p:txBody>
        </p:sp>
        <p:sp>
          <p:nvSpPr>
            <p:cNvPr id="147479" name="Rectangle 75">
              <a:extLst>
                <a:ext uri="{FF2B5EF4-FFF2-40B4-BE49-F238E27FC236}">
                  <a16:creationId xmlns:a16="http://schemas.microsoft.com/office/drawing/2014/main" id="{FC1BCEB2-0DB7-D848-89A6-50A100A480DE}"/>
                </a:ext>
              </a:extLst>
            </p:cNvPr>
            <p:cNvSpPr>
              <a:spLocks noChangeArrowheads="1"/>
            </p:cNvSpPr>
            <p:nvPr/>
          </p:nvSpPr>
          <p:spPr bwMode="auto">
            <a:xfrm>
              <a:off x="407" y="2880"/>
              <a:ext cx="3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000" b="1" i="0" u="sng" strike="noStrike" kern="1200" cap="none" spc="0" normalizeH="0" baseline="0" noProof="0">
                  <a:ln>
                    <a:noFill/>
                  </a:ln>
                  <a:solidFill>
                    <a:prstClr val="black"/>
                  </a:solidFill>
                  <a:effectLst/>
                  <a:uLnTx/>
                  <a:uFillTx/>
                  <a:latin typeface="Constantia" panose="02030602050306030303" pitchFamily="18" charset="0"/>
                  <a:ea typeface="+mn-ea"/>
                  <a:cs typeface="+mn-cs"/>
                </a:rPr>
                <a:t>Chú giải</a:t>
              </a:r>
            </a:p>
          </p:txBody>
        </p:sp>
        <p:sp>
          <p:nvSpPr>
            <p:cNvPr id="147480" name="Rectangle 76">
              <a:extLst>
                <a:ext uri="{FF2B5EF4-FFF2-40B4-BE49-F238E27FC236}">
                  <a16:creationId xmlns:a16="http://schemas.microsoft.com/office/drawing/2014/main" id="{55670F90-8DD2-D046-B0F8-67C4CCBB91A5}"/>
                </a:ext>
              </a:extLst>
            </p:cNvPr>
            <p:cNvSpPr>
              <a:spLocks noChangeArrowheads="1"/>
            </p:cNvSpPr>
            <p:nvPr/>
          </p:nvSpPr>
          <p:spPr bwMode="auto">
            <a:xfrm>
              <a:off x="206" y="3024"/>
              <a:ext cx="9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000" b="1" i="0" u="none" strike="noStrike" kern="1200" cap="none" spc="0" normalizeH="0" baseline="0" noProof="0">
                  <a:ln>
                    <a:noFill/>
                  </a:ln>
                  <a:solidFill>
                    <a:srgbClr val="990000"/>
                  </a:solidFill>
                  <a:effectLst/>
                  <a:uLnTx/>
                  <a:uFillTx/>
                  <a:latin typeface="Constantia" panose="02030602050306030303" pitchFamily="18" charset="0"/>
                  <a:ea typeface="+mn-ea"/>
                  <a:cs typeface="+mn-cs"/>
                </a:rPr>
                <a:t>Những cuộc phát kiến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000" b="1" i="0" u="none" strike="noStrike" kern="1200" cap="none" spc="0" normalizeH="0" baseline="0" noProof="0">
                  <a:ln>
                    <a:noFill/>
                  </a:ln>
                  <a:solidFill>
                    <a:srgbClr val="990000"/>
                  </a:solidFill>
                  <a:effectLst/>
                  <a:uLnTx/>
                  <a:uFillTx/>
                  <a:latin typeface="Constantia" panose="02030602050306030303" pitchFamily="18" charset="0"/>
                  <a:ea typeface="+mn-ea"/>
                  <a:cs typeface="+mn-cs"/>
                </a:rPr>
                <a:t>của  Bồ Đào Nha</a:t>
              </a:r>
            </a:p>
          </p:txBody>
        </p:sp>
        <p:sp>
          <p:nvSpPr>
            <p:cNvPr id="147481" name="Line 77">
              <a:extLst>
                <a:ext uri="{FF2B5EF4-FFF2-40B4-BE49-F238E27FC236}">
                  <a16:creationId xmlns:a16="http://schemas.microsoft.com/office/drawing/2014/main" id="{189A41B9-E2DC-4946-A4C4-1C1EE845E669}"/>
                </a:ext>
              </a:extLst>
            </p:cNvPr>
            <p:cNvSpPr>
              <a:spLocks noChangeShapeType="1"/>
            </p:cNvSpPr>
            <p:nvPr/>
          </p:nvSpPr>
          <p:spPr bwMode="auto">
            <a:xfrm>
              <a:off x="96" y="3312"/>
              <a:ext cx="156" cy="0"/>
            </a:xfrm>
            <a:prstGeom prst="line">
              <a:avLst/>
            </a:prstGeom>
            <a:noFill/>
            <a:ln w="38100">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7482" name="Line 78">
              <a:extLst>
                <a:ext uri="{FF2B5EF4-FFF2-40B4-BE49-F238E27FC236}">
                  <a16:creationId xmlns:a16="http://schemas.microsoft.com/office/drawing/2014/main" id="{C3000B36-1BFC-854A-9CAD-7D94B91C2290}"/>
                </a:ext>
              </a:extLst>
            </p:cNvPr>
            <p:cNvSpPr>
              <a:spLocks noChangeShapeType="1"/>
            </p:cNvSpPr>
            <p:nvPr/>
          </p:nvSpPr>
          <p:spPr bwMode="auto">
            <a:xfrm>
              <a:off x="96" y="3504"/>
              <a:ext cx="156" cy="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7483" name="Rectangle 79">
              <a:extLst>
                <a:ext uri="{FF2B5EF4-FFF2-40B4-BE49-F238E27FC236}">
                  <a16:creationId xmlns:a16="http://schemas.microsoft.com/office/drawing/2014/main" id="{20E3EDA6-73AE-D04C-92AD-784862198E1E}"/>
                </a:ext>
              </a:extLst>
            </p:cNvPr>
            <p:cNvSpPr>
              <a:spLocks noChangeArrowheads="1"/>
            </p:cNvSpPr>
            <p:nvPr/>
          </p:nvSpPr>
          <p:spPr bwMode="auto">
            <a:xfrm>
              <a:off x="264" y="3264"/>
              <a:ext cx="77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900" b="1" i="0" u="none" strike="noStrike" kern="1200" cap="none" spc="0" normalizeH="0" baseline="0" noProof="0">
                  <a:ln>
                    <a:noFill/>
                  </a:ln>
                  <a:solidFill>
                    <a:prstClr val="black"/>
                  </a:solidFill>
                  <a:effectLst/>
                  <a:uLnTx/>
                  <a:uFillTx/>
                  <a:latin typeface="Constantia" panose="02030602050306030303" pitchFamily="18" charset="0"/>
                  <a:ea typeface="+mn-ea"/>
                  <a:cs typeface="+mn-cs"/>
                </a:rPr>
                <a:t>Hành trình của Đi a xơ</a:t>
              </a:r>
            </a:p>
          </p:txBody>
        </p:sp>
        <p:sp>
          <p:nvSpPr>
            <p:cNvPr id="147484" name="Rectangle 80">
              <a:extLst>
                <a:ext uri="{FF2B5EF4-FFF2-40B4-BE49-F238E27FC236}">
                  <a16:creationId xmlns:a16="http://schemas.microsoft.com/office/drawing/2014/main" id="{1479C839-BCAF-6142-83F4-4CD809074CA6}"/>
                </a:ext>
              </a:extLst>
            </p:cNvPr>
            <p:cNvSpPr>
              <a:spLocks noChangeArrowheads="1"/>
            </p:cNvSpPr>
            <p:nvPr/>
          </p:nvSpPr>
          <p:spPr bwMode="auto">
            <a:xfrm>
              <a:off x="303" y="3456"/>
              <a:ext cx="103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900" b="1" i="0" u="none" strike="noStrike" kern="1200" cap="none" spc="0" normalizeH="0" baseline="0" noProof="0">
                  <a:ln>
                    <a:noFill/>
                  </a:ln>
                  <a:solidFill>
                    <a:prstClr val="black"/>
                  </a:solidFill>
                  <a:effectLst/>
                  <a:uLnTx/>
                  <a:uFillTx/>
                  <a:latin typeface="Constantia" panose="02030602050306030303" pitchFamily="18" charset="0"/>
                  <a:ea typeface="+mn-ea"/>
                  <a:cs typeface="+mn-cs"/>
                </a:rPr>
                <a:t>Hành trình của Vaxcô đơ Gama</a:t>
              </a:r>
            </a:p>
          </p:txBody>
        </p:sp>
        <p:sp>
          <p:nvSpPr>
            <p:cNvPr id="147485" name="Rectangle 81">
              <a:extLst>
                <a:ext uri="{FF2B5EF4-FFF2-40B4-BE49-F238E27FC236}">
                  <a16:creationId xmlns:a16="http://schemas.microsoft.com/office/drawing/2014/main" id="{7BBECE72-8C6E-E345-A7EA-ED433E3D04F7}"/>
                </a:ext>
              </a:extLst>
            </p:cNvPr>
            <p:cNvSpPr>
              <a:spLocks noChangeArrowheads="1"/>
            </p:cNvSpPr>
            <p:nvPr/>
          </p:nvSpPr>
          <p:spPr bwMode="auto">
            <a:xfrm>
              <a:off x="200" y="3648"/>
              <a:ext cx="9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000" b="1" i="0" u="none" strike="noStrike" kern="1200" cap="none" spc="0" normalizeH="0" baseline="0" noProof="0">
                  <a:ln>
                    <a:noFill/>
                  </a:ln>
                  <a:solidFill>
                    <a:srgbClr val="990000"/>
                  </a:solidFill>
                  <a:effectLst/>
                  <a:uLnTx/>
                  <a:uFillTx/>
                  <a:latin typeface="Constantia" panose="02030602050306030303" pitchFamily="18" charset="0"/>
                  <a:ea typeface="+mn-ea"/>
                  <a:cs typeface="+mn-cs"/>
                </a:rPr>
                <a:t>Những cuộc phát kiến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000" b="1" i="0" u="none" strike="noStrike" kern="1200" cap="none" spc="0" normalizeH="0" baseline="0" noProof="0">
                  <a:ln>
                    <a:noFill/>
                  </a:ln>
                  <a:solidFill>
                    <a:srgbClr val="990000"/>
                  </a:solidFill>
                  <a:effectLst/>
                  <a:uLnTx/>
                  <a:uFillTx/>
                  <a:latin typeface="Constantia" panose="02030602050306030303" pitchFamily="18" charset="0"/>
                  <a:ea typeface="+mn-ea"/>
                  <a:cs typeface="+mn-cs"/>
                </a:rPr>
                <a:t>của  Tây Ban Nha</a:t>
              </a:r>
            </a:p>
          </p:txBody>
        </p:sp>
        <p:grpSp>
          <p:nvGrpSpPr>
            <p:cNvPr id="147486" name="Group 82">
              <a:extLst>
                <a:ext uri="{FF2B5EF4-FFF2-40B4-BE49-F238E27FC236}">
                  <a16:creationId xmlns:a16="http://schemas.microsoft.com/office/drawing/2014/main" id="{B5071D79-1624-4E4F-8C7A-A6EB511AD0A0}"/>
                </a:ext>
              </a:extLst>
            </p:cNvPr>
            <p:cNvGrpSpPr>
              <a:grpSpLocks/>
            </p:cNvGrpSpPr>
            <p:nvPr/>
          </p:nvGrpSpPr>
          <p:grpSpPr bwMode="auto">
            <a:xfrm>
              <a:off x="96" y="4080"/>
              <a:ext cx="1140" cy="96"/>
              <a:chOff x="96" y="3792"/>
              <a:chExt cx="1056" cy="96"/>
            </a:xfrm>
          </p:grpSpPr>
          <p:sp>
            <p:nvSpPr>
              <p:cNvPr id="147489" name="Line 83">
                <a:extLst>
                  <a:ext uri="{FF2B5EF4-FFF2-40B4-BE49-F238E27FC236}">
                    <a16:creationId xmlns:a16="http://schemas.microsoft.com/office/drawing/2014/main" id="{9E8F8A92-07DB-E344-A345-56FBBA890264}"/>
                  </a:ext>
                </a:extLst>
              </p:cNvPr>
              <p:cNvSpPr>
                <a:spLocks noChangeShapeType="1"/>
              </p:cNvSpPr>
              <p:nvPr/>
            </p:nvSpPr>
            <p:spPr bwMode="auto">
              <a:xfrm>
                <a:off x="96" y="3840"/>
                <a:ext cx="14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7490" name="Rectangle 84">
                <a:extLst>
                  <a:ext uri="{FF2B5EF4-FFF2-40B4-BE49-F238E27FC236}">
                    <a16:creationId xmlns:a16="http://schemas.microsoft.com/office/drawing/2014/main" id="{E1C77354-A90A-374F-8070-AAA6F5061305}"/>
                  </a:ext>
                </a:extLst>
              </p:cNvPr>
              <p:cNvSpPr>
                <a:spLocks noChangeArrowheads="1"/>
              </p:cNvSpPr>
              <p:nvPr/>
            </p:nvSpPr>
            <p:spPr bwMode="auto">
              <a:xfrm>
                <a:off x="240" y="3792"/>
                <a:ext cx="91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900" b="1" i="0" u="none" strike="noStrike" kern="1200" cap="none" spc="0" normalizeH="0" baseline="0" noProof="0">
                    <a:ln>
                      <a:noFill/>
                    </a:ln>
                    <a:solidFill>
                      <a:prstClr val="black"/>
                    </a:solidFill>
                    <a:effectLst/>
                    <a:uLnTx/>
                    <a:uFillTx/>
                    <a:latin typeface="Constantia" panose="02030602050306030303" pitchFamily="18" charset="0"/>
                    <a:ea typeface="+mn-ea"/>
                    <a:cs typeface="+mn-cs"/>
                  </a:rPr>
                  <a:t>Hành trình của F.Ma gien lan</a:t>
                </a:r>
              </a:p>
            </p:txBody>
          </p:sp>
        </p:grpSp>
        <p:sp>
          <p:nvSpPr>
            <p:cNvPr id="147487" name="Line 85">
              <a:extLst>
                <a:ext uri="{FF2B5EF4-FFF2-40B4-BE49-F238E27FC236}">
                  <a16:creationId xmlns:a16="http://schemas.microsoft.com/office/drawing/2014/main" id="{4E3EB489-6E61-E346-B0A5-6DA1E13F65A5}"/>
                </a:ext>
              </a:extLst>
            </p:cNvPr>
            <p:cNvSpPr>
              <a:spLocks noChangeShapeType="1"/>
            </p:cNvSpPr>
            <p:nvPr/>
          </p:nvSpPr>
          <p:spPr bwMode="auto">
            <a:xfrm>
              <a:off x="96" y="3936"/>
              <a:ext cx="156" cy="0"/>
            </a:xfrm>
            <a:prstGeom prst="line">
              <a:avLst/>
            </a:prstGeom>
            <a:noFill/>
            <a:ln w="381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7488" name="Rectangle 86">
              <a:extLst>
                <a:ext uri="{FF2B5EF4-FFF2-40B4-BE49-F238E27FC236}">
                  <a16:creationId xmlns:a16="http://schemas.microsoft.com/office/drawing/2014/main" id="{557BBF35-2C20-DF4F-A735-E6A34367F90B}"/>
                </a:ext>
              </a:extLst>
            </p:cNvPr>
            <p:cNvSpPr>
              <a:spLocks noChangeArrowheads="1"/>
            </p:cNvSpPr>
            <p:nvPr/>
          </p:nvSpPr>
          <p:spPr bwMode="auto">
            <a:xfrm>
              <a:off x="252" y="3888"/>
              <a:ext cx="98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900" b="1" i="0" u="none" strike="noStrike" kern="1200" cap="none" spc="0" normalizeH="0" baseline="0" noProof="0">
                  <a:ln>
                    <a:noFill/>
                  </a:ln>
                  <a:solidFill>
                    <a:prstClr val="black"/>
                  </a:solidFill>
                  <a:effectLst/>
                  <a:uLnTx/>
                  <a:uFillTx/>
                  <a:latin typeface="Constantia" panose="02030602050306030303" pitchFamily="18" charset="0"/>
                  <a:ea typeface="+mn-ea"/>
                  <a:cs typeface="+mn-cs"/>
                </a:rPr>
                <a:t>Hành trình của C.Côlômbô</a:t>
              </a:r>
            </a:p>
          </p:txBody>
        </p:sp>
      </p:grpSp>
      <p:grpSp>
        <p:nvGrpSpPr>
          <p:cNvPr id="4" name="Group 94">
            <a:extLst>
              <a:ext uri="{FF2B5EF4-FFF2-40B4-BE49-F238E27FC236}">
                <a16:creationId xmlns:a16="http://schemas.microsoft.com/office/drawing/2014/main" id="{740E2861-562A-704F-B11C-7F1B2C03A992}"/>
              </a:ext>
            </a:extLst>
          </p:cNvPr>
          <p:cNvGrpSpPr>
            <a:grpSpLocks/>
          </p:cNvGrpSpPr>
          <p:nvPr/>
        </p:nvGrpSpPr>
        <p:grpSpPr bwMode="auto">
          <a:xfrm>
            <a:off x="10125075" y="95250"/>
            <a:ext cx="1973263" cy="2495550"/>
            <a:chOff x="4464" y="288"/>
            <a:chExt cx="1243" cy="1572"/>
          </a:xfrm>
        </p:grpSpPr>
        <p:pic>
          <p:nvPicPr>
            <p:cNvPr id="147476" name="Picture 87" descr="colombo">
              <a:extLst>
                <a:ext uri="{FF2B5EF4-FFF2-40B4-BE49-F238E27FC236}">
                  <a16:creationId xmlns:a16="http://schemas.microsoft.com/office/drawing/2014/main" id="{30670FA6-0EAE-7D48-BAE5-7605FFB59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4" y="288"/>
              <a:ext cx="1243" cy="1548"/>
            </a:xfrm>
            <a:prstGeom prst="rect">
              <a:avLst/>
            </a:prstGeom>
            <a:noFill/>
            <a:ln w="9525">
              <a:solidFill>
                <a:srgbClr val="CC6600"/>
              </a:solidFill>
              <a:miter lim="800000"/>
              <a:headEnd/>
              <a:tailEnd/>
            </a:ln>
            <a:extLst>
              <a:ext uri="{909E8E84-426E-40DD-AFC4-6F175D3DCCD1}">
                <a14:hiddenFill xmlns:a14="http://schemas.microsoft.com/office/drawing/2010/main">
                  <a:solidFill>
                    <a:srgbClr val="FFFFFF"/>
                  </a:solidFill>
                </a14:hiddenFill>
              </a:ext>
            </a:extLst>
          </p:spPr>
        </p:pic>
        <p:sp>
          <p:nvSpPr>
            <p:cNvPr id="147477" name="Rectangle 88">
              <a:extLst>
                <a:ext uri="{FF2B5EF4-FFF2-40B4-BE49-F238E27FC236}">
                  <a16:creationId xmlns:a16="http://schemas.microsoft.com/office/drawing/2014/main" id="{717A21D7-4DB1-C045-B037-8CF93CB3AF7F}"/>
                </a:ext>
              </a:extLst>
            </p:cNvPr>
            <p:cNvSpPr>
              <a:spLocks noChangeArrowheads="1"/>
            </p:cNvSpPr>
            <p:nvPr/>
          </p:nvSpPr>
          <p:spPr bwMode="auto">
            <a:xfrm>
              <a:off x="4578" y="1668"/>
              <a:ext cx="1056" cy="192"/>
            </a:xfrm>
            <a:prstGeom prst="rect">
              <a:avLst/>
            </a:prstGeom>
            <a:solidFill>
              <a:srgbClr val="0000FF"/>
            </a:solidFill>
            <a:ln w="9525">
              <a:solidFill>
                <a:srgbClr val="FF00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Côlômbô</a:t>
              </a:r>
            </a:p>
          </p:txBody>
        </p:sp>
      </p:grpSp>
      <p:sp>
        <p:nvSpPr>
          <p:cNvPr id="11353" name="AutoShape 89">
            <a:extLst>
              <a:ext uri="{FF2B5EF4-FFF2-40B4-BE49-F238E27FC236}">
                <a16:creationId xmlns:a16="http://schemas.microsoft.com/office/drawing/2014/main" id="{2A501F9B-6E70-A349-B6C8-34DA0C378AE8}"/>
              </a:ext>
            </a:extLst>
          </p:cNvPr>
          <p:cNvSpPr>
            <a:spLocks noChangeArrowheads="1"/>
          </p:cNvSpPr>
          <p:nvPr/>
        </p:nvSpPr>
        <p:spPr bwMode="auto">
          <a:xfrm>
            <a:off x="6172200" y="3581400"/>
            <a:ext cx="4165600" cy="3048000"/>
          </a:xfrm>
          <a:prstGeom prst="wedgeRectCallout">
            <a:avLst>
              <a:gd name="adj1" fmla="val -119134"/>
              <a:gd name="adj2" fmla="val -69065"/>
            </a:avLst>
          </a:prstGeom>
          <a:solidFill>
            <a:srgbClr val="00CCFF">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altLang="en-VN" sz="1800" b="0" i="0" u="none" strike="noStrike" kern="1200" cap="none" spc="0" normalizeH="0" baseline="0" noProof="0">
              <a:ln>
                <a:noFill/>
              </a:ln>
              <a:solidFill>
                <a:prstClr val="black"/>
              </a:solidFill>
              <a:effectLst/>
              <a:uLnTx/>
              <a:uFillTx/>
              <a:latin typeface="Constantia" panose="02030602050306030303" pitchFamily="18" charset="0"/>
              <a:ea typeface="+mn-ea"/>
              <a:cs typeface="+mn-cs"/>
            </a:endParaRPr>
          </a:p>
        </p:txBody>
      </p:sp>
      <p:sp>
        <p:nvSpPr>
          <p:cNvPr id="147467" name="Rectangle 92">
            <a:extLst>
              <a:ext uri="{FF2B5EF4-FFF2-40B4-BE49-F238E27FC236}">
                <a16:creationId xmlns:a16="http://schemas.microsoft.com/office/drawing/2014/main" id="{581A7CFE-08AB-1546-98AF-8D7C3BAE80D0}"/>
              </a:ext>
            </a:extLst>
          </p:cNvPr>
          <p:cNvSpPr>
            <a:spLocks noChangeArrowheads="1"/>
          </p:cNvSpPr>
          <p:nvPr/>
        </p:nvSpPr>
        <p:spPr bwMode="auto">
          <a:xfrm>
            <a:off x="10439400" y="66484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1800" b="1" i="0" u="none" strike="noStrike" kern="1200" cap="none" spc="0" normalizeH="0" baseline="0" noProof="0">
                <a:ln>
                  <a:noFill/>
                </a:ln>
                <a:solidFill>
                  <a:srgbClr val="000099"/>
                </a:solidFill>
                <a:effectLst/>
                <a:uLnTx/>
                <a:uFillTx/>
                <a:latin typeface="Constantia" panose="02030602050306030303" pitchFamily="18" charset="0"/>
                <a:ea typeface="+mn-ea"/>
                <a:cs typeface="+mn-cs"/>
              </a:rPr>
              <a:t>4</a:t>
            </a:r>
          </a:p>
        </p:txBody>
      </p:sp>
      <p:sp>
        <p:nvSpPr>
          <p:cNvPr id="33" name="Oval 32">
            <a:extLst>
              <a:ext uri="{FF2B5EF4-FFF2-40B4-BE49-F238E27FC236}">
                <a16:creationId xmlns:a16="http://schemas.microsoft.com/office/drawing/2014/main" id="{87BB72E9-315E-0841-9B9C-5C0E9F186FC0}"/>
              </a:ext>
            </a:extLst>
          </p:cNvPr>
          <p:cNvSpPr/>
          <p:nvPr/>
        </p:nvSpPr>
        <p:spPr>
          <a:xfrm>
            <a:off x="3138488" y="2857500"/>
            <a:ext cx="76200" cy="76200"/>
          </a:xfrm>
          <a:prstGeom prst="ellipse">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51">
            <a:extLst>
              <a:ext uri="{FF2B5EF4-FFF2-40B4-BE49-F238E27FC236}">
                <a16:creationId xmlns:a16="http://schemas.microsoft.com/office/drawing/2014/main" id="{17A875C2-3016-034B-BE1E-90B144A138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6013" y="3619500"/>
            <a:ext cx="4191000"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70" name="Freeform 71">
            <a:extLst>
              <a:ext uri="{FF2B5EF4-FFF2-40B4-BE49-F238E27FC236}">
                <a16:creationId xmlns:a16="http://schemas.microsoft.com/office/drawing/2014/main" id="{B2E31613-DE9B-2A4B-9D1C-B088E562161D}"/>
              </a:ext>
            </a:extLst>
          </p:cNvPr>
          <p:cNvSpPr>
            <a:spLocks/>
          </p:cNvSpPr>
          <p:nvPr/>
        </p:nvSpPr>
        <p:spPr bwMode="auto">
          <a:xfrm>
            <a:off x="5362575" y="1949450"/>
            <a:ext cx="385763" cy="303213"/>
          </a:xfrm>
          <a:custGeom>
            <a:avLst/>
            <a:gdLst>
              <a:gd name="T0" fmla="*/ 2147483646 w 243"/>
              <a:gd name="T1" fmla="*/ 2147483646 h 191"/>
              <a:gd name="T2" fmla="*/ 2147483646 w 243"/>
              <a:gd name="T3" fmla="*/ 2147483646 h 191"/>
              <a:gd name="T4" fmla="*/ 2147483646 w 243"/>
              <a:gd name="T5" fmla="*/ 0 h 191"/>
              <a:gd name="T6" fmla="*/ 2147483646 w 243"/>
              <a:gd name="T7" fmla="*/ 2147483646 h 191"/>
              <a:gd name="T8" fmla="*/ 2147483646 w 243"/>
              <a:gd name="T9" fmla="*/ 2147483646 h 191"/>
              <a:gd name="T10" fmla="*/ 2147483646 w 243"/>
              <a:gd name="T11" fmla="*/ 2147483646 h 191"/>
              <a:gd name="T12" fmla="*/ 2147483646 w 243"/>
              <a:gd name="T13" fmla="*/ 2147483646 h 191"/>
              <a:gd name="T14" fmla="*/ 2147483646 w 243"/>
              <a:gd name="T15" fmla="*/ 2147483646 h 191"/>
              <a:gd name="T16" fmla="*/ 2147483646 w 243"/>
              <a:gd name="T17" fmla="*/ 2147483646 h 191"/>
              <a:gd name="T18" fmla="*/ 2147483646 w 243"/>
              <a:gd name="T19" fmla="*/ 2147483646 h 191"/>
              <a:gd name="T20" fmla="*/ 2147483646 w 243"/>
              <a:gd name="T21" fmla="*/ 2147483646 h 191"/>
              <a:gd name="T22" fmla="*/ 2147483646 w 243"/>
              <a:gd name="T23" fmla="*/ 2147483646 h 191"/>
              <a:gd name="T24" fmla="*/ 2147483646 w 243"/>
              <a:gd name="T25" fmla="*/ 2147483646 h 1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191"/>
              <a:gd name="T41" fmla="*/ 243 w 243"/>
              <a:gd name="T42" fmla="*/ 191 h 1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191">
                <a:moveTo>
                  <a:pt x="44" y="42"/>
                </a:moveTo>
                <a:cubicBezTo>
                  <a:pt x="3" y="29"/>
                  <a:pt x="44" y="6"/>
                  <a:pt x="68" y="5"/>
                </a:cubicBezTo>
                <a:cubicBezTo>
                  <a:pt x="111" y="2"/>
                  <a:pt x="153" y="1"/>
                  <a:pt x="196" y="0"/>
                </a:cubicBezTo>
                <a:cubicBezTo>
                  <a:pt x="221" y="1"/>
                  <a:pt x="200" y="1"/>
                  <a:pt x="224" y="7"/>
                </a:cubicBezTo>
                <a:cubicBezTo>
                  <a:pt x="230" y="8"/>
                  <a:pt x="228" y="38"/>
                  <a:pt x="224" y="43"/>
                </a:cubicBezTo>
                <a:cubicBezTo>
                  <a:pt x="215" y="57"/>
                  <a:pt x="243" y="58"/>
                  <a:pt x="231" y="70"/>
                </a:cubicBezTo>
                <a:cubicBezTo>
                  <a:pt x="222" y="78"/>
                  <a:pt x="201" y="89"/>
                  <a:pt x="201" y="89"/>
                </a:cubicBezTo>
                <a:cubicBezTo>
                  <a:pt x="191" y="117"/>
                  <a:pt x="207" y="139"/>
                  <a:pt x="176" y="158"/>
                </a:cubicBezTo>
                <a:cubicBezTo>
                  <a:pt x="171" y="174"/>
                  <a:pt x="142" y="191"/>
                  <a:pt x="142" y="191"/>
                </a:cubicBezTo>
                <a:cubicBezTo>
                  <a:pt x="121" y="161"/>
                  <a:pt x="99" y="184"/>
                  <a:pt x="68" y="191"/>
                </a:cubicBezTo>
                <a:cubicBezTo>
                  <a:pt x="57" y="160"/>
                  <a:pt x="29" y="131"/>
                  <a:pt x="40" y="99"/>
                </a:cubicBezTo>
                <a:cubicBezTo>
                  <a:pt x="38" y="85"/>
                  <a:pt x="37" y="52"/>
                  <a:pt x="24" y="43"/>
                </a:cubicBezTo>
                <a:cubicBezTo>
                  <a:pt x="0" y="23"/>
                  <a:pt x="18" y="42"/>
                  <a:pt x="44" y="42"/>
                </a:cubicBezTo>
                <a:close/>
              </a:path>
            </a:pathLst>
          </a:custGeom>
          <a:solidFill>
            <a:srgbClr val="FF3300"/>
          </a:solidFill>
          <a:ln w="9525">
            <a:solidFill>
              <a:srgbClr val="FF33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3" name="Group 2">
            <a:extLst>
              <a:ext uri="{FF2B5EF4-FFF2-40B4-BE49-F238E27FC236}">
                <a16:creationId xmlns:a16="http://schemas.microsoft.com/office/drawing/2014/main" id="{6841D6B4-3207-B040-84ED-57077D550D70}"/>
              </a:ext>
            </a:extLst>
          </p:cNvPr>
          <p:cNvGrpSpPr/>
          <p:nvPr/>
        </p:nvGrpSpPr>
        <p:grpSpPr>
          <a:xfrm>
            <a:off x="3594100" y="788987"/>
            <a:ext cx="2501900" cy="755649"/>
            <a:chOff x="3594100" y="788987"/>
            <a:chExt cx="2501900" cy="755649"/>
          </a:xfrm>
          <a:solidFill>
            <a:schemeClr val="accent5">
              <a:lumMod val="40000"/>
              <a:lumOff val="60000"/>
            </a:schemeClr>
          </a:solidFill>
        </p:grpSpPr>
        <p:sp>
          <p:nvSpPr>
            <p:cNvPr id="2" name="Rounded Rectangular Callout 1">
              <a:extLst>
                <a:ext uri="{FF2B5EF4-FFF2-40B4-BE49-F238E27FC236}">
                  <a16:creationId xmlns:a16="http://schemas.microsoft.com/office/drawing/2014/main" id="{E73D522A-01A3-F844-AAF0-1A92E50D15A8}"/>
                </a:ext>
              </a:extLst>
            </p:cNvPr>
            <p:cNvSpPr/>
            <p:nvPr/>
          </p:nvSpPr>
          <p:spPr>
            <a:xfrm>
              <a:off x="3594100" y="788987"/>
              <a:ext cx="2501900" cy="723900"/>
            </a:xfrm>
            <a:prstGeom prst="wedgeRoundRectCallout">
              <a:avLst>
                <a:gd name="adj1" fmla="val 36310"/>
                <a:gd name="adj2" fmla="val 99342"/>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73" name="Rectangle 9">
              <a:extLst>
                <a:ext uri="{FF2B5EF4-FFF2-40B4-BE49-F238E27FC236}">
                  <a16:creationId xmlns:a16="http://schemas.microsoft.com/office/drawing/2014/main" id="{EA8EB6E4-C5BE-094A-A40C-400814E8A287}"/>
                </a:ext>
              </a:extLst>
            </p:cNvPr>
            <p:cNvSpPr>
              <a:spLocks noChangeArrowheads="1"/>
            </p:cNvSpPr>
            <p:nvPr/>
          </p:nvSpPr>
          <p:spPr bwMode="auto">
            <a:xfrm>
              <a:off x="3810001" y="820736"/>
              <a:ext cx="2070100" cy="723900"/>
            </a:xfrm>
            <a:prstGeom prst="rect">
              <a:avLst/>
            </a:prstGeom>
            <a:grp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TÂY BAN NHA</a:t>
              </a:r>
            </a:p>
          </p:txBody>
        </p:sp>
      </p:grpSp>
      <p:pic>
        <p:nvPicPr>
          <p:cNvPr id="6" name="Picture 5">
            <a:extLst>
              <a:ext uri="{FF2B5EF4-FFF2-40B4-BE49-F238E27FC236}">
                <a16:creationId xmlns:a16="http://schemas.microsoft.com/office/drawing/2014/main" id="{CD130A42-935A-FA49-958A-1EA0C3BE27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8" y="111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41">
            <a:extLst>
              <a:ext uri="{FF2B5EF4-FFF2-40B4-BE49-F238E27FC236}">
                <a16:creationId xmlns:a16="http://schemas.microsoft.com/office/drawing/2014/main" id="{13557DAB-1A8F-9943-B096-EC1BC289C4C0}"/>
              </a:ext>
            </a:extLst>
          </p:cNvPr>
          <p:cNvGrpSpPr>
            <a:grpSpLocks/>
          </p:cNvGrpSpPr>
          <p:nvPr/>
        </p:nvGrpSpPr>
        <p:grpSpPr bwMode="auto">
          <a:xfrm>
            <a:off x="53975" y="68263"/>
            <a:ext cx="12155488" cy="6821488"/>
            <a:chOff x="0" y="-1"/>
            <a:chExt cx="12155488" cy="6821487"/>
          </a:xfrm>
        </p:grpSpPr>
        <p:pic>
          <p:nvPicPr>
            <p:cNvPr id="147474" name="Picture 42">
              <a:extLst>
                <a:ext uri="{FF2B5EF4-FFF2-40B4-BE49-F238E27FC236}">
                  <a16:creationId xmlns:a16="http://schemas.microsoft.com/office/drawing/2014/main" id="{7A055744-C272-2A45-AA1C-04702A1BE1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6096000" cy="682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5" name="Picture 43">
              <a:extLst>
                <a:ext uri="{FF2B5EF4-FFF2-40B4-BE49-F238E27FC236}">
                  <a16:creationId xmlns:a16="http://schemas.microsoft.com/office/drawing/2014/main" id="{2BCF2E97-CDAE-0E49-8A3F-AE6B05F0B4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9488" y="-1"/>
              <a:ext cx="6096000"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par>
                                <p:cTn id="13" presetID="10" presetClass="entr" presetSubtype="0" repeatCount="3000" fill="hold" grpId="0" nodeType="withEffect">
                                  <p:stCondLst>
                                    <p:cond delay="0"/>
                                  </p:stCondLst>
                                  <p:childTnLst>
                                    <p:set>
                                      <p:cBhvr>
                                        <p:cTn id="14" dur="1" fill="hold">
                                          <p:stCondLst>
                                            <p:cond delay="0"/>
                                          </p:stCondLst>
                                        </p:cTn>
                                        <p:tgtEl>
                                          <p:spTgt spid="11334"/>
                                        </p:tgtEl>
                                        <p:attrNameLst>
                                          <p:attrName>style.visibility</p:attrName>
                                        </p:attrNameLst>
                                      </p:cBhvr>
                                      <p:to>
                                        <p:strVal val="visible"/>
                                      </p:to>
                                    </p:set>
                                    <p:animEffect transition="in" filter="fade">
                                      <p:cBhvr>
                                        <p:cTn id="15" dur="500"/>
                                        <p:tgtEl>
                                          <p:spTgt spid="11334"/>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11270"/>
                                        </p:tgtEl>
                                        <p:attrNameLst>
                                          <p:attrName>style.visibility</p:attrName>
                                        </p:attrNameLst>
                                      </p:cBhvr>
                                      <p:to>
                                        <p:strVal val="visible"/>
                                      </p:to>
                                    </p:set>
                                    <p:animEffect transition="in" filter="wipe(right)">
                                      <p:cBhvr>
                                        <p:cTn id="20" dur="500"/>
                                        <p:tgtEl>
                                          <p:spTgt spid="11270"/>
                                        </p:tgtEl>
                                      </p:cBhvr>
                                    </p:animEffect>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par>
                          <p:cTn id="21" fill="hold" nodeType="afterGroup">
                            <p:stCondLst>
                              <p:cond delay="500"/>
                            </p:stCondLst>
                            <p:childTnLst>
                              <p:par>
                                <p:cTn id="22" presetID="10" presetClass="entr" presetSubtype="0" repeatCount="2000" fill="hold" grpId="0" nodeType="afterEffect">
                                  <p:stCondLst>
                                    <p:cond delay="0"/>
                                  </p:stCondLst>
                                  <p:childTnLst>
                                    <p:set>
                                      <p:cBhvr>
                                        <p:cTn id="23" dur="1" fill="hold">
                                          <p:stCondLst>
                                            <p:cond delay="0"/>
                                          </p:stCondLst>
                                        </p:cTn>
                                        <p:tgtEl>
                                          <p:spTgt spid="11281"/>
                                        </p:tgtEl>
                                        <p:attrNameLst>
                                          <p:attrName>style.visibility</p:attrName>
                                        </p:attrNameLst>
                                      </p:cBhvr>
                                      <p:to>
                                        <p:strVal val="visible"/>
                                      </p:to>
                                    </p:set>
                                    <p:animEffect transition="in" filter="fade">
                                      <p:cBhvr>
                                        <p:cTn id="24" dur="1000"/>
                                        <p:tgtEl>
                                          <p:spTgt spid="11281"/>
                                        </p:tgtEl>
                                      </p:cBhvr>
                                    </p:animEffect>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nodeType="clickEffect">
                                  <p:stCondLst>
                                    <p:cond delay="0"/>
                                  </p:stCondLst>
                                  <p:childTnLst>
                                    <p:set>
                                      <p:cBhvr>
                                        <p:cTn id="28" dur="1" fill="hold">
                                          <p:stCondLst>
                                            <p:cond delay="0"/>
                                          </p:stCondLst>
                                        </p:cTn>
                                        <p:tgtEl>
                                          <p:spTgt spid="11269"/>
                                        </p:tgtEl>
                                        <p:attrNameLst>
                                          <p:attrName>style.visibility</p:attrName>
                                        </p:attrNameLst>
                                      </p:cBhvr>
                                      <p:to>
                                        <p:strVal val="visible"/>
                                      </p:to>
                                    </p:set>
                                    <p:animEffect transition="in" filter="wipe(right)">
                                      <p:cBhvr>
                                        <p:cTn id="29" dur="500"/>
                                        <p:tgtEl>
                                          <p:spTgt spid="11269"/>
                                        </p:tgtEl>
                                      </p:cBhvr>
                                    </p:animEffect>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childTnLst>
                          </p:cTn>
                        </p:par>
                        <p:par>
                          <p:cTn id="30" fill="hold" nodeType="afterGroup">
                            <p:stCondLst>
                              <p:cond delay="500"/>
                            </p:stCondLst>
                            <p:childTnLst>
                              <p:par>
                                <p:cTn id="31" presetID="10" presetClass="entr" presetSubtype="0" repeatCount="2000" fill="hold" grpId="0" nodeType="afterEffect">
                                  <p:stCondLst>
                                    <p:cond delay="0"/>
                                  </p:stCondLst>
                                  <p:childTnLst>
                                    <p:set>
                                      <p:cBhvr>
                                        <p:cTn id="32" dur="1" fill="hold">
                                          <p:stCondLst>
                                            <p:cond delay="0"/>
                                          </p:stCondLst>
                                        </p:cTn>
                                        <p:tgtEl>
                                          <p:spTgt spid="11282"/>
                                        </p:tgtEl>
                                        <p:attrNameLst>
                                          <p:attrName>style.visibility</p:attrName>
                                        </p:attrNameLst>
                                      </p:cBhvr>
                                      <p:to>
                                        <p:strVal val="visible"/>
                                      </p:to>
                                    </p:set>
                                    <p:animEffect transition="in" filter="fade">
                                      <p:cBhvr>
                                        <p:cTn id="33" dur="1000"/>
                                        <p:tgtEl>
                                          <p:spTgt spid="11282"/>
                                        </p:tgtEl>
                                      </p:cBhvr>
                                    </p:animEffect>
                                  </p:childTnLst>
                                  <p:subTnLst>
                                    <p:audio>
                                      <p:cMediaNode>
                                        <p:cTn display="0" masterRel="sameClick">
                                          <p:stCondLst>
                                            <p:cond evt="begin" delay="0">
                                              <p:tn val="31"/>
                                            </p:cond>
                                          </p:stCondLst>
                                          <p:endCondLst>
                                            <p:cond evt="onStopAudio" delay="0">
                                              <p:tgtEl>
                                                <p:sldTgt/>
                                              </p:tgtEl>
                                            </p:cond>
                                          </p:endCondLst>
                                        </p:cTn>
                                        <p:tgtEl>
                                          <p:sndTgt r:embed="rId3" name="whoosh.wav"/>
                                        </p:tgtEl>
                                      </p:cMediaNode>
                                    </p:audio>
                                  </p:subTnLst>
                                </p:cTn>
                              </p:par>
                              <p:par>
                                <p:cTn id="34" presetID="53"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500" fill="hold"/>
                                        <p:tgtEl>
                                          <p:spTgt spid="33"/>
                                        </p:tgtEl>
                                        <p:attrNameLst>
                                          <p:attrName>ppt_w</p:attrName>
                                        </p:attrNameLst>
                                      </p:cBhvr>
                                      <p:tavLst>
                                        <p:tav tm="0">
                                          <p:val>
                                            <p:fltVal val="0"/>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animEffect transition="in" filter="fade">
                                      <p:cBhvr>
                                        <p:cTn id="38" dur="500"/>
                                        <p:tgtEl>
                                          <p:spTgt spid="33"/>
                                        </p:tgtEl>
                                      </p:cBhvr>
                                    </p:animEffect>
                                  </p:childTnLst>
                                  <p:subTnLst>
                                    <p:audio>
                                      <p:cMediaNode>
                                        <p:cTn display="0" masterRel="sameClick">
                                          <p:stCondLst>
                                            <p:cond evt="begin" delay="0">
                                              <p:tn val="34"/>
                                            </p:cond>
                                          </p:stCondLst>
                                          <p:endCondLst>
                                            <p:cond evt="onStopAudio" delay="0">
                                              <p:tgtEl>
                                                <p:sldTgt/>
                                              </p:tgtEl>
                                            </p:cond>
                                          </p:endCondLst>
                                        </p:cTn>
                                        <p:tgtEl>
                                          <p:sndTgt r:embed="rId3" name="whoosh.wav"/>
                                        </p:tgtEl>
                                      </p:cMediaNode>
                                    </p:audio>
                                  </p:subTnLst>
                                </p:cTn>
                              </p:par>
                              <p:par>
                                <p:cTn id="39" presetID="13" presetClass="entr" presetSubtype="32"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plus(out)">
                                      <p:cBhvr>
                                        <p:cTn id="41" dur="500"/>
                                        <p:tgtEl>
                                          <p:spTgt spid="35"/>
                                        </p:tgtEl>
                                      </p:cBhvr>
                                    </p:animEffect>
                                  </p:childTnLst>
                                  <p:subTnLst>
                                    <p:audio>
                                      <p:cMediaNode>
                                        <p:cTn display="0" masterRel="sameClick">
                                          <p:stCondLst>
                                            <p:cond evt="begin" delay="0">
                                              <p:tn val="39"/>
                                            </p:cond>
                                          </p:stCondLst>
                                          <p:endCondLst>
                                            <p:cond evt="onStopAudio" delay="0">
                                              <p:tgtEl>
                                                <p:sldTgt/>
                                              </p:tgtEl>
                                            </p:cond>
                                          </p:endCondLst>
                                        </p:cTn>
                                        <p:tgtEl>
                                          <p:sndTgt r:embed="rId3" name="whoosh.wav"/>
                                        </p:tgtEl>
                                      </p:cMediaNode>
                                    </p:audio>
                                  </p:subTnLst>
                                </p:cTn>
                              </p:par>
                              <p:par>
                                <p:cTn id="42" presetID="53" presetClass="entr" presetSubtype="0" fill="hold" grpId="0" nodeType="withEffect">
                                  <p:stCondLst>
                                    <p:cond delay="0"/>
                                  </p:stCondLst>
                                  <p:childTnLst>
                                    <p:set>
                                      <p:cBhvr>
                                        <p:cTn id="43" dur="1" fill="hold">
                                          <p:stCondLst>
                                            <p:cond delay="0"/>
                                          </p:stCondLst>
                                        </p:cTn>
                                        <p:tgtEl>
                                          <p:spTgt spid="11353"/>
                                        </p:tgtEl>
                                        <p:attrNameLst>
                                          <p:attrName>style.visibility</p:attrName>
                                        </p:attrNameLst>
                                      </p:cBhvr>
                                      <p:to>
                                        <p:strVal val="visible"/>
                                      </p:to>
                                    </p:set>
                                    <p:anim calcmode="lin" valueType="num">
                                      <p:cBhvr>
                                        <p:cTn id="44" dur="500" fill="hold"/>
                                        <p:tgtEl>
                                          <p:spTgt spid="11353"/>
                                        </p:tgtEl>
                                        <p:attrNameLst>
                                          <p:attrName>ppt_w</p:attrName>
                                        </p:attrNameLst>
                                      </p:cBhvr>
                                      <p:tavLst>
                                        <p:tav tm="0">
                                          <p:val>
                                            <p:fltVal val="0"/>
                                          </p:val>
                                        </p:tav>
                                        <p:tav tm="100000">
                                          <p:val>
                                            <p:strVal val="#ppt_w"/>
                                          </p:val>
                                        </p:tav>
                                      </p:tavLst>
                                    </p:anim>
                                    <p:anim calcmode="lin" valueType="num">
                                      <p:cBhvr>
                                        <p:cTn id="45" dur="500" fill="hold"/>
                                        <p:tgtEl>
                                          <p:spTgt spid="11353"/>
                                        </p:tgtEl>
                                        <p:attrNameLst>
                                          <p:attrName>ppt_h</p:attrName>
                                        </p:attrNameLst>
                                      </p:cBhvr>
                                      <p:tavLst>
                                        <p:tav tm="0">
                                          <p:val>
                                            <p:fltVal val="0"/>
                                          </p:val>
                                        </p:tav>
                                        <p:tav tm="100000">
                                          <p:val>
                                            <p:strVal val="#ppt_h"/>
                                          </p:val>
                                        </p:tav>
                                      </p:tavLst>
                                    </p:anim>
                                    <p:animEffect transition="in" filter="fade">
                                      <p:cBhvr>
                                        <p:cTn id="46" dur="500"/>
                                        <p:tgtEl>
                                          <p:spTgt spid="11353"/>
                                        </p:tgtEl>
                                      </p:cBhvr>
                                    </p:animEffect>
                                  </p:childTnLst>
                                  <p:subTnLst>
                                    <p:audio>
                                      <p:cMediaNode>
                                        <p:cTn display="0" masterRel="sameClick">
                                          <p:stCondLst>
                                            <p:cond evt="begin" delay="0">
                                              <p:tn val="42"/>
                                            </p:cond>
                                          </p:stCondLst>
                                          <p:endCondLst>
                                            <p:cond evt="onStopAudio" delay="0">
                                              <p:tgtEl>
                                                <p:sldTgt/>
                                              </p:tgtEl>
                                            </p:cond>
                                          </p:endCondLst>
                                        </p:cTn>
                                        <p:tgtEl>
                                          <p:sndTgt r:embed="rId3" name="whoosh.wav"/>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37"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outVertical)">
                                      <p:cBhvr>
                                        <p:cTn id="51" dur="500"/>
                                        <p:tgtEl>
                                          <p:spTgt spid="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6" presetClass="entr" presetSubtype="21" fill="hold"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barn(inVertical)">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1" grpId="0"/>
      <p:bldP spid="11282" grpId="0"/>
      <p:bldP spid="11334" grpId="0" animBg="1"/>
      <p:bldP spid="11353"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 thuộc địa Anh ở Bắc Mỹ">
            <a:extLst>
              <a:ext uri="{FF2B5EF4-FFF2-40B4-BE49-F238E27FC236}">
                <a16:creationId xmlns:a16="http://schemas.microsoft.com/office/drawing/2014/main" id="{933B6455-2E54-5441-B29B-F35783E57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 y="-25496"/>
            <a:ext cx="6051237" cy="688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1">
            <a:extLst>
              <a:ext uri="{FF2B5EF4-FFF2-40B4-BE49-F238E27FC236}">
                <a16:creationId xmlns:a16="http://schemas.microsoft.com/office/drawing/2014/main" id="{7C20CBAF-8E09-A045-80BC-EAB9FE1E5C9D}"/>
              </a:ext>
            </a:extLst>
          </p:cNvPr>
          <p:cNvGrpSpPr>
            <a:grpSpLocks/>
          </p:cNvGrpSpPr>
          <p:nvPr/>
        </p:nvGrpSpPr>
        <p:grpSpPr bwMode="auto">
          <a:xfrm>
            <a:off x="6092674" y="64913"/>
            <a:ext cx="6127764" cy="6705498"/>
            <a:chOff x="3489" y="823"/>
            <a:chExt cx="2242" cy="3209"/>
          </a:xfrm>
        </p:grpSpPr>
        <p:grpSp>
          <p:nvGrpSpPr>
            <p:cNvPr id="136197" name="Group 42">
              <a:extLst>
                <a:ext uri="{FF2B5EF4-FFF2-40B4-BE49-F238E27FC236}">
                  <a16:creationId xmlns:a16="http://schemas.microsoft.com/office/drawing/2014/main" id="{0477CAC1-0438-DC4D-8391-7A6F602242BD}"/>
                </a:ext>
              </a:extLst>
            </p:cNvPr>
            <p:cNvGrpSpPr>
              <a:grpSpLocks/>
            </p:cNvGrpSpPr>
            <p:nvPr/>
          </p:nvGrpSpPr>
          <p:grpSpPr bwMode="auto">
            <a:xfrm>
              <a:off x="3489" y="823"/>
              <a:ext cx="2242" cy="3209"/>
              <a:chOff x="2903" y="138"/>
              <a:chExt cx="2819" cy="4056"/>
            </a:xfrm>
          </p:grpSpPr>
          <p:pic>
            <p:nvPicPr>
              <p:cNvPr id="136210" name="Picture 43" descr="hoi giang_3">
                <a:extLst>
                  <a:ext uri="{FF2B5EF4-FFF2-40B4-BE49-F238E27FC236}">
                    <a16:creationId xmlns:a16="http://schemas.microsoft.com/office/drawing/2014/main" id="{1FF7B7AE-F3C2-814C-92B6-BA96DD17DB4A}"/>
                  </a:ext>
                </a:extLst>
              </p:cNvPr>
              <p:cNvPicPr>
                <a:picLocks noChangeAspect="1" noChangeArrowheads="1"/>
              </p:cNvPicPr>
              <p:nvPr/>
            </p:nvPicPr>
            <p:blipFill>
              <a:blip r:embed="rId3">
                <a:lum bright="-18000" contrast="36000"/>
                <a:extLst>
                  <a:ext uri="{28A0092B-C50C-407E-A947-70E740481C1C}">
                    <a14:useLocalDpi xmlns:a14="http://schemas.microsoft.com/office/drawing/2010/main" val="0"/>
                  </a:ext>
                </a:extLst>
              </a:blip>
              <a:srcRect l="1912" t="1381" r="597"/>
              <a:stretch>
                <a:fillRect/>
              </a:stretch>
            </p:blipFill>
            <p:spPr bwMode="auto">
              <a:xfrm>
                <a:off x="2976" y="138"/>
                <a:ext cx="2673" cy="3744"/>
              </a:xfrm>
              <a:prstGeom prst="rect">
                <a:avLst/>
              </a:prstGeom>
              <a:noFill/>
              <a:ln w="76200" cmpd="tri">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36211" name="Text Box 44">
                <a:extLst>
                  <a:ext uri="{FF2B5EF4-FFF2-40B4-BE49-F238E27FC236}">
                    <a16:creationId xmlns:a16="http://schemas.microsoft.com/office/drawing/2014/main" id="{F4D520ED-8AB0-E14A-98D5-5CCD633801BA}"/>
                  </a:ext>
                </a:extLst>
              </p:cNvPr>
              <p:cNvSpPr txBox="1">
                <a:spLocks noChangeArrowheads="1"/>
              </p:cNvSpPr>
              <p:nvPr/>
            </p:nvSpPr>
            <p:spPr bwMode="auto">
              <a:xfrm>
                <a:off x="2903" y="3915"/>
                <a:ext cx="2819" cy="279"/>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luồng</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nhập</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Châu</a:t>
                </a:r>
                <a:r>
                  <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Mĩ</a:t>
                </a:r>
                <a:endParaRPr kumimoji="0" lang="en-US" alt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36198" name="Freeform 45">
              <a:extLst>
                <a:ext uri="{FF2B5EF4-FFF2-40B4-BE49-F238E27FC236}">
                  <a16:creationId xmlns:a16="http://schemas.microsoft.com/office/drawing/2014/main" id="{1E3B4D5E-75D7-B44D-BD85-2340EB3CF9BE}"/>
                </a:ext>
              </a:extLst>
            </p:cNvPr>
            <p:cNvSpPr>
              <a:spLocks/>
            </p:cNvSpPr>
            <p:nvPr/>
          </p:nvSpPr>
          <p:spPr bwMode="auto">
            <a:xfrm>
              <a:off x="4704" y="1161"/>
              <a:ext cx="720" cy="583"/>
            </a:xfrm>
            <a:custGeom>
              <a:avLst/>
              <a:gdLst>
                <a:gd name="T0" fmla="*/ 720 w 720"/>
                <a:gd name="T1" fmla="*/ 0 h 583"/>
                <a:gd name="T2" fmla="*/ 675 w 720"/>
                <a:gd name="T3" fmla="*/ 151 h 583"/>
                <a:gd name="T4" fmla="*/ 631 w 720"/>
                <a:gd name="T5" fmla="*/ 248 h 583"/>
                <a:gd name="T6" fmla="*/ 524 w 720"/>
                <a:gd name="T7" fmla="*/ 381 h 583"/>
                <a:gd name="T8" fmla="*/ 432 w 720"/>
                <a:gd name="T9" fmla="*/ 439 h 583"/>
                <a:gd name="T10" fmla="*/ 264 w 720"/>
                <a:gd name="T11" fmla="*/ 511 h 583"/>
                <a:gd name="T12" fmla="*/ 0 w 720"/>
                <a:gd name="T13" fmla="*/ 583 h 583"/>
                <a:gd name="T14" fmla="*/ 0 60000 65536"/>
                <a:gd name="T15" fmla="*/ 0 60000 65536"/>
                <a:gd name="T16" fmla="*/ 0 60000 65536"/>
                <a:gd name="T17" fmla="*/ 0 60000 65536"/>
                <a:gd name="T18" fmla="*/ 0 60000 65536"/>
                <a:gd name="T19" fmla="*/ 0 60000 65536"/>
                <a:gd name="T20" fmla="*/ 0 60000 65536"/>
                <a:gd name="T21" fmla="*/ 0 w 720"/>
                <a:gd name="T22" fmla="*/ 0 h 583"/>
                <a:gd name="T23" fmla="*/ 720 w 720"/>
                <a:gd name="T24" fmla="*/ 583 h 5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583">
                  <a:moveTo>
                    <a:pt x="720" y="0"/>
                  </a:moveTo>
                  <a:lnTo>
                    <a:pt x="675" y="151"/>
                  </a:lnTo>
                  <a:lnTo>
                    <a:pt x="631" y="248"/>
                  </a:lnTo>
                  <a:lnTo>
                    <a:pt x="524" y="381"/>
                  </a:lnTo>
                  <a:lnTo>
                    <a:pt x="432" y="439"/>
                  </a:lnTo>
                  <a:lnTo>
                    <a:pt x="264" y="511"/>
                  </a:lnTo>
                  <a:lnTo>
                    <a:pt x="0" y="583"/>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199" name="Freeform 46">
              <a:extLst>
                <a:ext uri="{FF2B5EF4-FFF2-40B4-BE49-F238E27FC236}">
                  <a16:creationId xmlns:a16="http://schemas.microsoft.com/office/drawing/2014/main" id="{4DB98576-6AE8-FB40-A490-B00B9E2A13BC}"/>
                </a:ext>
              </a:extLst>
            </p:cNvPr>
            <p:cNvSpPr>
              <a:spLocks/>
            </p:cNvSpPr>
            <p:nvPr/>
          </p:nvSpPr>
          <p:spPr bwMode="auto">
            <a:xfrm>
              <a:off x="4624" y="1453"/>
              <a:ext cx="693" cy="483"/>
            </a:xfrm>
            <a:custGeom>
              <a:avLst/>
              <a:gdLst>
                <a:gd name="T0" fmla="*/ 693 w 693"/>
                <a:gd name="T1" fmla="*/ 0 h 483"/>
                <a:gd name="T2" fmla="*/ 613 w 693"/>
                <a:gd name="T3" fmla="*/ 151 h 483"/>
                <a:gd name="T4" fmla="*/ 578 w 693"/>
                <a:gd name="T5" fmla="*/ 195 h 483"/>
                <a:gd name="T6" fmla="*/ 525 w 693"/>
                <a:gd name="T7" fmla="*/ 257 h 483"/>
                <a:gd name="T8" fmla="*/ 463 w 693"/>
                <a:gd name="T9" fmla="*/ 302 h 483"/>
                <a:gd name="T10" fmla="*/ 296 w 693"/>
                <a:gd name="T11" fmla="*/ 387 h 483"/>
                <a:gd name="T12" fmla="*/ 0 w 693"/>
                <a:gd name="T13" fmla="*/ 483 h 483"/>
                <a:gd name="T14" fmla="*/ 0 60000 65536"/>
                <a:gd name="T15" fmla="*/ 0 60000 65536"/>
                <a:gd name="T16" fmla="*/ 0 60000 65536"/>
                <a:gd name="T17" fmla="*/ 0 60000 65536"/>
                <a:gd name="T18" fmla="*/ 0 60000 65536"/>
                <a:gd name="T19" fmla="*/ 0 60000 65536"/>
                <a:gd name="T20" fmla="*/ 0 60000 65536"/>
                <a:gd name="T21" fmla="*/ 0 w 693"/>
                <a:gd name="T22" fmla="*/ 0 h 483"/>
                <a:gd name="T23" fmla="*/ 693 w 693"/>
                <a:gd name="T24" fmla="*/ 483 h 4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3" h="483">
                  <a:moveTo>
                    <a:pt x="693" y="0"/>
                  </a:moveTo>
                  <a:lnTo>
                    <a:pt x="613" y="151"/>
                  </a:lnTo>
                  <a:lnTo>
                    <a:pt x="578" y="195"/>
                  </a:lnTo>
                  <a:lnTo>
                    <a:pt x="525" y="257"/>
                  </a:lnTo>
                  <a:lnTo>
                    <a:pt x="463" y="302"/>
                  </a:lnTo>
                  <a:lnTo>
                    <a:pt x="296" y="387"/>
                  </a:lnTo>
                  <a:lnTo>
                    <a:pt x="0" y="483"/>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0" name="Freeform 47">
              <a:extLst>
                <a:ext uri="{FF2B5EF4-FFF2-40B4-BE49-F238E27FC236}">
                  <a16:creationId xmlns:a16="http://schemas.microsoft.com/office/drawing/2014/main" id="{9AFF5D4E-5EE4-1E40-9A4E-C1768D2F1B40}"/>
                </a:ext>
              </a:extLst>
            </p:cNvPr>
            <p:cNvSpPr>
              <a:spLocks/>
            </p:cNvSpPr>
            <p:nvPr/>
          </p:nvSpPr>
          <p:spPr bwMode="auto">
            <a:xfrm>
              <a:off x="3552" y="3128"/>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1" name="Freeform 48">
              <a:extLst>
                <a:ext uri="{FF2B5EF4-FFF2-40B4-BE49-F238E27FC236}">
                  <a16:creationId xmlns:a16="http://schemas.microsoft.com/office/drawing/2014/main" id="{348D6F66-0252-0E4A-B371-5FD6CA2A4165}"/>
                </a:ext>
              </a:extLst>
            </p:cNvPr>
            <p:cNvSpPr>
              <a:spLocks/>
            </p:cNvSpPr>
            <p:nvPr/>
          </p:nvSpPr>
          <p:spPr bwMode="auto">
            <a:xfrm>
              <a:off x="4848" y="1400"/>
              <a:ext cx="823" cy="952"/>
            </a:xfrm>
            <a:custGeom>
              <a:avLst/>
              <a:gdLst>
                <a:gd name="T0" fmla="*/ 815 w 823"/>
                <a:gd name="T1" fmla="*/ 9 h 952"/>
                <a:gd name="T2" fmla="*/ 823 w 823"/>
                <a:gd name="T3" fmla="*/ 0 h 952"/>
                <a:gd name="T4" fmla="*/ 708 w 823"/>
                <a:gd name="T5" fmla="*/ 301 h 952"/>
                <a:gd name="T6" fmla="*/ 655 w 823"/>
                <a:gd name="T7" fmla="*/ 417 h 952"/>
                <a:gd name="T8" fmla="*/ 584 w 823"/>
                <a:gd name="T9" fmla="*/ 541 h 952"/>
                <a:gd name="T10" fmla="*/ 442 w 823"/>
                <a:gd name="T11" fmla="*/ 709 h 952"/>
                <a:gd name="T12" fmla="*/ 345 w 823"/>
                <a:gd name="T13" fmla="*/ 789 h 952"/>
                <a:gd name="T14" fmla="*/ 274 w 823"/>
                <a:gd name="T15" fmla="*/ 842 h 952"/>
                <a:gd name="T16" fmla="*/ 168 w 823"/>
                <a:gd name="T17" fmla="*/ 886 h 952"/>
                <a:gd name="T18" fmla="*/ 0 w 823"/>
                <a:gd name="T19" fmla="*/ 952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3"/>
                <a:gd name="T31" fmla="*/ 0 h 952"/>
                <a:gd name="T32" fmla="*/ 823 w 823"/>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3" h="952">
                  <a:moveTo>
                    <a:pt x="815" y="9"/>
                  </a:moveTo>
                  <a:lnTo>
                    <a:pt x="823" y="0"/>
                  </a:lnTo>
                  <a:lnTo>
                    <a:pt x="708" y="301"/>
                  </a:lnTo>
                  <a:lnTo>
                    <a:pt x="655" y="417"/>
                  </a:lnTo>
                  <a:lnTo>
                    <a:pt x="584" y="541"/>
                  </a:lnTo>
                  <a:lnTo>
                    <a:pt x="442" y="709"/>
                  </a:lnTo>
                  <a:lnTo>
                    <a:pt x="345" y="789"/>
                  </a:lnTo>
                  <a:lnTo>
                    <a:pt x="274" y="842"/>
                  </a:lnTo>
                  <a:lnTo>
                    <a:pt x="168" y="886"/>
                  </a:lnTo>
                  <a:lnTo>
                    <a:pt x="0" y="952"/>
                  </a:lnTo>
                </a:path>
              </a:pathLst>
            </a:custGeom>
            <a:noFill/>
            <a:ln w="5715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2" name="Freeform 49">
              <a:extLst>
                <a:ext uri="{FF2B5EF4-FFF2-40B4-BE49-F238E27FC236}">
                  <a16:creationId xmlns:a16="http://schemas.microsoft.com/office/drawing/2014/main" id="{4D626854-38CF-4F4B-BC79-F03A45B3FB92}"/>
                </a:ext>
              </a:extLst>
            </p:cNvPr>
            <p:cNvSpPr>
              <a:spLocks/>
            </p:cNvSpPr>
            <p:nvPr/>
          </p:nvSpPr>
          <p:spPr bwMode="auto">
            <a:xfrm>
              <a:off x="5299" y="1374"/>
              <a:ext cx="319" cy="1196"/>
            </a:xfrm>
            <a:custGeom>
              <a:avLst/>
              <a:gdLst>
                <a:gd name="T0" fmla="*/ 293 w 319"/>
                <a:gd name="T1" fmla="*/ 0 h 1196"/>
                <a:gd name="T2" fmla="*/ 319 w 319"/>
                <a:gd name="T3" fmla="*/ 726 h 1196"/>
                <a:gd name="T4" fmla="*/ 284 w 319"/>
                <a:gd name="T5" fmla="*/ 912 h 1196"/>
                <a:gd name="T6" fmla="*/ 231 w 319"/>
                <a:gd name="T7" fmla="*/ 1072 h 1196"/>
                <a:gd name="T8" fmla="*/ 0 w 319"/>
                <a:gd name="T9" fmla="*/ 1196 h 1196"/>
                <a:gd name="T10" fmla="*/ 0 60000 65536"/>
                <a:gd name="T11" fmla="*/ 0 60000 65536"/>
                <a:gd name="T12" fmla="*/ 0 60000 65536"/>
                <a:gd name="T13" fmla="*/ 0 60000 65536"/>
                <a:gd name="T14" fmla="*/ 0 60000 65536"/>
                <a:gd name="T15" fmla="*/ 0 w 319"/>
                <a:gd name="T16" fmla="*/ 0 h 1196"/>
                <a:gd name="T17" fmla="*/ 319 w 319"/>
                <a:gd name="T18" fmla="*/ 1196 h 1196"/>
              </a:gdLst>
              <a:ahLst/>
              <a:cxnLst>
                <a:cxn ang="T10">
                  <a:pos x="T0" y="T1"/>
                </a:cxn>
                <a:cxn ang="T11">
                  <a:pos x="T2" y="T3"/>
                </a:cxn>
                <a:cxn ang="T12">
                  <a:pos x="T4" y="T5"/>
                </a:cxn>
                <a:cxn ang="T13">
                  <a:pos x="T6" y="T7"/>
                </a:cxn>
                <a:cxn ang="T14">
                  <a:pos x="T8" y="T9"/>
                </a:cxn>
              </a:cxnLst>
              <a:rect l="T15" t="T16" r="T17" b="T18"/>
              <a:pathLst>
                <a:path w="319" h="1196">
                  <a:moveTo>
                    <a:pt x="293" y="0"/>
                  </a:moveTo>
                  <a:lnTo>
                    <a:pt x="319" y="726"/>
                  </a:lnTo>
                  <a:lnTo>
                    <a:pt x="284" y="912"/>
                  </a:lnTo>
                  <a:lnTo>
                    <a:pt x="231" y="1072"/>
                  </a:lnTo>
                  <a:lnTo>
                    <a:pt x="0" y="1196"/>
                  </a:lnTo>
                </a:path>
              </a:pathLst>
            </a:custGeom>
            <a:noFill/>
            <a:ln w="5715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3" name="Freeform 50">
              <a:extLst>
                <a:ext uri="{FF2B5EF4-FFF2-40B4-BE49-F238E27FC236}">
                  <a16:creationId xmlns:a16="http://schemas.microsoft.com/office/drawing/2014/main" id="{073F02A4-883A-A945-9025-D44A8A2D6584}"/>
                </a:ext>
              </a:extLst>
            </p:cNvPr>
            <p:cNvSpPr>
              <a:spLocks/>
            </p:cNvSpPr>
            <p:nvPr/>
          </p:nvSpPr>
          <p:spPr bwMode="auto">
            <a:xfrm>
              <a:off x="5424" y="2416"/>
              <a:ext cx="256" cy="488"/>
            </a:xfrm>
            <a:custGeom>
              <a:avLst/>
              <a:gdLst>
                <a:gd name="T0" fmla="*/ 256 w 256"/>
                <a:gd name="T1" fmla="*/ 0 h 488"/>
                <a:gd name="T2" fmla="*/ 216 w 256"/>
                <a:gd name="T3" fmla="*/ 248 h 488"/>
                <a:gd name="T4" fmla="*/ 136 w 256"/>
                <a:gd name="T5" fmla="*/ 400 h 488"/>
                <a:gd name="T6" fmla="*/ 0 w 256"/>
                <a:gd name="T7" fmla="*/ 488 h 488"/>
                <a:gd name="T8" fmla="*/ 0 60000 65536"/>
                <a:gd name="T9" fmla="*/ 0 60000 65536"/>
                <a:gd name="T10" fmla="*/ 0 60000 65536"/>
                <a:gd name="T11" fmla="*/ 0 60000 65536"/>
                <a:gd name="T12" fmla="*/ 0 w 256"/>
                <a:gd name="T13" fmla="*/ 0 h 488"/>
                <a:gd name="T14" fmla="*/ 256 w 256"/>
                <a:gd name="T15" fmla="*/ 488 h 488"/>
              </a:gdLst>
              <a:ahLst/>
              <a:cxnLst>
                <a:cxn ang="T8">
                  <a:pos x="T0" y="T1"/>
                </a:cxn>
                <a:cxn ang="T9">
                  <a:pos x="T2" y="T3"/>
                </a:cxn>
                <a:cxn ang="T10">
                  <a:pos x="T4" y="T5"/>
                </a:cxn>
                <a:cxn ang="T11">
                  <a:pos x="T6" y="T7"/>
                </a:cxn>
              </a:cxnLst>
              <a:rect l="T12" t="T13" r="T14" b="T15"/>
              <a:pathLst>
                <a:path w="256" h="488">
                  <a:moveTo>
                    <a:pt x="256" y="0"/>
                  </a:moveTo>
                  <a:lnTo>
                    <a:pt x="216" y="248"/>
                  </a:lnTo>
                  <a:lnTo>
                    <a:pt x="136" y="400"/>
                  </a:lnTo>
                  <a:lnTo>
                    <a:pt x="0" y="488"/>
                  </a:lnTo>
                </a:path>
              </a:pathLst>
            </a:custGeom>
            <a:noFill/>
            <a:ln w="571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4" name="Freeform 51">
              <a:extLst>
                <a:ext uri="{FF2B5EF4-FFF2-40B4-BE49-F238E27FC236}">
                  <a16:creationId xmlns:a16="http://schemas.microsoft.com/office/drawing/2014/main" id="{2547F809-B042-E544-9437-84B5B8C634E4}"/>
                </a:ext>
              </a:extLst>
            </p:cNvPr>
            <p:cNvSpPr>
              <a:spLocks/>
            </p:cNvSpPr>
            <p:nvPr/>
          </p:nvSpPr>
          <p:spPr bwMode="auto">
            <a:xfrm>
              <a:off x="5248" y="2344"/>
              <a:ext cx="424" cy="208"/>
            </a:xfrm>
            <a:custGeom>
              <a:avLst/>
              <a:gdLst>
                <a:gd name="T0" fmla="*/ 424 w 424"/>
                <a:gd name="T1" fmla="*/ 56 h 208"/>
                <a:gd name="T2" fmla="*/ 312 w 424"/>
                <a:gd name="T3" fmla="*/ 8 h 208"/>
                <a:gd name="T4" fmla="*/ 200 w 424"/>
                <a:gd name="T5" fmla="*/ 0 h 208"/>
                <a:gd name="T6" fmla="*/ 96 w 424"/>
                <a:gd name="T7" fmla="*/ 72 h 208"/>
                <a:gd name="T8" fmla="*/ 0 w 424"/>
                <a:gd name="T9" fmla="*/ 208 h 208"/>
                <a:gd name="T10" fmla="*/ 0 60000 65536"/>
                <a:gd name="T11" fmla="*/ 0 60000 65536"/>
                <a:gd name="T12" fmla="*/ 0 60000 65536"/>
                <a:gd name="T13" fmla="*/ 0 60000 65536"/>
                <a:gd name="T14" fmla="*/ 0 60000 65536"/>
                <a:gd name="T15" fmla="*/ 0 w 424"/>
                <a:gd name="T16" fmla="*/ 0 h 208"/>
                <a:gd name="T17" fmla="*/ 424 w 424"/>
                <a:gd name="T18" fmla="*/ 208 h 208"/>
              </a:gdLst>
              <a:ahLst/>
              <a:cxnLst>
                <a:cxn ang="T10">
                  <a:pos x="T0" y="T1"/>
                </a:cxn>
                <a:cxn ang="T11">
                  <a:pos x="T2" y="T3"/>
                </a:cxn>
                <a:cxn ang="T12">
                  <a:pos x="T4" y="T5"/>
                </a:cxn>
                <a:cxn ang="T13">
                  <a:pos x="T6" y="T7"/>
                </a:cxn>
                <a:cxn ang="T14">
                  <a:pos x="T8" y="T9"/>
                </a:cxn>
              </a:cxnLst>
              <a:rect l="T15" t="T16" r="T17" b="T18"/>
              <a:pathLst>
                <a:path w="424" h="208">
                  <a:moveTo>
                    <a:pt x="424" y="56"/>
                  </a:moveTo>
                  <a:lnTo>
                    <a:pt x="312" y="8"/>
                  </a:lnTo>
                  <a:lnTo>
                    <a:pt x="200" y="0"/>
                  </a:lnTo>
                  <a:lnTo>
                    <a:pt x="96" y="72"/>
                  </a:lnTo>
                  <a:lnTo>
                    <a:pt x="0" y="208"/>
                  </a:lnTo>
                </a:path>
              </a:pathLst>
            </a:custGeom>
            <a:noFill/>
            <a:ln w="571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5" name="Freeform 52">
              <a:extLst>
                <a:ext uri="{FF2B5EF4-FFF2-40B4-BE49-F238E27FC236}">
                  <a16:creationId xmlns:a16="http://schemas.microsoft.com/office/drawing/2014/main" id="{89EF93DC-78C4-B84C-9B89-D4435901469B}"/>
                </a:ext>
              </a:extLst>
            </p:cNvPr>
            <p:cNvSpPr>
              <a:spLocks/>
            </p:cNvSpPr>
            <p:nvPr/>
          </p:nvSpPr>
          <p:spPr bwMode="auto">
            <a:xfrm>
              <a:off x="4808" y="2152"/>
              <a:ext cx="856" cy="216"/>
            </a:xfrm>
            <a:custGeom>
              <a:avLst/>
              <a:gdLst>
                <a:gd name="T0" fmla="*/ 856 w 856"/>
                <a:gd name="T1" fmla="*/ 216 h 216"/>
                <a:gd name="T2" fmla="*/ 424 w 856"/>
                <a:gd name="T3" fmla="*/ 48 h 216"/>
                <a:gd name="T4" fmla="*/ 232 w 856"/>
                <a:gd name="T5" fmla="*/ 0 h 216"/>
                <a:gd name="T6" fmla="*/ 0 w 856"/>
                <a:gd name="T7" fmla="*/ 0 h 216"/>
                <a:gd name="T8" fmla="*/ 0 60000 65536"/>
                <a:gd name="T9" fmla="*/ 0 60000 65536"/>
                <a:gd name="T10" fmla="*/ 0 60000 65536"/>
                <a:gd name="T11" fmla="*/ 0 60000 65536"/>
                <a:gd name="T12" fmla="*/ 0 w 856"/>
                <a:gd name="T13" fmla="*/ 0 h 216"/>
                <a:gd name="T14" fmla="*/ 856 w 856"/>
                <a:gd name="T15" fmla="*/ 216 h 216"/>
              </a:gdLst>
              <a:ahLst/>
              <a:cxnLst>
                <a:cxn ang="T8">
                  <a:pos x="T0" y="T1"/>
                </a:cxn>
                <a:cxn ang="T9">
                  <a:pos x="T2" y="T3"/>
                </a:cxn>
                <a:cxn ang="T10">
                  <a:pos x="T4" y="T5"/>
                </a:cxn>
                <a:cxn ang="T11">
                  <a:pos x="T6" y="T7"/>
                </a:cxn>
              </a:cxnLst>
              <a:rect l="T12" t="T13" r="T14" b="T15"/>
              <a:pathLst>
                <a:path w="856" h="216">
                  <a:moveTo>
                    <a:pt x="856" y="216"/>
                  </a:moveTo>
                  <a:lnTo>
                    <a:pt x="424" y="48"/>
                  </a:lnTo>
                  <a:lnTo>
                    <a:pt x="232" y="0"/>
                  </a:lnTo>
                  <a:lnTo>
                    <a:pt x="0" y="0"/>
                  </a:lnTo>
                </a:path>
              </a:pathLst>
            </a:custGeom>
            <a:noFill/>
            <a:ln w="571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6" name="Freeform 53">
              <a:extLst>
                <a:ext uri="{FF2B5EF4-FFF2-40B4-BE49-F238E27FC236}">
                  <a16:creationId xmlns:a16="http://schemas.microsoft.com/office/drawing/2014/main" id="{8B1C5C71-4725-7049-967E-EA28E1DD7668}"/>
                </a:ext>
              </a:extLst>
            </p:cNvPr>
            <p:cNvSpPr>
              <a:spLocks/>
            </p:cNvSpPr>
            <p:nvPr/>
          </p:nvSpPr>
          <p:spPr bwMode="auto">
            <a:xfrm>
              <a:off x="4600" y="1968"/>
              <a:ext cx="1064" cy="384"/>
            </a:xfrm>
            <a:custGeom>
              <a:avLst/>
              <a:gdLst>
                <a:gd name="T0" fmla="*/ 1064 w 1064"/>
                <a:gd name="T1" fmla="*/ 384 h 384"/>
                <a:gd name="T2" fmla="*/ 656 w 1064"/>
                <a:gd name="T3" fmla="*/ 152 h 384"/>
                <a:gd name="T4" fmla="*/ 504 w 1064"/>
                <a:gd name="T5" fmla="*/ 96 h 384"/>
                <a:gd name="T6" fmla="*/ 408 w 1064"/>
                <a:gd name="T7" fmla="*/ 72 h 384"/>
                <a:gd name="T8" fmla="*/ 256 w 1064"/>
                <a:gd name="T9" fmla="*/ 32 h 384"/>
                <a:gd name="T10" fmla="*/ 0 w 1064"/>
                <a:gd name="T11" fmla="*/ 0 h 384"/>
                <a:gd name="T12" fmla="*/ 0 60000 65536"/>
                <a:gd name="T13" fmla="*/ 0 60000 65536"/>
                <a:gd name="T14" fmla="*/ 0 60000 65536"/>
                <a:gd name="T15" fmla="*/ 0 60000 65536"/>
                <a:gd name="T16" fmla="*/ 0 60000 65536"/>
                <a:gd name="T17" fmla="*/ 0 60000 65536"/>
                <a:gd name="T18" fmla="*/ 0 w 1064"/>
                <a:gd name="T19" fmla="*/ 0 h 384"/>
                <a:gd name="T20" fmla="*/ 1064 w 106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1064" h="384">
                  <a:moveTo>
                    <a:pt x="1064" y="384"/>
                  </a:moveTo>
                  <a:lnTo>
                    <a:pt x="656" y="152"/>
                  </a:lnTo>
                  <a:lnTo>
                    <a:pt x="504" y="96"/>
                  </a:lnTo>
                  <a:lnTo>
                    <a:pt x="408" y="72"/>
                  </a:lnTo>
                  <a:lnTo>
                    <a:pt x="256" y="32"/>
                  </a:lnTo>
                  <a:lnTo>
                    <a:pt x="0" y="0"/>
                  </a:lnTo>
                </a:path>
              </a:pathLst>
            </a:custGeom>
            <a:noFill/>
            <a:ln w="571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7" name="Freeform 54">
              <a:extLst>
                <a:ext uri="{FF2B5EF4-FFF2-40B4-BE49-F238E27FC236}">
                  <a16:creationId xmlns:a16="http://schemas.microsoft.com/office/drawing/2014/main" id="{3CB9B7BC-EEC1-8D41-A294-B4F2F1ED3B3C}"/>
                </a:ext>
              </a:extLst>
            </p:cNvPr>
            <p:cNvSpPr>
              <a:spLocks/>
            </p:cNvSpPr>
            <p:nvPr/>
          </p:nvSpPr>
          <p:spPr bwMode="auto">
            <a:xfrm>
              <a:off x="3544" y="3288"/>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8" name="Freeform 55">
              <a:extLst>
                <a:ext uri="{FF2B5EF4-FFF2-40B4-BE49-F238E27FC236}">
                  <a16:creationId xmlns:a16="http://schemas.microsoft.com/office/drawing/2014/main" id="{34075F68-A727-064B-8C83-9BDBEDF43557}"/>
                </a:ext>
              </a:extLst>
            </p:cNvPr>
            <p:cNvSpPr>
              <a:spLocks/>
            </p:cNvSpPr>
            <p:nvPr/>
          </p:nvSpPr>
          <p:spPr bwMode="auto">
            <a:xfrm>
              <a:off x="3552" y="3456"/>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6209" name="Freeform 56">
              <a:extLst>
                <a:ext uri="{FF2B5EF4-FFF2-40B4-BE49-F238E27FC236}">
                  <a16:creationId xmlns:a16="http://schemas.microsoft.com/office/drawing/2014/main" id="{F2F0690F-6AAF-1B45-8C5B-779C8179F88F}"/>
                </a:ext>
              </a:extLst>
            </p:cNvPr>
            <p:cNvSpPr>
              <a:spLocks/>
            </p:cNvSpPr>
            <p:nvPr/>
          </p:nvSpPr>
          <p:spPr bwMode="auto">
            <a:xfrm>
              <a:off x="3552" y="3600"/>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106" name="Text Box 124">
            <a:extLst>
              <a:ext uri="{FF2B5EF4-FFF2-40B4-BE49-F238E27FC236}">
                <a16:creationId xmlns:a16="http://schemas.microsoft.com/office/drawing/2014/main" id="{CF467662-B5D8-3845-B185-F4D1544C3A11}"/>
              </a:ext>
            </a:extLst>
          </p:cNvPr>
          <p:cNvSpPr txBox="1">
            <a:spLocks noChangeArrowheads="1"/>
          </p:cNvSpPr>
          <p:nvPr/>
        </p:nvSpPr>
        <p:spPr bwMode="auto">
          <a:xfrm>
            <a:off x="10738530" y="4076700"/>
            <a:ext cx="1143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grpSp>
        <p:nvGrpSpPr>
          <p:cNvPr id="107" name="Group 223">
            <a:extLst>
              <a:ext uri="{FF2B5EF4-FFF2-40B4-BE49-F238E27FC236}">
                <a16:creationId xmlns:a16="http://schemas.microsoft.com/office/drawing/2014/main" id="{0020E994-1FF7-8042-AB5B-C735EB05F369}"/>
              </a:ext>
            </a:extLst>
          </p:cNvPr>
          <p:cNvGrpSpPr>
            <a:grpSpLocks/>
          </p:cNvGrpSpPr>
          <p:nvPr/>
        </p:nvGrpSpPr>
        <p:grpSpPr bwMode="auto">
          <a:xfrm>
            <a:off x="6672943" y="590550"/>
            <a:ext cx="5715000" cy="5105400"/>
            <a:chOff x="2256" y="768"/>
            <a:chExt cx="3600" cy="3216"/>
          </a:xfrm>
        </p:grpSpPr>
        <p:pic>
          <p:nvPicPr>
            <p:cNvPr id="108" name="Picture 174" descr="Luoc do cam 13 thuocdia Anh">
              <a:extLst>
                <a:ext uri="{FF2B5EF4-FFF2-40B4-BE49-F238E27FC236}">
                  <a16:creationId xmlns:a16="http://schemas.microsoft.com/office/drawing/2014/main" id="{17DD69AD-AA47-4D41-AB12-535304AAF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768"/>
              <a:ext cx="3455"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Freeform 175">
              <a:extLst>
                <a:ext uri="{FF2B5EF4-FFF2-40B4-BE49-F238E27FC236}">
                  <a16:creationId xmlns:a16="http://schemas.microsoft.com/office/drawing/2014/main" id="{D81A5538-EF6B-4740-B49B-F50E018CE905}"/>
                </a:ext>
              </a:extLst>
            </p:cNvPr>
            <p:cNvSpPr>
              <a:spLocks/>
            </p:cNvSpPr>
            <p:nvPr/>
          </p:nvSpPr>
          <p:spPr bwMode="auto">
            <a:xfrm>
              <a:off x="3323" y="1113"/>
              <a:ext cx="1945" cy="2529"/>
            </a:xfrm>
            <a:custGeom>
              <a:avLst/>
              <a:gdLst>
                <a:gd name="T0" fmla="*/ 0 w 2400"/>
                <a:gd name="T1" fmla="*/ 3396 h 3396"/>
                <a:gd name="T2" fmla="*/ 72 w 2400"/>
                <a:gd name="T3" fmla="*/ 3300 h 3396"/>
                <a:gd name="T4" fmla="*/ 96 w 2400"/>
                <a:gd name="T5" fmla="*/ 3228 h 3396"/>
                <a:gd name="T6" fmla="*/ 108 w 2400"/>
                <a:gd name="T7" fmla="*/ 2820 h 3396"/>
                <a:gd name="T8" fmla="*/ 120 w 2400"/>
                <a:gd name="T9" fmla="*/ 2664 h 3396"/>
                <a:gd name="T10" fmla="*/ 276 w 2400"/>
                <a:gd name="T11" fmla="*/ 2616 h 3396"/>
                <a:gd name="T12" fmla="*/ 348 w 2400"/>
                <a:gd name="T13" fmla="*/ 2520 h 3396"/>
                <a:gd name="T14" fmla="*/ 420 w 2400"/>
                <a:gd name="T15" fmla="*/ 2376 h 3396"/>
                <a:gd name="T16" fmla="*/ 468 w 2400"/>
                <a:gd name="T17" fmla="*/ 2304 h 3396"/>
                <a:gd name="T18" fmla="*/ 540 w 2400"/>
                <a:gd name="T19" fmla="*/ 2268 h 3396"/>
                <a:gd name="T20" fmla="*/ 648 w 2400"/>
                <a:gd name="T21" fmla="*/ 2184 h 3396"/>
                <a:gd name="T22" fmla="*/ 696 w 2400"/>
                <a:gd name="T23" fmla="*/ 2076 h 3396"/>
                <a:gd name="T24" fmla="*/ 660 w 2400"/>
                <a:gd name="T25" fmla="*/ 2052 h 3396"/>
                <a:gd name="T26" fmla="*/ 588 w 2400"/>
                <a:gd name="T27" fmla="*/ 2076 h 3396"/>
                <a:gd name="T28" fmla="*/ 756 w 2400"/>
                <a:gd name="T29" fmla="*/ 1992 h 3396"/>
                <a:gd name="T30" fmla="*/ 804 w 2400"/>
                <a:gd name="T31" fmla="*/ 1980 h 3396"/>
                <a:gd name="T32" fmla="*/ 852 w 2400"/>
                <a:gd name="T33" fmla="*/ 1872 h 3396"/>
                <a:gd name="T34" fmla="*/ 900 w 2400"/>
                <a:gd name="T35" fmla="*/ 1728 h 3396"/>
                <a:gd name="T36" fmla="*/ 912 w 2400"/>
                <a:gd name="T37" fmla="*/ 1656 h 3396"/>
                <a:gd name="T38" fmla="*/ 972 w 2400"/>
                <a:gd name="T39" fmla="*/ 1596 h 3396"/>
                <a:gd name="T40" fmla="*/ 1116 w 2400"/>
                <a:gd name="T41" fmla="*/ 1464 h 3396"/>
                <a:gd name="T42" fmla="*/ 1188 w 2400"/>
                <a:gd name="T43" fmla="*/ 1212 h 3396"/>
                <a:gd name="T44" fmla="*/ 1176 w 2400"/>
                <a:gd name="T45" fmla="*/ 1128 h 3396"/>
                <a:gd name="T46" fmla="*/ 1128 w 2400"/>
                <a:gd name="T47" fmla="*/ 1056 h 3396"/>
                <a:gd name="T48" fmla="*/ 1224 w 2400"/>
                <a:gd name="T49" fmla="*/ 1080 h 3396"/>
                <a:gd name="T50" fmla="*/ 1296 w 2400"/>
                <a:gd name="T51" fmla="*/ 1128 h 3396"/>
                <a:gd name="T52" fmla="*/ 1368 w 2400"/>
                <a:gd name="T53" fmla="*/ 1116 h 3396"/>
                <a:gd name="T54" fmla="*/ 1428 w 2400"/>
                <a:gd name="T55" fmla="*/ 1044 h 3396"/>
                <a:gd name="T56" fmla="*/ 1500 w 2400"/>
                <a:gd name="T57" fmla="*/ 996 h 3396"/>
                <a:gd name="T58" fmla="*/ 1548 w 2400"/>
                <a:gd name="T59" fmla="*/ 924 h 3396"/>
                <a:gd name="T60" fmla="*/ 1644 w 2400"/>
                <a:gd name="T61" fmla="*/ 780 h 3396"/>
                <a:gd name="T62" fmla="*/ 1668 w 2400"/>
                <a:gd name="T63" fmla="*/ 708 h 3396"/>
                <a:gd name="T64" fmla="*/ 1692 w 2400"/>
                <a:gd name="T65" fmla="*/ 672 h 3396"/>
                <a:gd name="T66" fmla="*/ 1764 w 2400"/>
                <a:gd name="T67" fmla="*/ 624 h 3396"/>
                <a:gd name="T68" fmla="*/ 1884 w 2400"/>
                <a:gd name="T69" fmla="*/ 792 h 3396"/>
                <a:gd name="T70" fmla="*/ 1944 w 2400"/>
                <a:gd name="T71" fmla="*/ 720 h 3396"/>
                <a:gd name="T72" fmla="*/ 2016 w 2400"/>
                <a:gd name="T73" fmla="*/ 612 h 3396"/>
                <a:gd name="T74" fmla="*/ 2052 w 2400"/>
                <a:gd name="T75" fmla="*/ 600 h 3396"/>
                <a:gd name="T76" fmla="*/ 2124 w 2400"/>
                <a:gd name="T77" fmla="*/ 552 h 3396"/>
                <a:gd name="T78" fmla="*/ 2172 w 2400"/>
                <a:gd name="T79" fmla="*/ 480 h 3396"/>
                <a:gd name="T80" fmla="*/ 2244 w 2400"/>
                <a:gd name="T81" fmla="*/ 360 h 3396"/>
                <a:gd name="T82" fmla="*/ 2400 w 2400"/>
                <a:gd name="T83" fmla="*/ 0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00" h="3396">
                  <a:moveTo>
                    <a:pt x="0" y="3396"/>
                  </a:moveTo>
                  <a:cubicBezTo>
                    <a:pt x="37" y="3371"/>
                    <a:pt x="54" y="3341"/>
                    <a:pt x="72" y="3300"/>
                  </a:cubicBezTo>
                  <a:cubicBezTo>
                    <a:pt x="82" y="3277"/>
                    <a:pt x="96" y="3228"/>
                    <a:pt x="96" y="3228"/>
                  </a:cubicBezTo>
                  <a:cubicBezTo>
                    <a:pt x="100" y="3092"/>
                    <a:pt x="102" y="2956"/>
                    <a:pt x="108" y="2820"/>
                  </a:cubicBezTo>
                  <a:cubicBezTo>
                    <a:pt x="110" y="2768"/>
                    <a:pt x="107" y="2714"/>
                    <a:pt x="120" y="2664"/>
                  </a:cubicBezTo>
                  <a:cubicBezTo>
                    <a:pt x="130" y="2626"/>
                    <a:pt x="264" y="2618"/>
                    <a:pt x="276" y="2616"/>
                  </a:cubicBezTo>
                  <a:cubicBezTo>
                    <a:pt x="292" y="2568"/>
                    <a:pt x="306" y="2548"/>
                    <a:pt x="348" y="2520"/>
                  </a:cubicBezTo>
                  <a:cubicBezTo>
                    <a:pt x="410" y="2427"/>
                    <a:pt x="387" y="2475"/>
                    <a:pt x="420" y="2376"/>
                  </a:cubicBezTo>
                  <a:cubicBezTo>
                    <a:pt x="429" y="2349"/>
                    <a:pt x="441" y="2313"/>
                    <a:pt x="468" y="2304"/>
                  </a:cubicBezTo>
                  <a:cubicBezTo>
                    <a:pt x="501" y="2293"/>
                    <a:pt x="512" y="2293"/>
                    <a:pt x="540" y="2268"/>
                  </a:cubicBezTo>
                  <a:cubicBezTo>
                    <a:pt x="637" y="2182"/>
                    <a:pt x="574" y="2209"/>
                    <a:pt x="648" y="2184"/>
                  </a:cubicBezTo>
                  <a:cubicBezTo>
                    <a:pt x="661" y="2145"/>
                    <a:pt x="683" y="2115"/>
                    <a:pt x="696" y="2076"/>
                  </a:cubicBezTo>
                  <a:cubicBezTo>
                    <a:pt x="684" y="2068"/>
                    <a:pt x="674" y="2052"/>
                    <a:pt x="660" y="2052"/>
                  </a:cubicBezTo>
                  <a:cubicBezTo>
                    <a:pt x="635" y="2052"/>
                    <a:pt x="588" y="2076"/>
                    <a:pt x="588" y="2076"/>
                  </a:cubicBezTo>
                  <a:cubicBezTo>
                    <a:pt x="550" y="1963"/>
                    <a:pt x="642" y="2000"/>
                    <a:pt x="756" y="1992"/>
                  </a:cubicBezTo>
                  <a:cubicBezTo>
                    <a:pt x="772" y="1988"/>
                    <a:pt x="790" y="1989"/>
                    <a:pt x="804" y="1980"/>
                  </a:cubicBezTo>
                  <a:cubicBezTo>
                    <a:pt x="828" y="1964"/>
                    <a:pt x="847" y="1886"/>
                    <a:pt x="852" y="1872"/>
                  </a:cubicBezTo>
                  <a:cubicBezTo>
                    <a:pt x="867" y="1826"/>
                    <a:pt x="892" y="1776"/>
                    <a:pt x="900" y="1728"/>
                  </a:cubicBezTo>
                  <a:cubicBezTo>
                    <a:pt x="904" y="1704"/>
                    <a:pt x="904" y="1679"/>
                    <a:pt x="912" y="1656"/>
                  </a:cubicBezTo>
                  <a:cubicBezTo>
                    <a:pt x="926" y="1613"/>
                    <a:pt x="942" y="1623"/>
                    <a:pt x="972" y="1596"/>
                  </a:cubicBezTo>
                  <a:cubicBezTo>
                    <a:pt x="1023" y="1550"/>
                    <a:pt x="1060" y="1501"/>
                    <a:pt x="1116" y="1464"/>
                  </a:cubicBezTo>
                  <a:cubicBezTo>
                    <a:pt x="1144" y="1381"/>
                    <a:pt x="1160" y="1295"/>
                    <a:pt x="1188" y="1212"/>
                  </a:cubicBezTo>
                  <a:cubicBezTo>
                    <a:pt x="1184" y="1184"/>
                    <a:pt x="1186" y="1154"/>
                    <a:pt x="1176" y="1128"/>
                  </a:cubicBezTo>
                  <a:cubicBezTo>
                    <a:pt x="1166" y="1101"/>
                    <a:pt x="1128" y="1056"/>
                    <a:pt x="1128" y="1056"/>
                  </a:cubicBezTo>
                  <a:cubicBezTo>
                    <a:pt x="1201" y="1007"/>
                    <a:pt x="1178" y="1039"/>
                    <a:pt x="1224" y="1080"/>
                  </a:cubicBezTo>
                  <a:cubicBezTo>
                    <a:pt x="1246" y="1099"/>
                    <a:pt x="1296" y="1128"/>
                    <a:pt x="1296" y="1128"/>
                  </a:cubicBezTo>
                  <a:cubicBezTo>
                    <a:pt x="1320" y="1124"/>
                    <a:pt x="1346" y="1126"/>
                    <a:pt x="1368" y="1116"/>
                  </a:cubicBezTo>
                  <a:cubicBezTo>
                    <a:pt x="1412" y="1097"/>
                    <a:pt x="1397" y="1071"/>
                    <a:pt x="1428" y="1044"/>
                  </a:cubicBezTo>
                  <a:cubicBezTo>
                    <a:pt x="1450" y="1025"/>
                    <a:pt x="1500" y="996"/>
                    <a:pt x="1500" y="996"/>
                  </a:cubicBezTo>
                  <a:cubicBezTo>
                    <a:pt x="1523" y="927"/>
                    <a:pt x="1496" y="991"/>
                    <a:pt x="1548" y="924"/>
                  </a:cubicBezTo>
                  <a:cubicBezTo>
                    <a:pt x="1583" y="879"/>
                    <a:pt x="1612" y="827"/>
                    <a:pt x="1644" y="780"/>
                  </a:cubicBezTo>
                  <a:cubicBezTo>
                    <a:pt x="1658" y="759"/>
                    <a:pt x="1654" y="729"/>
                    <a:pt x="1668" y="708"/>
                  </a:cubicBezTo>
                  <a:cubicBezTo>
                    <a:pt x="1676" y="696"/>
                    <a:pt x="1681" y="681"/>
                    <a:pt x="1692" y="672"/>
                  </a:cubicBezTo>
                  <a:cubicBezTo>
                    <a:pt x="1714" y="653"/>
                    <a:pt x="1764" y="624"/>
                    <a:pt x="1764" y="624"/>
                  </a:cubicBezTo>
                  <a:cubicBezTo>
                    <a:pt x="1804" y="685"/>
                    <a:pt x="1820" y="750"/>
                    <a:pt x="1884" y="792"/>
                  </a:cubicBezTo>
                  <a:cubicBezTo>
                    <a:pt x="1901" y="766"/>
                    <a:pt x="1927" y="746"/>
                    <a:pt x="1944" y="720"/>
                  </a:cubicBezTo>
                  <a:cubicBezTo>
                    <a:pt x="1971" y="680"/>
                    <a:pt x="1968" y="644"/>
                    <a:pt x="2016" y="612"/>
                  </a:cubicBezTo>
                  <a:cubicBezTo>
                    <a:pt x="2027" y="605"/>
                    <a:pt x="2041" y="606"/>
                    <a:pt x="2052" y="600"/>
                  </a:cubicBezTo>
                  <a:cubicBezTo>
                    <a:pt x="2077" y="586"/>
                    <a:pt x="2124" y="552"/>
                    <a:pt x="2124" y="552"/>
                  </a:cubicBezTo>
                  <a:cubicBezTo>
                    <a:pt x="2150" y="475"/>
                    <a:pt x="2116" y="559"/>
                    <a:pt x="2172" y="480"/>
                  </a:cubicBezTo>
                  <a:cubicBezTo>
                    <a:pt x="2199" y="442"/>
                    <a:pt x="2218" y="399"/>
                    <a:pt x="2244" y="360"/>
                  </a:cubicBezTo>
                  <a:cubicBezTo>
                    <a:pt x="2314" y="255"/>
                    <a:pt x="2400" y="132"/>
                    <a:pt x="2400" y="0"/>
                  </a:cubicBezTo>
                </a:path>
              </a:pathLst>
            </a:custGeom>
            <a:noFill/>
            <a:ln w="9525" cap="flat">
              <a:solidFill>
                <a:sysClr val="windowText" lastClr="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nvGrpSpPr>
            <p:cNvPr id="110" name="Group 176">
              <a:extLst>
                <a:ext uri="{FF2B5EF4-FFF2-40B4-BE49-F238E27FC236}">
                  <a16:creationId xmlns:a16="http://schemas.microsoft.com/office/drawing/2014/main" id="{6C7DD40D-800E-BD4C-8A8D-7A4C467B5D41}"/>
                </a:ext>
              </a:extLst>
            </p:cNvPr>
            <p:cNvGrpSpPr>
              <a:grpSpLocks/>
            </p:cNvGrpSpPr>
            <p:nvPr/>
          </p:nvGrpSpPr>
          <p:grpSpPr bwMode="auto">
            <a:xfrm>
              <a:off x="4833" y="1103"/>
              <a:ext cx="792" cy="871"/>
              <a:chOff x="4833" y="1103"/>
              <a:chExt cx="792" cy="871"/>
            </a:xfrm>
          </p:grpSpPr>
          <p:sp>
            <p:nvSpPr>
              <p:cNvPr id="155" name="Freeform 177">
                <a:extLst>
                  <a:ext uri="{FF2B5EF4-FFF2-40B4-BE49-F238E27FC236}">
                    <a16:creationId xmlns:a16="http://schemas.microsoft.com/office/drawing/2014/main" id="{464FAE30-8A30-AC4F-98ED-9B220DE4EE59}"/>
                  </a:ext>
                </a:extLst>
              </p:cNvPr>
              <p:cNvSpPr>
                <a:spLocks/>
              </p:cNvSpPr>
              <p:nvPr/>
            </p:nvSpPr>
            <p:spPr bwMode="auto">
              <a:xfrm>
                <a:off x="4833" y="1103"/>
                <a:ext cx="792" cy="871"/>
              </a:xfrm>
              <a:custGeom>
                <a:avLst/>
                <a:gdLst>
                  <a:gd name="T0" fmla="*/ 0 w 990"/>
                  <a:gd name="T1" fmla="*/ 1104 h 1170"/>
                  <a:gd name="T2" fmla="*/ 102 w 990"/>
                  <a:gd name="T3" fmla="*/ 954 h 1170"/>
                  <a:gd name="T4" fmla="*/ 294 w 990"/>
                  <a:gd name="T5" fmla="*/ 948 h 1170"/>
                  <a:gd name="T6" fmla="*/ 318 w 990"/>
                  <a:gd name="T7" fmla="*/ 942 h 1170"/>
                  <a:gd name="T8" fmla="*/ 354 w 990"/>
                  <a:gd name="T9" fmla="*/ 930 h 1170"/>
                  <a:gd name="T10" fmla="*/ 426 w 990"/>
                  <a:gd name="T11" fmla="*/ 888 h 1170"/>
                  <a:gd name="T12" fmla="*/ 408 w 990"/>
                  <a:gd name="T13" fmla="*/ 690 h 1170"/>
                  <a:gd name="T14" fmla="*/ 390 w 990"/>
                  <a:gd name="T15" fmla="*/ 474 h 1170"/>
                  <a:gd name="T16" fmla="*/ 372 w 990"/>
                  <a:gd name="T17" fmla="*/ 402 h 1170"/>
                  <a:gd name="T18" fmla="*/ 408 w 990"/>
                  <a:gd name="T19" fmla="*/ 360 h 1170"/>
                  <a:gd name="T20" fmla="*/ 432 w 990"/>
                  <a:gd name="T21" fmla="*/ 330 h 1170"/>
                  <a:gd name="T22" fmla="*/ 462 w 990"/>
                  <a:gd name="T23" fmla="*/ 234 h 1170"/>
                  <a:gd name="T24" fmla="*/ 528 w 990"/>
                  <a:gd name="T25" fmla="*/ 126 h 1170"/>
                  <a:gd name="T26" fmla="*/ 588 w 990"/>
                  <a:gd name="T27" fmla="*/ 0 h 1170"/>
                  <a:gd name="T28" fmla="*/ 804 w 990"/>
                  <a:gd name="T29" fmla="*/ 18 h 1170"/>
                  <a:gd name="T30" fmla="*/ 840 w 990"/>
                  <a:gd name="T31" fmla="*/ 90 h 1170"/>
                  <a:gd name="T32" fmla="*/ 852 w 990"/>
                  <a:gd name="T33" fmla="*/ 126 h 1170"/>
                  <a:gd name="T34" fmla="*/ 870 w 990"/>
                  <a:gd name="T35" fmla="*/ 288 h 1170"/>
                  <a:gd name="T36" fmla="*/ 888 w 990"/>
                  <a:gd name="T37" fmla="*/ 300 h 1170"/>
                  <a:gd name="T38" fmla="*/ 924 w 990"/>
                  <a:gd name="T39" fmla="*/ 360 h 1170"/>
                  <a:gd name="T40" fmla="*/ 960 w 990"/>
                  <a:gd name="T41" fmla="*/ 408 h 1170"/>
                  <a:gd name="T42" fmla="*/ 984 w 990"/>
                  <a:gd name="T43" fmla="*/ 462 h 1170"/>
                  <a:gd name="T44" fmla="*/ 990 w 990"/>
                  <a:gd name="T45" fmla="*/ 480 h 1170"/>
                  <a:gd name="T46" fmla="*/ 810 w 990"/>
                  <a:gd name="T47" fmla="*/ 570 h 1170"/>
                  <a:gd name="T48" fmla="*/ 702 w 990"/>
                  <a:gd name="T49" fmla="*/ 576 h 1170"/>
                  <a:gd name="T50" fmla="*/ 648 w 990"/>
                  <a:gd name="T51" fmla="*/ 660 h 1170"/>
                  <a:gd name="T52" fmla="*/ 582 w 990"/>
                  <a:gd name="T53" fmla="*/ 690 h 1170"/>
                  <a:gd name="T54" fmla="*/ 570 w 990"/>
                  <a:gd name="T55" fmla="*/ 708 h 1170"/>
                  <a:gd name="T56" fmla="*/ 534 w 990"/>
                  <a:gd name="T57" fmla="*/ 720 h 1170"/>
                  <a:gd name="T58" fmla="*/ 462 w 990"/>
                  <a:gd name="T59" fmla="*/ 828 h 1170"/>
                  <a:gd name="T60" fmla="*/ 438 w 990"/>
                  <a:gd name="T61" fmla="*/ 924 h 1170"/>
                  <a:gd name="T62" fmla="*/ 456 w 990"/>
                  <a:gd name="T63" fmla="*/ 1068 h 1170"/>
                  <a:gd name="T64" fmla="*/ 516 w 990"/>
                  <a:gd name="T65" fmla="*/ 1092 h 1170"/>
                  <a:gd name="T66" fmla="*/ 534 w 990"/>
                  <a:gd name="T67" fmla="*/ 1080 h 1170"/>
                  <a:gd name="T68" fmla="*/ 558 w 990"/>
                  <a:gd name="T69" fmla="*/ 1134 h 1170"/>
                  <a:gd name="T70" fmla="*/ 534 w 990"/>
                  <a:gd name="T71" fmla="*/ 1146 h 1170"/>
                  <a:gd name="T72" fmla="*/ 498 w 990"/>
                  <a:gd name="T73" fmla="*/ 1170 h 1170"/>
                  <a:gd name="T74" fmla="*/ 462 w 990"/>
                  <a:gd name="T75" fmla="*/ 1110 h 1170"/>
                  <a:gd name="T76" fmla="*/ 456 w 990"/>
                  <a:gd name="T77" fmla="*/ 1092 h 1170"/>
                  <a:gd name="T78" fmla="*/ 438 w 990"/>
                  <a:gd name="T79" fmla="*/ 1086 h 1170"/>
                  <a:gd name="T80" fmla="*/ 354 w 990"/>
                  <a:gd name="T81" fmla="*/ 1050 h 1170"/>
                  <a:gd name="T82" fmla="*/ 168 w 990"/>
                  <a:gd name="T83" fmla="*/ 1074 h 1170"/>
                  <a:gd name="T84" fmla="*/ 72 w 990"/>
                  <a:gd name="T85" fmla="*/ 1098 h 1170"/>
                  <a:gd name="T86" fmla="*/ 0 w 990"/>
                  <a:gd name="T87" fmla="*/ 1104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90" h="1170">
                    <a:moveTo>
                      <a:pt x="0" y="1104"/>
                    </a:moveTo>
                    <a:cubicBezTo>
                      <a:pt x="30" y="1059"/>
                      <a:pt x="31" y="958"/>
                      <a:pt x="102" y="954"/>
                    </a:cubicBezTo>
                    <a:cubicBezTo>
                      <a:pt x="166" y="950"/>
                      <a:pt x="230" y="950"/>
                      <a:pt x="294" y="948"/>
                    </a:cubicBezTo>
                    <a:cubicBezTo>
                      <a:pt x="302" y="946"/>
                      <a:pt x="310" y="944"/>
                      <a:pt x="318" y="942"/>
                    </a:cubicBezTo>
                    <a:cubicBezTo>
                      <a:pt x="330" y="938"/>
                      <a:pt x="354" y="930"/>
                      <a:pt x="354" y="930"/>
                    </a:cubicBezTo>
                    <a:cubicBezTo>
                      <a:pt x="384" y="900"/>
                      <a:pt x="403" y="922"/>
                      <a:pt x="426" y="888"/>
                    </a:cubicBezTo>
                    <a:cubicBezTo>
                      <a:pt x="436" y="819"/>
                      <a:pt x="418" y="758"/>
                      <a:pt x="408" y="690"/>
                    </a:cubicBezTo>
                    <a:cubicBezTo>
                      <a:pt x="403" y="617"/>
                      <a:pt x="396" y="547"/>
                      <a:pt x="390" y="474"/>
                    </a:cubicBezTo>
                    <a:cubicBezTo>
                      <a:pt x="388" y="449"/>
                      <a:pt x="372" y="402"/>
                      <a:pt x="372" y="402"/>
                    </a:cubicBezTo>
                    <a:cubicBezTo>
                      <a:pt x="380" y="378"/>
                      <a:pt x="384" y="368"/>
                      <a:pt x="408" y="360"/>
                    </a:cubicBezTo>
                    <a:cubicBezTo>
                      <a:pt x="423" y="315"/>
                      <a:pt x="401" y="369"/>
                      <a:pt x="432" y="330"/>
                    </a:cubicBezTo>
                    <a:cubicBezTo>
                      <a:pt x="451" y="306"/>
                      <a:pt x="444" y="260"/>
                      <a:pt x="462" y="234"/>
                    </a:cubicBezTo>
                    <a:cubicBezTo>
                      <a:pt x="485" y="199"/>
                      <a:pt x="511" y="164"/>
                      <a:pt x="528" y="126"/>
                    </a:cubicBezTo>
                    <a:cubicBezTo>
                      <a:pt x="547" y="83"/>
                      <a:pt x="554" y="34"/>
                      <a:pt x="588" y="0"/>
                    </a:cubicBezTo>
                    <a:cubicBezTo>
                      <a:pt x="673" y="12"/>
                      <a:pt x="690" y="14"/>
                      <a:pt x="804" y="18"/>
                    </a:cubicBezTo>
                    <a:cubicBezTo>
                      <a:pt x="835" y="65"/>
                      <a:pt x="823" y="40"/>
                      <a:pt x="840" y="90"/>
                    </a:cubicBezTo>
                    <a:cubicBezTo>
                      <a:pt x="844" y="102"/>
                      <a:pt x="852" y="126"/>
                      <a:pt x="852" y="126"/>
                    </a:cubicBezTo>
                    <a:cubicBezTo>
                      <a:pt x="858" y="180"/>
                      <a:pt x="850" y="238"/>
                      <a:pt x="870" y="288"/>
                    </a:cubicBezTo>
                    <a:cubicBezTo>
                      <a:pt x="873" y="295"/>
                      <a:pt x="882" y="296"/>
                      <a:pt x="888" y="300"/>
                    </a:cubicBezTo>
                    <a:cubicBezTo>
                      <a:pt x="899" y="332"/>
                      <a:pt x="894" y="350"/>
                      <a:pt x="924" y="360"/>
                    </a:cubicBezTo>
                    <a:cubicBezTo>
                      <a:pt x="932" y="384"/>
                      <a:pt x="939" y="394"/>
                      <a:pt x="960" y="408"/>
                    </a:cubicBezTo>
                    <a:cubicBezTo>
                      <a:pt x="979" y="437"/>
                      <a:pt x="970" y="419"/>
                      <a:pt x="984" y="462"/>
                    </a:cubicBezTo>
                    <a:cubicBezTo>
                      <a:pt x="986" y="468"/>
                      <a:pt x="990" y="480"/>
                      <a:pt x="990" y="480"/>
                    </a:cubicBezTo>
                    <a:cubicBezTo>
                      <a:pt x="934" y="517"/>
                      <a:pt x="875" y="548"/>
                      <a:pt x="810" y="570"/>
                    </a:cubicBezTo>
                    <a:cubicBezTo>
                      <a:pt x="776" y="581"/>
                      <a:pt x="738" y="574"/>
                      <a:pt x="702" y="576"/>
                    </a:cubicBezTo>
                    <a:cubicBezTo>
                      <a:pt x="683" y="605"/>
                      <a:pt x="677" y="641"/>
                      <a:pt x="648" y="660"/>
                    </a:cubicBezTo>
                    <a:cubicBezTo>
                      <a:pt x="630" y="688"/>
                      <a:pt x="616" y="684"/>
                      <a:pt x="582" y="690"/>
                    </a:cubicBezTo>
                    <a:cubicBezTo>
                      <a:pt x="578" y="696"/>
                      <a:pt x="576" y="704"/>
                      <a:pt x="570" y="708"/>
                    </a:cubicBezTo>
                    <a:cubicBezTo>
                      <a:pt x="559" y="715"/>
                      <a:pt x="534" y="720"/>
                      <a:pt x="534" y="720"/>
                    </a:cubicBezTo>
                    <a:cubicBezTo>
                      <a:pt x="510" y="756"/>
                      <a:pt x="486" y="792"/>
                      <a:pt x="462" y="828"/>
                    </a:cubicBezTo>
                    <a:cubicBezTo>
                      <a:pt x="446" y="853"/>
                      <a:pt x="448" y="895"/>
                      <a:pt x="438" y="924"/>
                    </a:cubicBezTo>
                    <a:cubicBezTo>
                      <a:pt x="453" y="968"/>
                      <a:pt x="424" y="1036"/>
                      <a:pt x="456" y="1068"/>
                    </a:cubicBezTo>
                    <a:cubicBezTo>
                      <a:pt x="467" y="1079"/>
                      <a:pt x="501" y="1088"/>
                      <a:pt x="516" y="1092"/>
                    </a:cubicBezTo>
                    <a:cubicBezTo>
                      <a:pt x="522" y="1088"/>
                      <a:pt x="527" y="1079"/>
                      <a:pt x="534" y="1080"/>
                    </a:cubicBezTo>
                    <a:cubicBezTo>
                      <a:pt x="553" y="1084"/>
                      <a:pt x="558" y="1134"/>
                      <a:pt x="558" y="1134"/>
                    </a:cubicBezTo>
                    <a:cubicBezTo>
                      <a:pt x="550" y="1138"/>
                      <a:pt x="542" y="1141"/>
                      <a:pt x="534" y="1146"/>
                    </a:cubicBezTo>
                    <a:cubicBezTo>
                      <a:pt x="522" y="1153"/>
                      <a:pt x="498" y="1170"/>
                      <a:pt x="498" y="1170"/>
                    </a:cubicBezTo>
                    <a:cubicBezTo>
                      <a:pt x="479" y="1151"/>
                      <a:pt x="473" y="1135"/>
                      <a:pt x="462" y="1110"/>
                    </a:cubicBezTo>
                    <a:cubicBezTo>
                      <a:pt x="460" y="1104"/>
                      <a:pt x="460" y="1096"/>
                      <a:pt x="456" y="1092"/>
                    </a:cubicBezTo>
                    <a:cubicBezTo>
                      <a:pt x="452" y="1088"/>
                      <a:pt x="444" y="1088"/>
                      <a:pt x="438" y="1086"/>
                    </a:cubicBezTo>
                    <a:cubicBezTo>
                      <a:pt x="427" y="1052"/>
                      <a:pt x="385" y="1054"/>
                      <a:pt x="354" y="1050"/>
                    </a:cubicBezTo>
                    <a:cubicBezTo>
                      <a:pt x="291" y="1056"/>
                      <a:pt x="230" y="1067"/>
                      <a:pt x="168" y="1074"/>
                    </a:cubicBezTo>
                    <a:cubicBezTo>
                      <a:pt x="137" y="1095"/>
                      <a:pt x="111" y="1094"/>
                      <a:pt x="72" y="1098"/>
                    </a:cubicBezTo>
                    <a:cubicBezTo>
                      <a:pt x="32" y="1108"/>
                      <a:pt x="56" y="1104"/>
                      <a:pt x="0" y="1104"/>
                    </a:cubicBezTo>
                    <a:close/>
                  </a:path>
                </a:pathLst>
              </a:custGeom>
              <a:solidFill>
                <a:srgbClr val="FDDEA1"/>
              </a:solidFill>
              <a:ln w="9525">
                <a:solidFill>
                  <a:srgbClr val="FDDEA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6" name="Text Box 178">
                <a:extLst>
                  <a:ext uri="{FF2B5EF4-FFF2-40B4-BE49-F238E27FC236}">
                    <a16:creationId xmlns:a16="http://schemas.microsoft.com/office/drawing/2014/main" id="{41B1B3B4-C323-B94C-880E-CDA7B6498F91}"/>
                  </a:ext>
                </a:extLst>
              </p:cNvPr>
              <p:cNvSpPr txBox="1">
                <a:spLocks noChangeArrowheads="1"/>
              </p:cNvSpPr>
              <p:nvPr/>
            </p:nvSpPr>
            <p:spPr bwMode="auto">
              <a:xfrm>
                <a:off x="5200" y="1271"/>
                <a:ext cx="3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  MA XA CHU XET</a:t>
                </a:r>
              </a:p>
            </p:txBody>
          </p:sp>
        </p:grpSp>
        <p:grpSp>
          <p:nvGrpSpPr>
            <p:cNvPr id="111" name="Group 179">
              <a:extLst>
                <a:ext uri="{FF2B5EF4-FFF2-40B4-BE49-F238E27FC236}">
                  <a16:creationId xmlns:a16="http://schemas.microsoft.com/office/drawing/2014/main" id="{9D35FCB0-1842-B448-85C8-0DFD9C5B0088}"/>
                </a:ext>
              </a:extLst>
            </p:cNvPr>
            <p:cNvGrpSpPr>
              <a:grpSpLocks/>
            </p:cNvGrpSpPr>
            <p:nvPr/>
          </p:nvGrpSpPr>
          <p:grpSpPr bwMode="auto">
            <a:xfrm>
              <a:off x="4933" y="1398"/>
              <a:ext cx="823" cy="429"/>
              <a:chOff x="4933" y="1398"/>
              <a:chExt cx="823" cy="429"/>
            </a:xfrm>
          </p:grpSpPr>
          <p:sp>
            <p:nvSpPr>
              <p:cNvPr id="152" name="Freeform 180">
                <a:extLst>
                  <a:ext uri="{FF2B5EF4-FFF2-40B4-BE49-F238E27FC236}">
                    <a16:creationId xmlns:a16="http://schemas.microsoft.com/office/drawing/2014/main" id="{41B1D7EB-EA09-F842-A839-EBEB4467F0B2}"/>
                  </a:ext>
                </a:extLst>
              </p:cNvPr>
              <p:cNvSpPr>
                <a:spLocks/>
              </p:cNvSpPr>
              <p:nvPr/>
            </p:nvSpPr>
            <p:spPr bwMode="auto">
              <a:xfrm>
                <a:off x="4933" y="1398"/>
                <a:ext cx="250" cy="420"/>
              </a:xfrm>
              <a:custGeom>
                <a:avLst/>
                <a:gdLst>
                  <a:gd name="T0" fmla="*/ 241 w 313"/>
                  <a:gd name="T1" fmla="*/ 0 h 564"/>
                  <a:gd name="T2" fmla="*/ 259 w 313"/>
                  <a:gd name="T3" fmla="*/ 84 h 564"/>
                  <a:gd name="T4" fmla="*/ 271 w 313"/>
                  <a:gd name="T5" fmla="*/ 120 h 564"/>
                  <a:gd name="T6" fmla="*/ 277 w 313"/>
                  <a:gd name="T7" fmla="*/ 138 h 564"/>
                  <a:gd name="T8" fmla="*/ 295 w 313"/>
                  <a:gd name="T9" fmla="*/ 396 h 564"/>
                  <a:gd name="T10" fmla="*/ 313 w 313"/>
                  <a:gd name="T11" fmla="*/ 432 h 564"/>
                  <a:gd name="T12" fmla="*/ 307 w 313"/>
                  <a:gd name="T13" fmla="*/ 480 h 564"/>
                  <a:gd name="T14" fmla="*/ 289 w 313"/>
                  <a:gd name="T15" fmla="*/ 492 h 564"/>
                  <a:gd name="T16" fmla="*/ 283 w 313"/>
                  <a:gd name="T17" fmla="*/ 510 h 564"/>
                  <a:gd name="T18" fmla="*/ 193 w 313"/>
                  <a:gd name="T19" fmla="*/ 564 h 564"/>
                  <a:gd name="T20" fmla="*/ 73 w 313"/>
                  <a:gd name="T21" fmla="*/ 558 h 564"/>
                  <a:gd name="T22" fmla="*/ 37 w 313"/>
                  <a:gd name="T23" fmla="*/ 546 h 564"/>
                  <a:gd name="T24" fmla="*/ 7 w 313"/>
                  <a:gd name="T25" fmla="*/ 552 h 564"/>
                  <a:gd name="T26" fmla="*/ 13 w 313"/>
                  <a:gd name="T27" fmla="*/ 522 h 564"/>
                  <a:gd name="T28" fmla="*/ 43 w 313"/>
                  <a:gd name="T29" fmla="*/ 426 h 564"/>
                  <a:gd name="T30" fmla="*/ 61 w 313"/>
                  <a:gd name="T31" fmla="*/ 390 h 564"/>
                  <a:gd name="T32" fmla="*/ 109 w 313"/>
                  <a:gd name="T33" fmla="*/ 240 h 564"/>
                  <a:gd name="T34" fmla="*/ 151 w 313"/>
                  <a:gd name="T35" fmla="*/ 168 h 564"/>
                  <a:gd name="T36" fmla="*/ 223 w 313"/>
                  <a:gd name="T37" fmla="*/ 42 h 564"/>
                  <a:gd name="T38" fmla="*/ 241 w 313"/>
                  <a:gd name="T39" fmla="*/ 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564">
                    <a:moveTo>
                      <a:pt x="241" y="0"/>
                    </a:moveTo>
                    <a:cubicBezTo>
                      <a:pt x="250" y="28"/>
                      <a:pt x="251" y="56"/>
                      <a:pt x="259" y="84"/>
                    </a:cubicBezTo>
                    <a:cubicBezTo>
                      <a:pt x="262" y="96"/>
                      <a:pt x="267" y="108"/>
                      <a:pt x="271" y="120"/>
                    </a:cubicBezTo>
                    <a:cubicBezTo>
                      <a:pt x="273" y="126"/>
                      <a:pt x="277" y="138"/>
                      <a:pt x="277" y="138"/>
                    </a:cubicBezTo>
                    <a:cubicBezTo>
                      <a:pt x="288" y="223"/>
                      <a:pt x="276" y="312"/>
                      <a:pt x="295" y="396"/>
                    </a:cubicBezTo>
                    <a:cubicBezTo>
                      <a:pt x="298" y="409"/>
                      <a:pt x="309" y="419"/>
                      <a:pt x="313" y="432"/>
                    </a:cubicBezTo>
                    <a:cubicBezTo>
                      <a:pt x="311" y="448"/>
                      <a:pt x="313" y="465"/>
                      <a:pt x="307" y="480"/>
                    </a:cubicBezTo>
                    <a:cubicBezTo>
                      <a:pt x="304" y="487"/>
                      <a:pt x="294" y="486"/>
                      <a:pt x="289" y="492"/>
                    </a:cubicBezTo>
                    <a:cubicBezTo>
                      <a:pt x="285" y="497"/>
                      <a:pt x="287" y="506"/>
                      <a:pt x="283" y="510"/>
                    </a:cubicBezTo>
                    <a:cubicBezTo>
                      <a:pt x="262" y="531"/>
                      <a:pt x="223" y="554"/>
                      <a:pt x="193" y="564"/>
                    </a:cubicBezTo>
                    <a:cubicBezTo>
                      <a:pt x="153" y="562"/>
                      <a:pt x="113" y="563"/>
                      <a:pt x="73" y="558"/>
                    </a:cubicBezTo>
                    <a:cubicBezTo>
                      <a:pt x="60" y="557"/>
                      <a:pt x="37" y="546"/>
                      <a:pt x="37" y="546"/>
                    </a:cubicBezTo>
                    <a:cubicBezTo>
                      <a:pt x="27" y="548"/>
                      <a:pt x="14" y="559"/>
                      <a:pt x="7" y="552"/>
                    </a:cubicBezTo>
                    <a:cubicBezTo>
                      <a:pt x="0" y="545"/>
                      <a:pt x="11" y="532"/>
                      <a:pt x="13" y="522"/>
                    </a:cubicBezTo>
                    <a:cubicBezTo>
                      <a:pt x="21" y="490"/>
                      <a:pt x="32" y="458"/>
                      <a:pt x="43" y="426"/>
                    </a:cubicBezTo>
                    <a:cubicBezTo>
                      <a:pt x="65" y="360"/>
                      <a:pt x="30" y="460"/>
                      <a:pt x="61" y="390"/>
                    </a:cubicBezTo>
                    <a:cubicBezTo>
                      <a:pt x="82" y="343"/>
                      <a:pt x="93" y="289"/>
                      <a:pt x="109" y="240"/>
                    </a:cubicBezTo>
                    <a:cubicBezTo>
                      <a:pt x="116" y="219"/>
                      <a:pt x="141" y="190"/>
                      <a:pt x="151" y="168"/>
                    </a:cubicBezTo>
                    <a:cubicBezTo>
                      <a:pt x="174" y="116"/>
                      <a:pt x="169" y="78"/>
                      <a:pt x="223" y="42"/>
                    </a:cubicBezTo>
                    <a:cubicBezTo>
                      <a:pt x="232" y="16"/>
                      <a:pt x="226" y="30"/>
                      <a:pt x="241" y="0"/>
                    </a:cubicBezTo>
                    <a:close/>
                  </a:path>
                </a:pathLst>
              </a:custGeom>
              <a:solidFill>
                <a:srgbClr val="FDD155"/>
              </a:solidFill>
              <a:ln w="9525">
                <a:solidFill>
                  <a:srgbClr val="FDD15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3" name="Text Box 181">
                <a:extLst>
                  <a:ext uri="{FF2B5EF4-FFF2-40B4-BE49-F238E27FC236}">
                    <a16:creationId xmlns:a16="http://schemas.microsoft.com/office/drawing/2014/main" id="{7C15EF47-4B04-234B-BE2D-A1FFF4B30872}"/>
                  </a:ext>
                </a:extLst>
              </p:cNvPr>
              <p:cNvSpPr txBox="1">
                <a:spLocks noChangeArrowheads="1"/>
              </p:cNvSpPr>
              <p:nvPr/>
            </p:nvSpPr>
            <p:spPr bwMode="auto">
              <a:xfrm>
                <a:off x="5302" y="1673"/>
                <a:ext cx="45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 1.NIU  HĂM XAI</a:t>
                </a:r>
              </a:p>
            </p:txBody>
          </p:sp>
          <p:sp>
            <p:nvSpPr>
              <p:cNvPr id="154" name="Oval 182">
                <a:extLst>
                  <a:ext uri="{FF2B5EF4-FFF2-40B4-BE49-F238E27FC236}">
                    <a16:creationId xmlns:a16="http://schemas.microsoft.com/office/drawing/2014/main" id="{8D9556BF-39CA-F043-9FD7-669CC246C769}"/>
                  </a:ext>
                </a:extLst>
              </p:cNvPr>
              <p:cNvSpPr>
                <a:spLocks noChangeArrowheads="1"/>
              </p:cNvSpPr>
              <p:nvPr/>
            </p:nvSpPr>
            <p:spPr bwMode="auto">
              <a:xfrm>
                <a:off x="5021" y="1622"/>
                <a:ext cx="77" cy="71"/>
              </a:xfrm>
              <a:prstGeom prst="ellipse">
                <a:avLst/>
              </a:prstGeom>
              <a:noFill/>
              <a:ln>
                <a:noFill/>
              </a:ln>
              <a:effectLst/>
              <a:extLst>
                <a:ext uri="{909E8E84-426E-40DD-AFC4-6F175D3DCCD1}">
                  <a14:hiddenFill xmlns:a14="http://schemas.microsoft.com/office/drawing/2010/main">
                    <a:solidFill>
                      <a:srgbClr val="D19C05"/>
                    </a:solidFill>
                  </a14:hiddenFill>
                </a:ext>
                <a:ext uri="{91240B29-F687-4F45-9708-019B960494DF}">
                  <a14:hiddenLine xmlns:a14="http://schemas.microsoft.com/office/drawing/2010/main" w="9525">
                    <a:solidFill>
                      <a:srgbClr val="E3A905"/>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1</a:t>
                </a:r>
              </a:p>
            </p:txBody>
          </p:sp>
        </p:grpSp>
        <p:grpSp>
          <p:nvGrpSpPr>
            <p:cNvPr id="112" name="Group 183">
              <a:extLst>
                <a:ext uri="{FF2B5EF4-FFF2-40B4-BE49-F238E27FC236}">
                  <a16:creationId xmlns:a16="http://schemas.microsoft.com/office/drawing/2014/main" id="{55A580FD-B971-5248-9558-30FCB493E6A3}"/>
                </a:ext>
              </a:extLst>
            </p:cNvPr>
            <p:cNvGrpSpPr>
              <a:grpSpLocks/>
            </p:cNvGrpSpPr>
            <p:nvPr/>
          </p:nvGrpSpPr>
          <p:grpSpPr bwMode="auto">
            <a:xfrm>
              <a:off x="4238" y="1474"/>
              <a:ext cx="840" cy="687"/>
              <a:chOff x="4238" y="1474"/>
              <a:chExt cx="840" cy="687"/>
            </a:xfrm>
          </p:grpSpPr>
          <p:sp>
            <p:nvSpPr>
              <p:cNvPr id="150" name="Freeform 184">
                <a:extLst>
                  <a:ext uri="{FF2B5EF4-FFF2-40B4-BE49-F238E27FC236}">
                    <a16:creationId xmlns:a16="http://schemas.microsoft.com/office/drawing/2014/main" id="{E119D48C-B435-0845-B215-285E8D6DC8A5}"/>
                  </a:ext>
                </a:extLst>
              </p:cNvPr>
              <p:cNvSpPr>
                <a:spLocks/>
              </p:cNvSpPr>
              <p:nvPr/>
            </p:nvSpPr>
            <p:spPr bwMode="auto">
              <a:xfrm>
                <a:off x="4238" y="1474"/>
                <a:ext cx="840" cy="687"/>
              </a:xfrm>
              <a:custGeom>
                <a:avLst/>
                <a:gdLst>
                  <a:gd name="T0" fmla="*/ 60 w 1050"/>
                  <a:gd name="T1" fmla="*/ 714 h 923"/>
                  <a:gd name="T2" fmla="*/ 24 w 1050"/>
                  <a:gd name="T3" fmla="*/ 612 h 923"/>
                  <a:gd name="T4" fmla="*/ 12 w 1050"/>
                  <a:gd name="T5" fmla="*/ 594 h 923"/>
                  <a:gd name="T6" fmla="*/ 6 w 1050"/>
                  <a:gd name="T7" fmla="*/ 576 h 923"/>
                  <a:gd name="T8" fmla="*/ 72 w 1050"/>
                  <a:gd name="T9" fmla="*/ 582 h 923"/>
                  <a:gd name="T10" fmla="*/ 156 w 1050"/>
                  <a:gd name="T11" fmla="*/ 642 h 923"/>
                  <a:gd name="T12" fmla="*/ 210 w 1050"/>
                  <a:gd name="T13" fmla="*/ 666 h 923"/>
                  <a:gd name="T14" fmla="*/ 264 w 1050"/>
                  <a:gd name="T15" fmla="*/ 636 h 923"/>
                  <a:gd name="T16" fmla="*/ 336 w 1050"/>
                  <a:gd name="T17" fmla="*/ 534 h 923"/>
                  <a:gd name="T18" fmla="*/ 354 w 1050"/>
                  <a:gd name="T19" fmla="*/ 528 h 923"/>
                  <a:gd name="T20" fmla="*/ 372 w 1050"/>
                  <a:gd name="T21" fmla="*/ 516 h 923"/>
                  <a:gd name="T22" fmla="*/ 420 w 1050"/>
                  <a:gd name="T23" fmla="*/ 462 h 923"/>
                  <a:gd name="T24" fmla="*/ 444 w 1050"/>
                  <a:gd name="T25" fmla="*/ 432 h 923"/>
                  <a:gd name="T26" fmla="*/ 468 w 1050"/>
                  <a:gd name="T27" fmla="*/ 402 h 923"/>
                  <a:gd name="T28" fmla="*/ 492 w 1050"/>
                  <a:gd name="T29" fmla="*/ 372 h 923"/>
                  <a:gd name="T30" fmla="*/ 516 w 1050"/>
                  <a:gd name="T31" fmla="*/ 342 h 923"/>
                  <a:gd name="T32" fmla="*/ 570 w 1050"/>
                  <a:gd name="T33" fmla="*/ 204 h 923"/>
                  <a:gd name="T34" fmla="*/ 588 w 1050"/>
                  <a:gd name="T35" fmla="*/ 198 h 923"/>
                  <a:gd name="T36" fmla="*/ 624 w 1050"/>
                  <a:gd name="T37" fmla="*/ 168 h 923"/>
                  <a:gd name="T38" fmla="*/ 690 w 1050"/>
                  <a:gd name="T39" fmla="*/ 222 h 923"/>
                  <a:gd name="T40" fmla="*/ 714 w 1050"/>
                  <a:gd name="T41" fmla="*/ 246 h 923"/>
                  <a:gd name="T42" fmla="*/ 726 w 1050"/>
                  <a:gd name="T43" fmla="*/ 264 h 923"/>
                  <a:gd name="T44" fmla="*/ 762 w 1050"/>
                  <a:gd name="T45" fmla="*/ 288 h 923"/>
                  <a:gd name="T46" fmla="*/ 786 w 1050"/>
                  <a:gd name="T47" fmla="*/ 282 h 923"/>
                  <a:gd name="T48" fmla="*/ 792 w 1050"/>
                  <a:gd name="T49" fmla="*/ 264 h 923"/>
                  <a:gd name="T50" fmla="*/ 828 w 1050"/>
                  <a:gd name="T51" fmla="*/ 210 h 923"/>
                  <a:gd name="T52" fmla="*/ 846 w 1050"/>
                  <a:gd name="T53" fmla="*/ 174 h 923"/>
                  <a:gd name="T54" fmla="*/ 864 w 1050"/>
                  <a:gd name="T55" fmla="*/ 168 h 923"/>
                  <a:gd name="T56" fmla="*/ 936 w 1050"/>
                  <a:gd name="T57" fmla="*/ 132 h 923"/>
                  <a:gd name="T58" fmla="*/ 972 w 1050"/>
                  <a:gd name="T59" fmla="*/ 108 h 923"/>
                  <a:gd name="T60" fmla="*/ 1020 w 1050"/>
                  <a:gd name="T61" fmla="*/ 48 h 923"/>
                  <a:gd name="T62" fmla="*/ 1050 w 1050"/>
                  <a:gd name="T63" fmla="*/ 0 h 923"/>
                  <a:gd name="T64" fmla="*/ 990 w 1050"/>
                  <a:gd name="T65" fmla="*/ 150 h 923"/>
                  <a:gd name="T66" fmla="*/ 960 w 1050"/>
                  <a:gd name="T67" fmla="*/ 198 h 923"/>
                  <a:gd name="T68" fmla="*/ 912 w 1050"/>
                  <a:gd name="T69" fmla="*/ 324 h 923"/>
                  <a:gd name="T70" fmla="*/ 906 w 1050"/>
                  <a:gd name="T71" fmla="*/ 426 h 923"/>
                  <a:gd name="T72" fmla="*/ 888 w 1050"/>
                  <a:gd name="T73" fmla="*/ 432 h 923"/>
                  <a:gd name="T74" fmla="*/ 882 w 1050"/>
                  <a:gd name="T75" fmla="*/ 450 h 923"/>
                  <a:gd name="T76" fmla="*/ 816 w 1050"/>
                  <a:gd name="T77" fmla="*/ 474 h 923"/>
                  <a:gd name="T78" fmla="*/ 756 w 1050"/>
                  <a:gd name="T79" fmla="*/ 564 h 923"/>
                  <a:gd name="T80" fmla="*/ 714 w 1050"/>
                  <a:gd name="T81" fmla="*/ 690 h 923"/>
                  <a:gd name="T82" fmla="*/ 624 w 1050"/>
                  <a:gd name="T83" fmla="*/ 876 h 923"/>
                  <a:gd name="T84" fmla="*/ 576 w 1050"/>
                  <a:gd name="T85" fmla="*/ 912 h 923"/>
                  <a:gd name="T86" fmla="*/ 540 w 1050"/>
                  <a:gd name="T87" fmla="*/ 888 h 923"/>
                  <a:gd name="T88" fmla="*/ 468 w 1050"/>
                  <a:gd name="T89" fmla="*/ 858 h 923"/>
                  <a:gd name="T90" fmla="*/ 432 w 1050"/>
                  <a:gd name="T91" fmla="*/ 834 h 923"/>
                  <a:gd name="T92" fmla="*/ 414 w 1050"/>
                  <a:gd name="T93" fmla="*/ 816 h 923"/>
                  <a:gd name="T94" fmla="*/ 216 w 1050"/>
                  <a:gd name="T95" fmla="*/ 762 h 923"/>
                  <a:gd name="T96" fmla="*/ 84 w 1050"/>
                  <a:gd name="T97" fmla="*/ 738 h 923"/>
                  <a:gd name="T98" fmla="*/ 60 w 1050"/>
                  <a:gd name="T99" fmla="*/ 714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0" h="923">
                    <a:moveTo>
                      <a:pt x="60" y="714"/>
                    </a:moveTo>
                    <a:cubicBezTo>
                      <a:pt x="54" y="689"/>
                      <a:pt x="39" y="634"/>
                      <a:pt x="24" y="612"/>
                    </a:cubicBezTo>
                    <a:cubicBezTo>
                      <a:pt x="20" y="606"/>
                      <a:pt x="15" y="600"/>
                      <a:pt x="12" y="594"/>
                    </a:cubicBezTo>
                    <a:cubicBezTo>
                      <a:pt x="9" y="588"/>
                      <a:pt x="0" y="577"/>
                      <a:pt x="6" y="576"/>
                    </a:cubicBezTo>
                    <a:cubicBezTo>
                      <a:pt x="28" y="572"/>
                      <a:pt x="50" y="580"/>
                      <a:pt x="72" y="582"/>
                    </a:cubicBezTo>
                    <a:cubicBezTo>
                      <a:pt x="90" y="610"/>
                      <a:pt x="128" y="623"/>
                      <a:pt x="156" y="642"/>
                    </a:cubicBezTo>
                    <a:cubicBezTo>
                      <a:pt x="172" y="653"/>
                      <a:pt x="210" y="666"/>
                      <a:pt x="210" y="666"/>
                    </a:cubicBezTo>
                    <a:cubicBezTo>
                      <a:pt x="227" y="655"/>
                      <a:pt x="250" y="650"/>
                      <a:pt x="264" y="636"/>
                    </a:cubicBezTo>
                    <a:cubicBezTo>
                      <a:pt x="292" y="608"/>
                      <a:pt x="305" y="559"/>
                      <a:pt x="336" y="534"/>
                    </a:cubicBezTo>
                    <a:cubicBezTo>
                      <a:pt x="341" y="530"/>
                      <a:pt x="348" y="531"/>
                      <a:pt x="354" y="528"/>
                    </a:cubicBezTo>
                    <a:cubicBezTo>
                      <a:pt x="360" y="525"/>
                      <a:pt x="366" y="521"/>
                      <a:pt x="372" y="516"/>
                    </a:cubicBezTo>
                    <a:cubicBezTo>
                      <a:pt x="391" y="500"/>
                      <a:pt x="403" y="479"/>
                      <a:pt x="420" y="462"/>
                    </a:cubicBezTo>
                    <a:cubicBezTo>
                      <a:pt x="435" y="417"/>
                      <a:pt x="413" y="471"/>
                      <a:pt x="444" y="432"/>
                    </a:cubicBezTo>
                    <a:cubicBezTo>
                      <a:pt x="477" y="391"/>
                      <a:pt x="416" y="436"/>
                      <a:pt x="468" y="402"/>
                    </a:cubicBezTo>
                    <a:cubicBezTo>
                      <a:pt x="483" y="357"/>
                      <a:pt x="461" y="411"/>
                      <a:pt x="492" y="372"/>
                    </a:cubicBezTo>
                    <a:cubicBezTo>
                      <a:pt x="525" y="331"/>
                      <a:pt x="464" y="376"/>
                      <a:pt x="516" y="342"/>
                    </a:cubicBezTo>
                    <a:cubicBezTo>
                      <a:pt x="533" y="291"/>
                      <a:pt x="540" y="249"/>
                      <a:pt x="570" y="204"/>
                    </a:cubicBezTo>
                    <a:cubicBezTo>
                      <a:pt x="574" y="199"/>
                      <a:pt x="582" y="201"/>
                      <a:pt x="588" y="198"/>
                    </a:cubicBezTo>
                    <a:cubicBezTo>
                      <a:pt x="605" y="190"/>
                      <a:pt x="611" y="181"/>
                      <a:pt x="624" y="168"/>
                    </a:cubicBezTo>
                    <a:cubicBezTo>
                      <a:pt x="655" y="178"/>
                      <a:pt x="664" y="205"/>
                      <a:pt x="690" y="222"/>
                    </a:cubicBezTo>
                    <a:cubicBezTo>
                      <a:pt x="703" y="261"/>
                      <a:pt x="685" y="223"/>
                      <a:pt x="714" y="246"/>
                    </a:cubicBezTo>
                    <a:cubicBezTo>
                      <a:pt x="720" y="251"/>
                      <a:pt x="721" y="259"/>
                      <a:pt x="726" y="264"/>
                    </a:cubicBezTo>
                    <a:cubicBezTo>
                      <a:pt x="737" y="273"/>
                      <a:pt x="762" y="288"/>
                      <a:pt x="762" y="288"/>
                    </a:cubicBezTo>
                    <a:cubicBezTo>
                      <a:pt x="770" y="286"/>
                      <a:pt x="780" y="287"/>
                      <a:pt x="786" y="282"/>
                    </a:cubicBezTo>
                    <a:cubicBezTo>
                      <a:pt x="791" y="278"/>
                      <a:pt x="789" y="270"/>
                      <a:pt x="792" y="264"/>
                    </a:cubicBezTo>
                    <a:cubicBezTo>
                      <a:pt x="803" y="245"/>
                      <a:pt x="821" y="231"/>
                      <a:pt x="828" y="210"/>
                    </a:cubicBezTo>
                    <a:cubicBezTo>
                      <a:pt x="832" y="198"/>
                      <a:pt x="835" y="182"/>
                      <a:pt x="846" y="174"/>
                    </a:cubicBezTo>
                    <a:cubicBezTo>
                      <a:pt x="851" y="170"/>
                      <a:pt x="858" y="171"/>
                      <a:pt x="864" y="168"/>
                    </a:cubicBezTo>
                    <a:cubicBezTo>
                      <a:pt x="934" y="129"/>
                      <a:pt x="866" y="155"/>
                      <a:pt x="936" y="132"/>
                    </a:cubicBezTo>
                    <a:cubicBezTo>
                      <a:pt x="950" y="127"/>
                      <a:pt x="972" y="108"/>
                      <a:pt x="972" y="108"/>
                    </a:cubicBezTo>
                    <a:cubicBezTo>
                      <a:pt x="989" y="83"/>
                      <a:pt x="989" y="58"/>
                      <a:pt x="1020" y="48"/>
                    </a:cubicBezTo>
                    <a:cubicBezTo>
                      <a:pt x="1034" y="5"/>
                      <a:pt x="1021" y="19"/>
                      <a:pt x="1050" y="0"/>
                    </a:cubicBezTo>
                    <a:cubicBezTo>
                      <a:pt x="1033" y="51"/>
                      <a:pt x="1012" y="101"/>
                      <a:pt x="990" y="150"/>
                    </a:cubicBezTo>
                    <a:cubicBezTo>
                      <a:pt x="969" y="197"/>
                      <a:pt x="992" y="176"/>
                      <a:pt x="960" y="198"/>
                    </a:cubicBezTo>
                    <a:cubicBezTo>
                      <a:pt x="946" y="240"/>
                      <a:pt x="937" y="287"/>
                      <a:pt x="912" y="324"/>
                    </a:cubicBezTo>
                    <a:cubicBezTo>
                      <a:pt x="910" y="358"/>
                      <a:pt x="913" y="393"/>
                      <a:pt x="906" y="426"/>
                    </a:cubicBezTo>
                    <a:cubicBezTo>
                      <a:pt x="905" y="432"/>
                      <a:pt x="892" y="428"/>
                      <a:pt x="888" y="432"/>
                    </a:cubicBezTo>
                    <a:cubicBezTo>
                      <a:pt x="884" y="436"/>
                      <a:pt x="886" y="446"/>
                      <a:pt x="882" y="450"/>
                    </a:cubicBezTo>
                    <a:cubicBezTo>
                      <a:pt x="869" y="463"/>
                      <a:pt x="832" y="471"/>
                      <a:pt x="816" y="474"/>
                    </a:cubicBezTo>
                    <a:cubicBezTo>
                      <a:pt x="778" y="493"/>
                      <a:pt x="774" y="528"/>
                      <a:pt x="756" y="564"/>
                    </a:cubicBezTo>
                    <a:cubicBezTo>
                      <a:pt x="735" y="605"/>
                      <a:pt x="722" y="644"/>
                      <a:pt x="714" y="690"/>
                    </a:cubicBezTo>
                    <a:cubicBezTo>
                      <a:pt x="707" y="882"/>
                      <a:pt x="753" y="862"/>
                      <a:pt x="624" y="876"/>
                    </a:cubicBezTo>
                    <a:cubicBezTo>
                      <a:pt x="610" y="897"/>
                      <a:pt x="600" y="904"/>
                      <a:pt x="576" y="912"/>
                    </a:cubicBezTo>
                    <a:cubicBezTo>
                      <a:pt x="501" y="893"/>
                      <a:pt x="595" y="923"/>
                      <a:pt x="540" y="888"/>
                    </a:cubicBezTo>
                    <a:cubicBezTo>
                      <a:pt x="520" y="876"/>
                      <a:pt x="489" y="870"/>
                      <a:pt x="468" y="858"/>
                    </a:cubicBezTo>
                    <a:cubicBezTo>
                      <a:pt x="455" y="851"/>
                      <a:pt x="442" y="844"/>
                      <a:pt x="432" y="834"/>
                    </a:cubicBezTo>
                    <a:cubicBezTo>
                      <a:pt x="426" y="828"/>
                      <a:pt x="421" y="821"/>
                      <a:pt x="414" y="816"/>
                    </a:cubicBezTo>
                    <a:cubicBezTo>
                      <a:pt x="358" y="779"/>
                      <a:pt x="281" y="769"/>
                      <a:pt x="216" y="762"/>
                    </a:cubicBezTo>
                    <a:cubicBezTo>
                      <a:pt x="169" y="746"/>
                      <a:pt x="133" y="742"/>
                      <a:pt x="84" y="738"/>
                    </a:cubicBezTo>
                    <a:cubicBezTo>
                      <a:pt x="70" y="716"/>
                      <a:pt x="78" y="723"/>
                      <a:pt x="60" y="714"/>
                    </a:cubicBezTo>
                    <a:close/>
                  </a:path>
                </a:pathLst>
              </a:custGeom>
              <a:solidFill>
                <a:srgbClr val="FDCBAD"/>
              </a:solidFill>
              <a:ln w="9525">
                <a:solidFill>
                  <a:srgbClr val="FDCBA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1" name="Text Box 185">
                <a:extLst>
                  <a:ext uri="{FF2B5EF4-FFF2-40B4-BE49-F238E27FC236}">
                    <a16:creationId xmlns:a16="http://schemas.microsoft.com/office/drawing/2014/main" id="{D8E40255-1769-ED41-B21C-2C7AA8C9BEB9}"/>
                  </a:ext>
                </a:extLst>
              </p:cNvPr>
              <p:cNvSpPr txBox="1">
                <a:spLocks noChangeArrowheads="1"/>
              </p:cNvSpPr>
              <p:nvPr/>
            </p:nvSpPr>
            <p:spPr bwMode="auto">
              <a:xfrm>
                <a:off x="4553" y="1763"/>
                <a:ext cx="30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 NIU OOC</a:t>
                </a:r>
              </a:p>
            </p:txBody>
          </p:sp>
        </p:grpSp>
        <p:grpSp>
          <p:nvGrpSpPr>
            <p:cNvPr id="113" name="Group 186">
              <a:extLst>
                <a:ext uri="{FF2B5EF4-FFF2-40B4-BE49-F238E27FC236}">
                  <a16:creationId xmlns:a16="http://schemas.microsoft.com/office/drawing/2014/main" id="{6EA5D8EC-C2DF-2343-8BC9-FCAE5A759C3D}"/>
                </a:ext>
              </a:extLst>
            </p:cNvPr>
            <p:cNvGrpSpPr>
              <a:grpSpLocks/>
            </p:cNvGrpSpPr>
            <p:nvPr/>
          </p:nvGrpSpPr>
          <p:grpSpPr bwMode="auto">
            <a:xfrm>
              <a:off x="4568" y="2340"/>
              <a:ext cx="693" cy="215"/>
              <a:chOff x="4568" y="2340"/>
              <a:chExt cx="693" cy="215"/>
            </a:xfrm>
          </p:grpSpPr>
          <p:sp>
            <p:nvSpPr>
              <p:cNvPr id="147" name="Freeform 187">
                <a:extLst>
                  <a:ext uri="{FF2B5EF4-FFF2-40B4-BE49-F238E27FC236}">
                    <a16:creationId xmlns:a16="http://schemas.microsoft.com/office/drawing/2014/main" id="{C8E84F19-DFA3-D943-AA2A-6068BEAF5555}"/>
                  </a:ext>
                </a:extLst>
              </p:cNvPr>
              <p:cNvSpPr>
                <a:spLocks/>
              </p:cNvSpPr>
              <p:nvPr/>
            </p:nvSpPr>
            <p:spPr bwMode="auto">
              <a:xfrm>
                <a:off x="4568" y="2340"/>
                <a:ext cx="103" cy="215"/>
              </a:xfrm>
              <a:custGeom>
                <a:avLst/>
                <a:gdLst>
                  <a:gd name="T0" fmla="*/ 13 w 128"/>
                  <a:gd name="T1" fmla="*/ 288 h 288"/>
                  <a:gd name="T2" fmla="*/ 25 w 128"/>
                  <a:gd name="T3" fmla="*/ 90 h 288"/>
                  <a:gd name="T4" fmla="*/ 55 w 128"/>
                  <a:gd name="T5" fmla="*/ 18 h 288"/>
                  <a:gd name="T6" fmla="*/ 61 w 128"/>
                  <a:gd name="T7" fmla="*/ 0 h 288"/>
                  <a:gd name="T8" fmla="*/ 109 w 128"/>
                  <a:gd name="T9" fmla="*/ 102 h 288"/>
                  <a:gd name="T10" fmla="*/ 121 w 128"/>
                  <a:gd name="T11" fmla="*/ 138 h 288"/>
                  <a:gd name="T12" fmla="*/ 127 w 128"/>
                  <a:gd name="T13" fmla="*/ 156 h 288"/>
                  <a:gd name="T14" fmla="*/ 121 w 128"/>
                  <a:gd name="T15" fmla="*/ 222 h 288"/>
                  <a:gd name="T16" fmla="*/ 103 w 128"/>
                  <a:gd name="T17" fmla="*/ 228 h 288"/>
                  <a:gd name="T18" fmla="*/ 73 w 128"/>
                  <a:gd name="T19" fmla="*/ 258 h 288"/>
                  <a:gd name="T20" fmla="*/ 13 w 128"/>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288">
                    <a:moveTo>
                      <a:pt x="13" y="288"/>
                    </a:moveTo>
                    <a:cubicBezTo>
                      <a:pt x="0" y="221"/>
                      <a:pt x="4" y="154"/>
                      <a:pt x="25" y="90"/>
                    </a:cubicBezTo>
                    <a:cubicBezTo>
                      <a:pt x="34" y="64"/>
                      <a:pt x="46" y="44"/>
                      <a:pt x="55" y="18"/>
                    </a:cubicBezTo>
                    <a:cubicBezTo>
                      <a:pt x="57" y="12"/>
                      <a:pt x="61" y="0"/>
                      <a:pt x="61" y="0"/>
                    </a:cubicBezTo>
                    <a:cubicBezTo>
                      <a:pt x="89" y="42"/>
                      <a:pt x="96" y="56"/>
                      <a:pt x="109" y="102"/>
                    </a:cubicBezTo>
                    <a:cubicBezTo>
                      <a:pt x="112" y="114"/>
                      <a:pt x="117" y="126"/>
                      <a:pt x="121" y="138"/>
                    </a:cubicBezTo>
                    <a:cubicBezTo>
                      <a:pt x="123" y="144"/>
                      <a:pt x="127" y="156"/>
                      <a:pt x="127" y="156"/>
                    </a:cubicBezTo>
                    <a:cubicBezTo>
                      <a:pt x="125" y="178"/>
                      <a:pt x="128" y="201"/>
                      <a:pt x="121" y="222"/>
                    </a:cubicBezTo>
                    <a:cubicBezTo>
                      <a:pt x="119" y="228"/>
                      <a:pt x="108" y="224"/>
                      <a:pt x="103" y="228"/>
                    </a:cubicBezTo>
                    <a:cubicBezTo>
                      <a:pt x="71" y="254"/>
                      <a:pt x="113" y="240"/>
                      <a:pt x="73" y="258"/>
                    </a:cubicBezTo>
                    <a:cubicBezTo>
                      <a:pt x="48" y="269"/>
                      <a:pt x="25" y="264"/>
                      <a:pt x="13" y="288"/>
                    </a:cubicBezTo>
                    <a:close/>
                  </a:path>
                </a:pathLst>
              </a:custGeom>
              <a:solidFill>
                <a:srgbClr val="EA5D06"/>
              </a:solidFill>
              <a:ln w="9525">
                <a:solidFill>
                  <a:srgbClr val="FA7E3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8" name="Oval 188">
                <a:extLst>
                  <a:ext uri="{FF2B5EF4-FFF2-40B4-BE49-F238E27FC236}">
                    <a16:creationId xmlns:a16="http://schemas.microsoft.com/office/drawing/2014/main" id="{C487BB52-62A0-314B-8365-B7E48C3B4A08}"/>
                  </a:ext>
                </a:extLst>
              </p:cNvPr>
              <p:cNvSpPr>
                <a:spLocks noChangeArrowheads="1"/>
              </p:cNvSpPr>
              <p:nvPr/>
            </p:nvSpPr>
            <p:spPr bwMode="auto">
              <a:xfrm>
                <a:off x="4597" y="2447"/>
                <a:ext cx="78" cy="71"/>
              </a:xfrm>
              <a:prstGeom prst="ellipse">
                <a:avLst/>
              </a:prstGeom>
              <a:solidFill>
                <a:srgbClr val="FA7C2E"/>
              </a:solidFill>
              <a:ln w="9525">
                <a:solidFill>
                  <a:srgbClr val="FA7C2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5</a:t>
                </a:r>
              </a:p>
            </p:txBody>
          </p:sp>
          <p:sp>
            <p:nvSpPr>
              <p:cNvPr id="149" name="Text Box 189">
                <a:extLst>
                  <a:ext uri="{FF2B5EF4-FFF2-40B4-BE49-F238E27FC236}">
                    <a16:creationId xmlns:a16="http://schemas.microsoft.com/office/drawing/2014/main" id="{0FA09314-E038-2F41-8527-CBED5A4084E1}"/>
                  </a:ext>
                </a:extLst>
              </p:cNvPr>
              <p:cNvSpPr txBox="1">
                <a:spLocks noChangeArrowheads="1"/>
              </p:cNvSpPr>
              <p:nvPr/>
            </p:nvSpPr>
            <p:spPr bwMode="auto">
              <a:xfrm>
                <a:off x="4646" y="2398"/>
                <a:ext cx="61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 5. ĐƠ LA OA</a:t>
                </a:r>
              </a:p>
            </p:txBody>
          </p:sp>
        </p:grpSp>
        <p:grpSp>
          <p:nvGrpSpPr>
            <p:cNvPr id="114" name="Group 190">
              <a:extLst>
                <a:ext uri="{FF2B5EF4-FFF2-40B4-BE49-F238E27FC236}">
                  <a16:creationId xmlns:a16="http://schemas.microsoft.com/office/drawing/2014/main" id="{289ACEF0-20A1-664B-90D2-B890F97783AE}"/>
                </a:ext>
              </a:extLst>
            </p:cNvPr>
            <p:cNvGrpSpPr>
              <a:grpSpLocks/>
            </p:cNvGrpSpPr>
            <p:nvPr/>
          </p:nvGrpSpPr>
          <p:grpSpPr bwMode="auto">
            <a:xfrm>
              <a:off x="4601" y="2099"/>
              <a:ext cx="980" cy="292"/>
              <a:chOff x="4601" y="2099"/>
              <a:chExt cx="980" cy="292"/>
            </a:xfrm>
          </p:grpSpPr>
          <p:sp>
            <p:nvSpPr>
              <p:cNvPr id="144" name="Freeform 191">
                <a:extLst>
                  <a:ext uri="{FF2B5EF4-FFF2-40B4-BE49-F238E27FC236}">
                    <a16:creationId xmlns:a16="http://schemas.microsoft.com/office/drawing/2014/main" id="{76ACF341-0F8E-E748-885C-098A05F1CE48}"/>
                  </a:ext>
                </a:extLst>
              </p:cNvPr>
              <p:cNvSpPr>
                <a:spLocks/>
              </p:cNvSpPr>
              <p:nvPr/>
            </p:nvSpPr>
            <p:spPr bwMode="auto">
              <a:xfrm>
                <a:off x="4601" y="2099"/>
                <a:ext cx="218" cy="290"/>
              </a:xfrm>
              <a:custGeom>
                <a:avLst/>
                <a:gdLst>
                  <a:gd name="T0" fmla="*/ 14 w 272"/>
                  <a:gd name="T1" fmla="*/ 330 h 390"/>
                  <a:gd name="T2" fmla="*/ 80 w 272"/>
                  <a:gd name="T3" fmla="*/ 108 h 390"/>
                  <a:gd name="T4" fmla="*/ 134 w 272"/>
                  <a:gd name="T5" fmla="*/ 0 h 390"/>
                  <a:gd name="T6" fmla="*/ 158 w 272"/>
                  <a:gd name="T7" fmla="*/ 6 h 390"/>
                  <a:gd name="T8" fmla="*/ 254 w 272"/>
                  <a:gd name="T9" fmla="*/ 12 h 390"/>
                  <a:gd name="T10" fmla="*/ 260 w 272"/>
                  <a:gd name="T11" fmla="*/ 30 h 390"/>
                  <a:gd name="T12" fmla="*/ 272 w 272"/>
                  <a:gd name="T13" fmla="*/ 48 h 390"/>
                  <a:gd name="T14" fmla="*/ 236 w 272"/>
                  <a:gd name="T15" fmla="*/ 96 h 390"/>
                  <a:gd name="T16" fmla="*/ 272 w 272"/>
                  <a:gd name="T17" fmla="*/ 174 h 390"/>
                  <a:gd name="T18" fmla="*/ 224 w 272"/>
                  <a:gd name="T19" fmla="*/ 276 h 390"/>
                  <a:gd name="T20" fmla="*/ 194 w 272"/>
                  <a:gd name="T21" fmla="*/ 312 h 390"/>
                  <a:gd name="T22" fmla="*/ 140 w 272"/>
                  <a:gd name="T23" fmla="*/ 390 h 390"/>
                  <a:gd name="T24" fmla="*/ 74 w 272"/>
                  <a:gd name="T25" fmla="*/ 348 h 390"/>
                  <a:gd name="T26" fmla="*/ 38 w 272"/>
                  <a:gd name="T27" fmla="*/ 306 h 390"/>
                  <a:gd name="T28" fmla="*/ 14 w 272"/>
                  <a:gd name="T29" fmla="*/ 33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390">
                    <a:moveTo>
                      <a:pt x="14" y="330"/>
                    </a:moveTo>
                    <a:cubicBezTo>
                      <a:pt x="20" y="183"/>
                      <a:pt x="0" y="188"/>
                      <a:pt x="80" y="108"/>
                    </a:cubicBezTo>
                    <a:cubicBezTo>
                      <a:pt x="93" y="70"/>
                      <a:pt x="100" y="23"/>
                      <a:pt x="134" y="0"/>
                    </a:cubicBezTo>
                    <a:cubicBezTo>
                      <a:pt x="142" y="2"/>
                      <a:pt x="150" y="5"/>
                      <a:pt x="158" y="6"/>
                    </a:cubicBezTo>
                    <a:cubicBezTo>
                      <a:pt x="190" y="9"/>
                      <a:pt x="223" y="5"/>
                      <a:pt x="254" y="12"/>
                    </a:cubicBezTo>
                    <a:cubicBezTo>
                      <a:pt x="260" y="13"/>
                      <a:pt x="257" y="24"/>
                      <a:pt x="260" y="30"/>
                    </a:cubicBezTo>
                    <a:cubicBezTo>
                      <a:pt x="263" y="36"/>
                      <a:pt x="268" y="42"/>
                      <a:pt x="272" y="48"/>
                    </a:cubicBezTo>
                    <a:cubicBezTo>
                      <a:pt x="251" y="62"/>
                      <a:pt x="244" y="72"/>
                      <a:pt x="236" y="96"/>
                    </a:cubicBezTo>
                    <a:cubicBezTo>
                      <a:pt x="265" y="115"/>
                      <a:pt x="261" y="142"/>
                      <a:pt x="272" y="174"/>
                    </a:cubicBezTo>
                    <a:cubicBezTo>
                      <a:pt x="266" y="213"/>
                      <a:pt x="266" y="262"/>
                      <a:pt x="224" y="276"/>
                    </a:cubicBezTo>
                    <a:cubicBezTo>
                      <a:pt x="213" y="287"/>
                      <a:pt x="201" y="297"/>
                      <a:pt x="194" y="312"/>
                    </a:cubicBezTo>
                    <a:cubicBezTo>
                      <a:pt x="180" y="345"/>
                      <a:pt x="178" y="377"/>
                      <a:pt x="140" y="390"/>
                    </a:cubicBezTo>
                    <a:cubicBezTo>
                      <a:pt x="113" y="381"/>
                      <a:pt x="103" y="358"/>
                      <a:pt x="74" y="348"/>
                    </a:cubicBezTo>
                    <a:cubicBezTo>
                      <a:pt x="66" y="324"/>
                      <a:pt x="62" y="314"/>
                      <a:pt x="38" y="306"/>
                    </a:cubicBezTo>
                    <a:cubicBezTo>
                      <a:pt x="24" y="347"/>
                      <a:pt x="35" y="351"/>
                      <a:pt x="14" y="330"/>
                    </a:cubicBezTo>
                    <a:close/>
                  </a:path>
                </a:pathLst>
              </a:custGeom>
              <a:solidFill>
                <a:srgbClr val="FB9353"/>
              </a:solidFill>
              <a:ln w="9525">
                <a:solidFill>
                  <a:srgbClr val="FB9F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5" name="Oval 192">
                <a:extLst>
                  <a:ext uri="{FF2B5EF4-FFF2-40B4-BE49-F238E27FC236}">
                    <a16:creationId xmlns:a16="http://schemas.microsoft.com/office/drawing/2014/main" id="{0BA8DCFE-FE92-1246-9C79-8ECEB9A84F3C}"/>
                  </a:ext>
                </a:extLst>
              </p:cNvPr>
              <p:cNvSpPr>
                <a:spLocks noChangeArrowheads="1"/>
              </p:cNvSpPr>
              <p:nvPr/>
            </p:nvSpPr>
            <p:spPr bwMode="auto">
              <a:xfrm>
                <a:off x="4675" y="2197"/>
                <a:ext cx="115" cy="107"/>
              </a:xfrm>
              <a:prstGeom prst="ellipse">
                <a:avLst/>
              </a:prstGeom>
              <a:noFill/>
              <a:ln>
                <a:noFill/>
              </a:ln>
              <a:effectLst/>
              <a:extLst>
                <a:ext uri="{909E8E84-426E-40DD-AFC4-6F175D3DCCD1}">
                  <a14:hiddenFill xmlns:a14="http://schemas.microsoft.com/office/drawing/2010/main">
                    <a:solidFill>
                      <a:srgbClr val="FB985B"/>
                    </a:solidFill>
                  </a14:hiddenFill>
                </a:ext>
                <a:ext uri="{91240B29-F687-4F45-9708-019B960494DF}">
                  <a14:hiddenLine xmlns:a14="http://schemas.microsoft.com/office/drawing/2010/main" w="9525">
                    <a:solidFill>
                      <a:srgbClr val="FB985B"/>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4</a:t>
                </a:r>
              </a:p>
            </p:txBody>
          </p:sp>
          <p:sp>
            <p:nvSpPr>
              <p:cNvPr id="146" name="Text Box 193">
                <a:extLst>
                  <a:ext uri="{FF2B5EF4-FFF2-40B4-BE49-F238E27FC236}">
                    <a16:creationId xmlns:a16="http://schemas.microsoft.com/office/drawing/2014/main" id="{88229FBF-99AD-584E-9DD4-63CEC949A541}"/>
                  </a:ext>
                </a:extLst>
              </p:cNvPr>
              <p:cNvSpPr txBox="1">
                <a:spLocks noChangeArrowheads="1"/>
              </p:cNvSpPr>
              <p:nvPr/>
            </p:nvSpPr>
            <p:spPr bwMode="auto">
              <a:xfrm>
                <a:off x="4800" y="2256"/>
                <a:ext cx="781"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4. NIU GIƠ XI</a:t>
                </a:r>
              </a:p>
            </p:txBody>
          </p:sp>
        </p:grpSp>
        <p:grpSp>
          <p:nvGrpSpPr>
            <p:cNvPr id="115" name="Group 194">
              <a:extLst>
                <a:ext uri="{FF2B5EF4-FFF2-40B4-BE49-F238E27FC236}">
                  <a16:creationId xmlns:a16="http://schemas.microsoft.com/office/drawing/2014/main" id="{5EB3A3B7-7F30-E54D-B19D-A51D0243815A}"/>
                </a:ext>
              </a:extLst>
            </p:cNvPr>
            <p:cNvGrpSpPr>
              <a:grpSpLocks/>
            </p:cNvGrpSpPr>
            <p:nvPr/>
          </p:nvGrpSpPr>
          <p:grpSpPr bwMode="auto">
            <a:xfrm>
              <a:off x="4042" y="2274"/>
              <a:ext cx="1164" cy="415"/>
              <a:chOff x="4042" y="2274"/>
              <a:chExt cx="1164" cy="415"/>
            </a:xfrm>
          </p:grpSpPr>
          <p:sp>
            <p:nvSpPr>
              <p:cNvPr id="141" name="Freeform 195">
                <a:extLst>
                  <a:ext uri="{FF2B5EF4-FFF2-40B4-BE49-F238E27FC236}">
                    <a16:creationId xmlns:a16="http://schemas.microsoft.com/office/drawing/2014/main" id="{56132567-7F51-E342-A7AD-0714A2E9BCD4}"/>
                  </a:ext>
                </a:extLst>
              </p:cNvPr>
              <p:cNvSpPr>
                <a:spLocks/>
              </p:cNvSpPr>
              <p:nvPr/>
            </p:nvSpPr>
            <p:spPr bwMode="auto">
              <a:xfrm>
                <a:off x="4042" y="2274"/>
                <a:ext cx="585" cy="383"/>
              </a:xfrm>
              <a:custGeom>
                <a:avLst/>
                <a:gdLst>
                  <a:gd name="T0" fmla="*/ 0 w 732"/>
                  <a:gd name="T1" fmla="*/ 269 h 513"/>
                  <a:gd name="T2" fmla="*/ 24 w 732"/>
                  <a:gd name="T3" fmla="*/ 233 h 513"/>
                  <a:gd name="T4" fmla="*/ 30 w 732"/>
                  <a:gd name="T5" fmla="*/ 131 h 513"/>
                  <a:gd name="T6" fmla="*/ 36 w 732"/>
                  <a:gd name="T7" fmla="*/ 107 h 513"/>
                  <a:gd name="T8" fmla="*/ 54 w 732"/>
                  <a:gd name="T9" fmla="*/ 71 h 513"/>
                  <a:gd name="T10" fmla="*/ 90 w 732"/>
                  <a:gd name="T11" fmla="*/ 59 h 513"/>
                  <a:gd name="T12" fmla="*/ 102 w 732"/>
                  <a:gd name="T13" fmla="*/ 41 h 513"/>
                  <a:gd name="T14" fmla="*/ 120 w 732"/>
                  <a:gd name="T15" fmla="*/ 29 h 513"/>
                  <a:gd name="T16" fmla="*/ 144 w 732"/>
                  <a:gd name="T17" fmla="*/ 5 h 513"/>
                  <a:gd name="T18" fmla="*/ 342 w 732"/>
                  <a:gd name="T19" fmla="*/ 29 h 513"/>
                  <a:gd name="T20" fmla="*/ 480 w 732"/>
                  <a:gd name="T21" fmla="*/ 77 h 513"/>
                  <a:gd name="T22" fmla="*/ 726 w 732"/>
                  <a:gd name="T23" fmla="*/ 119 h 513"/>
                  <a:gd name="T24" fmla="*/ 702 w 732"/>
                  <a:gd name="T25" fmla="*/ 155 h 513"/>
                  <a:gd name="T26" fmla="*/ 684 w 732"/>
                  <a:gd name="T27" fmla="*/ 191 h 513"/>
                  <a:gd name="T28" fmla="*/ 636 w 732"/>
                  <a:gd name="T29" fmla="*/ 413 h 513"/>
                  <a:gd name="T30" fmla="*/ 630 w 732"/>
                  <a:gd name="T31" fmla="*/ 497 h 513"/>
                  <a:gd name="T32" fmla="*/ 528 w 732"/>
                  <a:gd name="T33" fmla="*/ 497 h 513"/>
                  <a:gd name="T34" fmla="*/ 498 w 732"/>
                  <a:gd name="T35" fmla="*/ 467 h 513"/>
                  <a:gd name="T36" fmla="*/ 432 w 732"/>
                  <a:gd name="T37" fmla="*/ 443 h 513"/>
                  <a:gd name="T38" fmla="*/ 420 w 732"/>
                  <a:gd name="T39" fmla="*/ 425 h 513"/>
                  <a:gd name="T40" fmla="*/ 402 w 732"/>
                  <a:gd name="T41" fmla="*/ 413 h 513"/>
                  <a:gd name="T42" fmla="*/ 378 w 732"/>
                  <a:gd name="T43" fmla="*/ 359 h 513"/>
                  <a:gd name="T44" fmla="*/ 318 w 732"/>
                  <a:gd name="T45" fmla="*/ 251 h 513"/>
                  <a:gd name="T46" fmla="*/ 300 w 732"/>
                  <a:gd name="T47" fmla="*/ 215 h 513"/>
                  <a:gd name="T48" fmla="*/ 234 w 732"/>
                  <a:gd name="T49" fmla="*/ 191 h 513"/>
                  <a:gd name="T50" fmla="*/ 60 w 732"/>
                  <a:gd name="T51" fmla="*/ 245 h 513"/>
                  <a:gd name="T52" fmla="*/ 0 w 732"/>
                  <a:gd name="T53" fmla="*/ 269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2" h="513">
                    <a:moveTo>
                      <a:pt x="0" y="269"/>
                    </a:moveTo>
                    <a:cubicBezTo>
                      <a:pt x="5" y="255"/>
                      <a:pt x="21" y="247"/>
                      <a:pt x="24" y="233"/>
                    </a:cubicBezTo>
                    <a:cubicBezTo>
                      <a:pt x="31" y="200"/>
                      <a:pt x="27" y="165"/>
                      <a:pt x="30" y="131"/>
                    </a:cubicBezTo>
                    <a:cubicBezTo>
                      <a:pt x="31" y="123"/>
                      <a:pt x="34" y="115"/>
                      <a:pt x="36" y="107"/>
                    </a:cubicBezTo>
                    <a:cubicBezTo>
                      <a:pt x="39" y="98"/>
                      <a:pt x="45" y="77"/>
                      <a:pt x="54" y="71"/>
                    </a:cubicBezTo>
                    <a:cubicBezTo>
                      <a:pt x="65" y="64"/>
                      <a:pt x="90" y="59"/>
                      <a:pt x="90" y="59"/>
                    </a:cubicBezTo>
                    <a:cubicBezTo>
                      <a:pt x="94" y="53"/>
                      <a:pt x="97" y="46"/>
                      <a:pt x="102" y="41"/>
                    </a:cubicBezTo>
                    <a:cubicBezTo>
                      <a:pt x="107" y="36"/>
                      <a:pt x="115" y="35"/>
                      <a:pt x="120" y="29"/>
                    </a:cubicBezTo>
                    <a:cubicBezTo>
                      <a:pt x="143" y="0"/>
                      <a:pt x="105" y="18"/>
                      <a:pt x="144" y="5"/>
                    </a:cubicBezTo>
                    <a:cubicBezTo>
                      <a:pt x="217" y="9"/>
                      <a:pt x="274" y="12"/>
                      <a:pt x="342" y="29"/>
                    </a:cubicBezTo>
                    <a:cubicBezTo>
                      <a:pt x="392" y="42"/>
                      <a:pt x="427" y="69"/>
                      <a:pt x="480" y="77"/>
                    </a:cubicBezTo>
                    <a:cubicBezTo>
                      <a:pt x="557" y="103"/>
                      <a:pt x="646" y="109"/>
                      <a:pt x="726" y="119"/>
                    </a:cubicBezTo>
                    <a:cubicBezTo>
                      <a:pt x="712" y="162"/>
                      <a:pt x="732" y="110"/>
                      <a:pt x="702" y="155"/>
                    </a:cubicBezTo>
                    <a:cubicBezTo>
                      <a:pt x="695" y="166"/>
                      <a:pt x="691" y="180"/>
                      <a:pt x="684" y="191"/>
                    </a:cubicBezTo>
                    <a:cubicBezTo>
                      <a:pt x="665" y="266"/>
                      <a:pt x="702" y="369"/>
                      <a:pt x="636" y="413"/>
                    </a:cubicBezTo>
                    <a:cubicBezTo>
                      <a:pt x="615" y="444"/>
                      <a:pt x="618" y="462"/>
                      <a:pt x="630" y="497"/>
                    </a:cubicBezTo>
                    <a:cubicBezTo>
                      <a:pt x="592" y="510"/>
                      <a:pt x="591" y="513"/>
                      <a:pt x="528" y="497"/>
                    </a:cubicBezTo>
                    <a:cubicBezTo>
                      <a:pt x="514" y="494"/>
                      <a:pt x="511" y="472"/>
                      <a:pt x="498" y="467"/>
                    </a:cubicBezTo>
                    <a:cubicBezTo>
                      <a:pt x="471" y="457"/>
                      <a:pt x="456" y="459"/>
                      <a:pt x="432" y="443"/>
                    </a:cubicBezTo>
                    <a:cubicBezTo>
                      <a:pt x="428" y="437"/>
                      <a:pt x="425" y="430"/>
                      <a:pt x="420" y="425"/>
                    </a:cubicBezTo>
                    <a:cubicBezTo>
                      <a:pt x="415" y="420"/>
                      <a:pt x="407" y="419"/>
                      <a:pt x="402" y="413"/>
                    </a:cubicBezTo>
                    <a:cubicBezTo>
                      <a:pt x="391" y="400"/>
                      <a:pt x="386" y="375"/>
                      <a:pt x="378" y="359"/>
                    </a:cubicBezTo>
                    <a:cubicBezTo>
                      <a:pt x="360" y="322"/>
                      <a:pt x="336" y="288"/>
                      <a:pt x="318" y="251"/>
                    </a:cubicBezTo>
                    <a:cubicBezTo>
                      <a:pt x="308" y="231"/>
                      <a:pt x="317" y="232"/>
                      <a:pt x="300" y="215"/>
                    </a:cubicBezTo>
                    <a:cubicBezTo>
                      <a:pt x="283" y="198"/>
                      <a:pt x="256" y="195"/>
                      <a:pt x="234" y="191"/>
                    </a:cubicBezTo>
                    <a:cubicBezTo>
                      <a:pt x="174" y="206"/>
                      <a:pt x="123" y="236"/>
                      <a:pt x="60" y="245"/>
                    </a:cubicBezTo>
                    <a:cubicBezTo>
                      <a:pt x="38" y="252"/>
                      <a:pt x="20" y="256"/>
                      <a:pt x="0" y="269"/>
                    </a:cubicBezTo>
                    <a:close/>
                  </a:path>
                </a:pathLst>
              </a:custGeom>
              <a:solidFill>
                <a:srgbClr val="BDFDA1"/>
              </a:solidFill>
              <a:ln w="9525">
                <a:solidFill>
                  <a:srgbClr val="BDFDA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2" name="Oval 196">
                <a:extLst>
                  <a:ext uri="{FF2B5EF4-FFF2-40B4-BE49-F238E27FC236}">
                    <a16:creationId xmlns:a16="http://schemas.microsoft.com/office/drawing/2014/main" id="{40677591-4DD2-3844-99B6-3FB40DB30B7B}"/>
                  </a:ext>
                </a:extLst>
              </p:cNvPr>
              <p:cNvSpPr>
                <a:spLocks noChangeArrowheads="1"/>
              </p:cNvSpPr>
              <p:nvPr/>
            </p:nvSpPr>
            <p:spPr bwMode="auto">
              <a:xfrm>
                <a:off x="4368" y="2448"/>
                <a:ext cx="115" cy="107"/>
              </a:xfrm>
              <a:prstGeom prst="ellipse">
                <a:avLst/>
              </a:prstGeom>
              <a:solidFill>
                <a:srgbClr val="BDFDA1"/>
              </a:solidFill>
              <a:ln w="9525">
                <a:solidFill>
                  <a:srgbClr val="BDFDA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6</a:t>
                </a:r>
              </a:p>
            </p:txBody>
          </p:sp>
          <p:sp>
            <p:nvSpPr>
              <p:cNvPr id="143" name="Text Box 197">
                <a:extLst>
                  <a:ext uri="{FF2B5EF4-FFF2-40B4-BE49-F238E27FC236}">
                    <a16:creationId xmlns:a16="http://schemas.microsoft.com/office/drawing/2014/main" id="{45D1E0A5-7D91-C746-A9F3-5A43485DAD41}"/>
                  </a:ext>
                </a:extLst>
              </p:cNvPr>
              <p:cNvSpPr txBox="1">
                <a:spLocks noChangeArrowheads="1"/>
              </p:cNvSpPr>
              <p:nvPr/>
            </p:nvSpPr>
            <p:spPr bwMode="auto">
              <a:xfrm>
                <a:off x="4553" y="2554"/>
                <a:ext cx="65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6. MÊ RI LEN</a:t>
                </a:r>
              </a:p>
            </p:txBody>
          </p:sp>
        </p:grpSp>
        <p:grpSp>
          <p:nvGrpSpPr>
            <p:cNvPr id="116" name="Group 198">
              <a:extLst>
                <a:ext uri="{FF2B5EF4-FFF2-40B4-BE49-F238E27FC236}">
                  <a16:creationId xmlns:a16="http://schemas.microsoft.com/office/drawing/2014/main" id="{C64E79AF-6813-4F44-993A-83084FECBA49}"/>
                </a:ext>
              </a:extLst>
            </p:cNvPr>
            <p:cNvGrpSpPr>
              <a:grpSpLocks/>
            </p:cNvGrpSpPr>
            <p:nvPr/>
          </p:nvGrpSpPr>
          <p:grpSpPr bwMode="auto">
            <a:xfrm>
              <a:off x="3792" y="2408"/>
              <a:ext cx="816" cy="548"/>
              <a:chOff x="3792" y="2408"/>
              <a:chExt cx="816" cy="548"/>
            </a:xfrm>
          </p:grpSpPr>
          <p:sp>
            <p:nvSpPr>
              <p:cNvPr id="139" name="Freeform 199">
                <a:extLst>
                  <a:ext uri="{FF2B5EF4-FFF2-40B4-BE49-F238E27FC236}">
                    <a16:creationId xmlns:a16="http://schemas.microsoft.com/office/drawing/2014/main" id="{0F5FD22B-2589-6B45-855E-EADF3F369D99}"/>
                  </a:ext>
                </a:extLst>
              </p:cNvPr>
              <p:cNvSpPr>
                <a:spLocks/>
              </p:cNvSpPr>
              <p:nvPr/>
            </p:nvSpPr>
            <p:spPr bwMode="auto">
              <a:xfrm>
                <a:off x="3792" y="2408"/>
                <a:ext cx="816" cy="548"/>
              </a:xfrm>
              <a:custGeom>
                <a:avLst/>
                <a:gdLst>
                  <a:gd name="T0" fmla="*/ 126 w 1020"/>
                  <a:gd name="T1" fmla="*/ 352 h 736"/>
                  <a:gd name="T2" fmla="*/ 48 w 1020"/>
                  <a:gd name="T3" fmla="*/ 352 h 736"/>
                  <a:gd name="T4" fmla="*/ 0 w 1020"/>
                  <a:gd name="T5" fmla="*/ 310 h 736"/>
                  <a:gd name="T6" fmla="*/ 222 w 1020"/>
                  <a:gd name="T7" fmla="*/ 268 h 736"/>
                  <a:gd name="T8" fmla="*/ 312 w 1020"/>
                  <a:gd name="T9" fmla="*/ 88 h 736"/>
                  <a:gd name="T10" fmla="*/ 348 w 1020"/>
                  <a:gd name="T11" fmla="*/ 64 h 736"/>
                  <a:gd name="T12" fmla="*/ 528 w 1020"/>
                  <a:gd name="T13" fmla="*/ 16 h 736"/>
                  <a:gd name="T14" fmla="*/ 624 w 1020"/>
                  <a:gd name="T15" fmla="*/ 16 h 736"/>
                  <a:gd name="T16" fmla="*/ 630 w 1020"/>
                  <a:gd name="T17" fmla="*/ 58 h 736"/>
                  <a:gd name="T18" fmla="*/ 684 w 1020"/>
                  <a:gd name="T19" fmla="*/ 148 h 736"/>
                  <a:gd name="T20" fmla="*/ 732 w 1020"/>
                  <a:gd name="T21" fmla="*/ 220 h 736"/>
                  <a:gd name="T22" fmla="*/ 768 w 1020"/>
                  <a:gd name="T23" fmla="*/ 244 h 736"/>
                  <a:gd name="T24" fmla="*/ 816 w 1020"/>
                  <a:gd name="T25" fmla="*/ 280 h 736"/>
                  <a:gd name="T26" fmla="*/ 852 w 1020"/>
                  <a:gd name="T27" fmla="*/ 304 h 736"/>
                  <a:gd name="T28" fmla="*/ 966 w 1020"/>
                  <a:gd name="T29" fmla="*/ 346 h 736"/>
                  <a:gd name="T30" fmla="*/ 1002 w 1020"/>
                  <a:gd name="T31" fmla="*/ 418 h 736"/>
                  <a:gd name="T32" fmla="*/ 996 w 1020"/>
                  <a:gd name="T33" fmla="*/ 592 h 736"/>
                  <a:gd name="T34" fmla="*/ 1020 w 1020"/>
                  <a:gd name="T35" fmla="*/ 664 h 736"/>
                  <a:gd name="T36" fmla="*/ 1014 w 1020"/>
                  <a:gd name="T37" fmla="*/ 682 h 736"/>
                  <a:gd name="T38" fmla="*/ 996 w 1020"/>
                  <a:gd name="T39" fmla="*/ 694 h 736"/>
                  <a:gd name="T40" fmla="*/ 990 w 1020"/>
                  <a:gd name="T41" fmla="*/ 724 h 736"/>
                  <a:gd name="T42" fmla="*/ 948 w 1020"/>
                  <a:gd name="T43" fmla="*/ 736 h 736"/>
                  <a:gd name="T44" fmla="*/ 906 w 1020"/>
                  <a:gd name="T45" fmla="*/ 718 h 736"/>
                  <a:gd name="T46" fmla="*/ 900 w 1020"/>
                  <a:gd name="T47" fmla="*/ 700 h 736"/>
                  <a:gd name="T48" fmla="*/ 744 w 1020"/>
                  <a:gd name="T49" fmla="*/ 652 h 736"/>
                  <a:gd name="T50" fmla="*/ 672 w 1020"/>
                  <a:gd name="T51" fmla="*/ 616 h 736"/>
                  <a:gd name="T52" fmla="*/ 636 w 1020"/>
                  <a:gd name="T53" fmla="*/ 592 h 736"/>
                  <a:gd name="T54" fmla="*/ 546 w 1020"/>
                  <a:gd name="T55" fmla="*/ 556 h 736"/>
                  <a:gd name="T56" fmla="*/ 528 w 1020"/>
                  <a:gd name="T57" fmla="*/ 544 h 736"/>
                  <a:gd name="T58" fmla="*/ 474 w 1020"/>
                  <a:gd name="T59" fmla="*/ 526 h 736"/>
                  <a:gd name="T60" fmla="*/ 438 w 1020"/>
                  <a:gd name="T61" fmla="*/ 514 h 736"/>
                  <a:gd name="T62" fmla="*/ 372 w 1020"/>
                  <a:gd name="T63" fmla="*/ 478 h 736"/>
                  <a:gd name="T64" fmla="*/ 204 w 1020"/>
                  <a:gd name="T65" fmla="*/ 418 h 736"/>
                  <a:gd name="T66" fmla="*/ 180 w 1020"/>
                  <a:gd name="T67" fmla="*/ 388 h 736"/>
                  <a:gd name="T68" fmla="*/ 174 w 1020"/>
                  <a:gd name="T69" fmla="*/ 370 h 736"/>
                  <a:gd name="T70" fmla="*/ 138 w 1020"/>
                  <a:gd name="T71" fmla="*/ 358 h 736"/>
                  <a:gd name="T72" fmla="*/ 126 w 1020"/>
                  <a:gd name="T73" fmla="*/ 352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0" h="736">
                    <a:moveTo>
                      <a:pt x="126" y="352"/>
                    </a:moveTo>
                    <a:cubicBezTo>
                      <a:pt x="87" y="339"/>
                      <a:pt x="86" y="339"/>
                      <a:pt x="48" y="352"/>
                    </a:cubicBezTo>
                    <a:cubicBezTo>
                      <a:pt x="14" y="345"/>
                      <a:pt x="11" y="342"/>
                      <a:pt x="0" y="310"/>
                    </a:cubicBezTo>
                    <a:cubicBezTo>
                      <a:pt x="23" y="240"/>
                      <a:pt x="211" y="268"/>
                      <a:pt x="222" y="268"/>
                    </a:cubicBezTo>
                    <a:cubicBezTo>
                      <a:pt x="274" y="216"/>
                      <a:pt x="289" y="156"/>
                      <a:pt x="312" y="88"/>
                    </a:cubicBezTo>
                    <a:cubicBezTo>
                      <a:pt x="317" y="74"/>
                      <a:pt x="336" y="72"/>
                      <a:pt x="348" y="64"/>
                    </a:cubicBezTo>
                    <a:cubicBezTo>
                      <a:pt x="409" y="23"/>
                      <a:pt x="452" y="21"/>
                      <a:pt x="528" y="16"/>
                    </a:cubicBezTo>
                    <a:cubicBezTo>
                      <a:pt x="553" y="12"/>
                      <a:pt x="602" y="0"/>
                      <a:pt x="624" y="16"/>
                    </a:cubicBezTo>
                    <a:cubicBezTo>
                      <a:pt x="635" y="24"/>
                      <a:pt x="626" y="44"/>
                      <a:pt x="630" y="58"/>
                    </a:cubicBezTo>
                    <a:cubicBezTo>
                      <a:pt x="639" y="90"/>
                      <a:pt x="666" y="121"/>
                      <a:pt x="684" y="148"/>
                    </a:cubicBezTo>
                    <a:cubicBezTo>
                      <a:pt x="696" y="167"/>
                      <a:pt x="714" y="208"/>
                      <a:pt x="732" y="220"/>
                    </a:cubicBezTo>
                    <a:cubicBezTo>
                      <a:pt x="744" y="228"/>
                      <a:pt x="768" y="244"/>
                      <a:pt x="768" y="244"/>
                    </a:cubicBezTo>
                    <a:cubicBezTo>
                      <a:pt x="783" y="267"/>
                      <a:pt x="793" y="267"/>
                      <a:pt x="816" y="280"/>
                    </a:cubicBezTo>
                    <a:cubicBezTo>
                      <a:pt x="829" y="287"/>
                      <a:pt x="838" y="299"/>
                      <a:pt x="852" y="304"/>
                    </a:cubicBezTo>
                    <a:cubicBezTo>
                      <a:pt x="891" y="317"/>
                      <a:pt x="932" y="323"/>
                      <a:pt x="966" y="346"/>
                    </a:cubicBezTo>
                    <a:cubicBezTo>
                      <a:pt x="975" y="372"/>
                      <a:pt x="993" y="392"/>
                      <a:pt x="1002" y="418"/>
                    </a:cubicBezTo>
                    <a:cubicBezTo>
                      <a:pt x="1007" y="476"/>
                      <a:pt x="1015" y="535"/>
                      <a:pt x="996" y="592"/>
                    </a:cubicBezTo>
                    <a:cubicBezTo>
                      <a:pt x="1012" y="615"/>
                      <a:pt x="1014" y="636"/>
                      <a:pt x="1020" y="664"/>
                    </a:cubicBezTo>
                    <a:cubicBezTo>
                      <a:pt x="1018" y="670"/>
                      <a:pt x="1018" y="677"/>
                      <a:pt x="1014" y="682"/>
                    </a:cubicBezTo>
                    <a:cubicBezTo>
                      <a:pt x="1009" y="688"/>
                      <a:pt x="1000" y="688"/>
                      <a:pt x="996" y="694"/>
                    </a:cubicBezTo>
                    <a:cubicBezTo>
                      <a:pt x="991" y="703"/>
                      <a:pt x="996" y="716"/>
                      <a:pt x="990" y="724"/>
                    </a:cubicBezTo>
                    <a:cubicBezTo>
                      <a:pt x="982" y="736"/>
                      <a:pt x="962" y="732"/>
                      <a:pt x="948" y="736"/>
                    </a:cubicBezTo>
                    <a:cubicBezTo>
                      <a:pt x="934" y="732"/>
                      <a:pt x="916" y="731"/>
                      <a:pt x="906" y="718"/>
                    </a:cubicBezTo>
                    <a:cubicBezTo>
                      <a:pt x="902" y="713"/>
                      <a:pt x="905" y="704"/>
                      <a:pt x="900" y="700"/>
                    </a:cubicBezTo>
                    <a:cubicBezTo>
                      <a:pt x="871" y="679"/>
                      <a:pt x="782" y="665"/>
                      <a:pt x="744" y="652"/>
                    </a:cubicBezTo>
                    <a:cubicBezTo>
                      <a:pt x="722" y="630"/>
                      <a:pt x="701" y="626"/>
                      <a:pt x="672" y="616"/>
                    </a:cubicBezTo>
                    <a:cubicBezTo>
                      <a:pt x="658" y="611"/>
                      <a:pt x="648" y="600"/>
                      <a:pt x="636" y="592"/>
                    </a:cubicBezTo>
                    <a:cubicBezTo>
                      <a:pt x="628" y="587"/>
                      <a:pt x="553" y="558"/>
                      <a:pt x="546" y="556"/>
                    </a:cubicBezTo>
                    <a:cubicBezTo>
                      <a:pt x="539" y="554"/>
                      <a:pt x="535" y="547"/>
                      <a:pt x="528" y="544"/>
                    </a:cubicBezTo>
                    <a:cubicBezTo>
                      <a:pt x="511" y="536"/>
                      <a:pt x="492" y="532"/>
                      <a:pt x="474" y="526"/>
                    </a:cubicBezTo>
                    <a:cubicBezTo>
                      <a:pt x="462" y="522"/>
                      <a:pt x="438" y="514"/>
                      <a:pt x="438" y="514"/>
                    </a:cubicBezTo>
                    <a:cubicBezTo>
                      <a:pt x="421" y="489"/>
                      <a:pt x="400" y="487"/>
                      <a:pt x="372" y="478"/>
                    </a:cubicBezTo>
                    <a:cubicBezTo>
                      <a:pt x="317" y="460"/>
                      <a:pt x="253" y="450"/>
                      <a:pt x="204" y="418"/>
                    </a:cubicBezTo>
                    <a:cubicBezTo>
                      <a:pt x="189" y="373"/>
                      <a:pt x="211" y="427"/>
                      <a:pt x="180" y="388"/>
                    </a:cubicBezTo>
                    <a:cubicBezTo>
                      <a:pt x="176" y="383"/>
                      <a:pt x="179" y="374"/>
                      <a:pt x="174" y="370"/>
                    </a:cubicBezTo>
                    <a:cubicBezTo>
                      <a:pt x="164" y="363"/>
                      <a:pt x="150" y="362"/>
                      <a:pt x="138" y="358"/>
                    </a:cubicBezTo>
                    <a:cubicBezTo>
                      <a:pt x="118" y="351"/>
                      <a:pt x="114" y="352"/>
                      <a:pt x="126" y="352"/>
                    </a:cubicBezTo>
                    <a:close/>
                  </a:path>
                </a:pathLst>
              </a:custGeom>
              <a:solidFill>
                <a:srgbClr val="9AFC6E"/>
              </a:solidFill>
              <a:ln w="9525">
                <a:solidFill>
                  <a:srgbClr val="9AFC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0" name="Text Box 200">
                <a:extLst>
                  <a:ext uri="{FF2B5EF4-FFF2-40B4-BE49-F238E27FC236}">
                    <a16:creationId xmlns:a16="http://schemas.microsoft.com/office/drawing/2014/main" id="{03ED092D-02C0-624C-9DD0-85BA26739E3E}"/>
                  </a:ext>
                </a:extLst>
              </p:cNvPr>
              <p:cNvSpPr txBox="1">
                <a:spLocks noChangeArrowheads="1"/>
              </p:cNvSpPr>
              <p:nvPr/>
            </p:nvSpPr>
            <p:spPr bwMode="auto">
              <a:xfrm>
                <a:off x="3943" y="2627"/>
                <a:ext cx="610" cy="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  VIẾC GI  NI A</a:t>
                </a:r>
              </a:p>
            </p:txBody>
          </p:sp>
        </p:grpSp>
        <p:grpSp>
          <p:nvGrpSpPr>
            <p:cNvPr id="117" name="Group 201">
              <a:extLst>
                <a:ext uri="{FF2B5EF4-FFF2-40B4-BE49-F238E27FC236}">
                  <a16:creationId xmlns:a16="http://schemas.microsoft.com/office/drawing/2014/main" id="{61DDECA9-B455-FE4C-B10F-8B00B6979440}"/>
                </a:ext>
              </a:extLst>
            </p:cNvPr>
            <p:cNvGrpSpPr>
              <a:grpSpLocks/>
            </p:cNvGrpSpPr>
            <p:nvPr/>
          </p:nvGrpSpPr>
          <p:grpSpPr bwMode="auto">
            <a:xfrm>
              <a:off x="3561" y="2666"/>
              <a:ext cx="980" cy="600"/>
              <a:chOff x="3561" y="2666"/>
              <a:chExt cx="980" cy="600"/>
            </a:xfrm>
          </p:grpSpPr>
          <p:sp>
            <p:nvSpPr>
              <p:cNvPr id="137" name="Freeform 202">
                <a:extLst>
                  <a:ext uri="{FF2B5EF4-FFF2-40B4-BE49-F238E27FC236}">
                    <a16:creationId xmlns:a16="http://schemas.microsoft.com/office/drawing/2014/main" id="{0B27F23A-8E0B-9C4D-971F-06BD262E9B13}"/>
                  </a:ext>
                </a:extLst>
              </p:cNvPr>
              <p:cNvSpPr>
                <a:spLocks/>
              </p:cNvSpPr>
              <p:nvPr/>
            </p:nvSpPr>
            <p:spPr bwMode="auto">
              <a:xfrm>
                <a:off x="3561" y="2666"/>
                <a:ext cx="980" cy="600"/>
              </a:xfrm>
              <a:custGeom>
                <a:avLst/>
                <a:gdLst>
                  <a:gd name="T0" fmla="*/ 0 w 1224"/>
                  <a:gd name="T1" fmla="*/ 528 h 806"/>
                  <a:gd name="T2" fmla="*/ 12 w 1224"/>
                  <a:gd name="T3" fmla="*/ 486 h 806"/>
                  <a:gd name="T4" fmla="*/ 48 w 1224"/>
                  <a:gd name="T5" fmla="*/ 462 h 806"/>
                  <a:gd name="T6" fmla="*/ 96 w 1224"/>
                  <a:gd name="T7" fmla="*/ 408 h 806"/>
                  <a:gd name="T8" fmla="*/ 138 w 1224"/>
                  <a:gd name="T9" fmla="*/ 300 h 806"/>
                  <a:gd name="T10" fmla="*/ 162 w 1224"/>
                  <a:gd name="T11" fmla="*/ 240 h 806"/>
                  <a:gd name="T12" fmla="*/ 198 w 1224"/>
                  <a:gd name="T13" fmla="*/ 234 h 806"/>
                  <a:gd name="T14" fmla="*/ 252 w 1224"/>
                  <a:gd name="T15" fmla="*/ 198 h 806"/>
                  <a:gd name="T16" fmla="*/ 288 w 1224"/>
                  <a:gd name="T17" fmla="*/ 174 h 806"/>
                  <a:gd name="T18" fmla="*/ 312 w 1224"/>
                  <a:gd name="T19" fmla="*/ 150 h 806"/>
                  <a:gd name="T20" fmla="*/ 318 w 1224"/>
                  <a:gd name="T21" fmla="*/ 132 h 806"/>
                  <a:gd name="T22" fmla="*/ 354 w 1224"/>
                  <a:gd name="T23" fmla="*/ 114 h 806"/>
                  <a:gd name="T24" fmla="*/ 366 w 1224"/>
                  <a:gd name="T25" fmla="*/ 96 h 806"/>
                  <a:gd name="T26" fmla="*/ 384 w 1224"/>
                  <a:gd name="T27" fmla="*/ 84 h 806"/>
                  <a:gd name="T28" fmla="*/ 402 w 1224"/>
                  <a:gd name="T29" fmla="*/ 48 h 806"/>
                  <a:gd name="T30" fmla="*/ 414 w 1224"/>
                  <a:gd name="T31" fmla="*/ 12 h 806"/>
                  <a:gd name="T32" fmla="*/ 450 w 1224"/>
                  <a:gd name="T33" fmla="*/ 0 h 806"/>
                  <a:gd name="T34" fmla="*/ 486 w 1224"/>
                  <a:gd name="T35" fmla="*/ 30 h 806"/>
                  <a:gd name="T36" fmla="*/ 516 w 1224"/>
                  <a:gd name="T37" fmla="*/ 72 h 806"/>
                  <a:gd name="T38" fmla="*/ 654 w 1224"/>
                  <a:gd name="T39" fmla="*/ 108 h 806"/>
                  <a:gd name="T40" fmla="*/ 732 w 1224"/>
                  <a:gd name="T41" fmla="*/ 138 h 806"/>
                  <a:gd name="T42" fmla="*/ 798 w 1224"/>
                  <a:gd name="T43" fmla="*/ 174 h 806"/>
                  <a:gd name="T44" fmla="*/ 936 w 1224"/>
                  <a:gd name="T45" fmla="*/ 240 h 806"/>
                  <a:gd name="T46" fmla="*/ 990 w 1224"/>
                  <a:gd name="T47" fmla="*/ 258 h 806"/>
                  <a:gd name="T48" fmla="*/ 1044 w 1224"/>
                  <a:gd name="T49" fmla="*/ 288 h 806"/>
                  <a:gd name="T50" fmla="*/ 1128 w 1224"/>
                  <a:gd name="T51" fmla="*/ 324 h 806"/>
                  <a:gd name="T52" fmla="*/ 1176 w 1224"/>
                  <a:gd name="T53" fmla="*/ 360 h 806"/>
                  <a:gd name="T54" fmla="*/ 1200 w 1224"/>
                  <a:gd name="T55" fmla="*/ 414 h 806"/>
                  <a:gd name="T56" fmla="*/ 1170 w 1224"/>
                  <a:gd name="T57" fmla="*/ 456 h 806"/>
                  <a:gd name="T58" fmla="*/ 1188 w 1224"/>
                  <a:gd name="T59" fmla="*/ 462 h 806"/>
                  <a:gd name="T60" fmla="*/ 1206 w 1224"/>
                  <a:gd name="T61" fmla="*/ 456 h 806"/>
                  <a:gd name="T62" fmla="*/ 1218 w 1224"/>
                  <a:gd name="T63" fmla="*/ 498 h 806"/>
                  <a:gd name="T64" fmla="*/ 1170 w 1224"/>
                  <a:gd name="T65" fmla="*/ 528 h 806"/>
                  <a:gd name="T66" fmla="*/ 1152 w 1224"/>
                  <a:gd name="T67" fmla="*/ 546 h 806"/>
                  <a:gd name="T68" fmla="*/ 1110 w 1224"/>
                  <a:gd name="T69" fmla="*/ 552 h 806"/>
                  <a:gd name="T70" fmla="*/ 1092 w 1224"/>
                  <a:gd name="T71" fmla="*/ 558 h 806"/>
                  <a:gd name="T72" fmla="*/ 1080 w 1224"/>
                  <a:gd name="T73" fmla="*/ 576 h 806"/>
                  <a:gd name="T74" fmla="*/ 1044 w 1224"/>
                  <a:gd name="T75" fmla="*/ 588 h 806"/>
                  <a:gd name="T76" fmla="*/ 1032 w 1224"/>
                  <a:gd name="T77" fmla="*/ 606 h 806"/>
                  <a:gd name="T78" fmla="*/ 996 w 1224"/>
                  <a:gd name="T79" fmla="*/ 630 h 806"/>
                  <a:gd name="T80" fmla="*/ 984 w 1224"/>
                  <a:gd name="T81" fmla="*/ 666 h 806"/>
                  <a:gd name="T82" fmla="*/ 930 w 1224"/>
                  <a:gd name="T83" fmla="*/ 690 h 806"/>
                  <a:gd name="T84" fmla="*/ 834 w 1224"/>
                  <a:gd name="T85" fmla="*/ 726 h 806"/>
                  <a:gd name="T86" fmla="*/ 756 w 1224"/>
                  <a:gd name="T87" fmla="*/ 798 h 806"/>
                  <a:gd name="T88" fmla="*/ 732 w 1224"/>
                  <a:gd name="T89" fmla="*/ 774 h 806"/>
                  <a:gd name="T90" fmla="*/ 726 w 1224"/>
                  <a:gd name="T91" fmla="*/ 756 h 806"/>
                  <a:gd name="T92" fmla="*/ 696 w 1224"/>
                  <a:gd name="T93" fmla="*/ 750 h 806"/>
                  <a:gd name="T94" fmla="*/ 648 w 1224"/>
                  <a:gd name="T95" fmla="*/ 714 h 806"/>
                  <a:gd name="T96" fmla="*/ 570 w 1224"/>
                  <a:gd name="T97" fmla="*/ 678 h 806"/>
                  <a:gd name="T98" fmla="*/ 564 w 1224"/>
                  <a:gd name="T99" fmla="*/ 660 h 806"/>
                  <a:gd name="T100" fmla="*/ 528 w 1224"/>
                  <a:gd name="T101" fmla="*/ 648 h 806"/>
                  <a:gd name="T102" fmla="*/ 402 w 1224"/>
                  <a:gd name="T103" fmla="*/ 594 h 806"/>
                  <a:gd name="T104" fmla="*/ 360 w 1224"/>
                  <a:gd name="T105" fmla="*/ 582 h 806"/>
                  <a:gd name="T106" fmla="*/ 324 w 1224"/>
                  <a:gd name="T107" fmla="*/ 570 h 806"/>
                  <a:gd name="T108" fmla="*/ 210 w 1224"/>
                  <a:gd name="T109" fmla="*/ 522 h 806"/>
                  <a:gd name="T110" fmla="*/ 102 w 1224"/>
                  <a:gd name="T111" fmla="*/ 528 h 806"/>
                  <a:gd name="T112" fmla="*/ 30 w 1224"/>
                  <a:gd name="T113" fmla="*/ 534 h 806"/>
                  <a:gd name="T114" fmla="*/ 0 w 1224"/>
                  <a:gd name="T115" fmla="*/ 5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4" h="806">
                    <a:moveTo>
                      <a:pt x="0" y="528"/>
                    </a:moveTo>
                    <a:cubicBezTo>
                      <a:pt x="0" y="528"/>
                      <a:pt x="9" y="489"/>
                      <a:pt x="12" y="486"/>
                    </a:cubicBezTo>
                    <a:cubicBezTo>
                      <a:pt x="22" y="476"/>
                      <a:pt x="38" y="472"/>
                      <a:pt x="48" y="462"/>
                    </a:cubicBezTo>
                    <a:cubicBezTo>
                      <a:pt x="66" y="444"/>
                      <a:pt x="78" y="426"/>
                      <a:pt x="96" y="408"/>
                    </a:cubicBezTo>
                    <a:cubicBezTo>
                      <a:pt x="108" y="371"/>
                      <a:pt x="125" y="338"/>
                      <a:pt x="138" y="300"/>
                    </a:cubicBezTo>
                    <a:cubicBezTo>
                      <a:pt x="140" y="295"/>
                      <a:pt x="158" y="242"/>
                      <a:pt x="162" y="240"/>
                    </a:cubicBezTo>
                    <a:cubicBezTo>
                      <a:pt x="173" y="234"/>
                      <a:pt x="186" y="236"/>
                      <a:pt x="198" y="234"/>
                    </a:cubicBezTo>
                    <a:cubicBezTo>
                      <a:pt x="218" y="221"/>
                      <a:pt x="233" y="213"/>
                      <a:pt x="252" y="198"/>
                    </a:cubicBezTo>
                    <a:cubicBezTo>
                      <a:pt x="263" y="189"/>
                      <a:pt x="288" y="174"/>
                      <a:pt x="288" y="174"/>
                    </a:cubicBezTo>
                    <a:cubicBezTo>
                      <a:pt x="304" y="126"/>
                      <a:pt x="280" y="182"/>
                      <a:pt x="312" y="150"/>
                    </a:cubicBezTo>
                    <a:cubicBezTo>
                      <a:pt x="316" y="146"/>
                      <a:pt x="314" y="136"/>
                      <a:pt x="318" y="132"/>
                    </a:cubicBezTo>
                    <a:cubicBezTo>
                      <a:pt x="327" y="123"/>
                      <a:pt x="343" y="121"/>
                      <a:pt x="354" y="114"/>
                    </a:cubicBezTo>
                    <a:cubicBezTo>
                      <a:pt x="358" y="108"/>
                      <a:pt x="361" y="101"/>
                      <a:pt x="366" y="96"/>
                    </a:cubicBezTo>
                    <a:cubicBezTo>
                      <a:pt x="371" y="91"/>
                      <a:pt x="379" y="90"/>
                      <a:pt x="384" y="84"/>
                    </a:cubicBezTo>
                    <a:cubicBezTo>
                      <a:pt x="392" y="74"/>
                      <a:pt x="397" y="60"/>
                      <a:pt x="402" y="48"/>
                    </a:cubicBezTo>
                    <a:cubicBezTo>
                      <a:pt x="407" y="36"/>
                      <a:pt x="402" y="16"/>
                      <a:pt x="414" y="12"/>
                    </a:cubicBezTo>
                    <a:cubicBezTo>
                      <a:pt x="426" y="8"/>
                      <a:pt x="450" y="0"/>
                      <a:pt x="450" y="0"/>
                    </a:cubicBezTo>
                    <a:cubicBezTo>
                      <a:pt x="469" y="12"/>
                      <a:pt x="471" y="12"/>
                      <a:pt x="486" y="30"/>
                    </a:cubicBezTo>
                    <a:cubicBezTo>
                      <a:pt x="497" y="43"/>
                      <a:pt x="501" y="63"/>
                      <a:pt x="516" y="72"/>
                    </a:cubicBezTo>
                    <a:cubicBezTo>
                      <a:pt x="553" y="95"/>
                      <a:pt x="612" y="98"/>
                      <a:pt x="654" y="108"/>
                    </a:cubicBezTo>
                    <a:cubicBezTo>
                      <a:pt x="681" y="126"/>
                      <a:pt x="699" y="132"/>
                      <a:pt x="732" y="138"/>
                    </a:cubicBezTo>
                    <a:cubicBezTo>
                      <a:pt x="754" y="149"/>
                      <a:pt x="775" y="164"/>
                      <a:pt x="798" y="174"/>
                    </a:cubicBezTo>
                    <a:lnTo>
                      <a:pt x="936" y="240"/>
                    </a:lnTo>
                    <a:cubicBezTo>
                      <a:pt x="936" y="240"/>
                      <a:pt x="990" y="258"/>
                      <a:pt x="990" y="258"/>
                    </a:cubicBezTo>
                    <a:cubicBezTo>
                      <a:pt x="1031" y="286"/>
                      <a:pt x="1012" y="277"/>
                      <a:pt x="1044" y="288"/>
                    </a:cubicBezTo>
                    <a:cubicBezTo>
                      <a:pt x="1069" y="313"/>
                      <a:pt x="1093" y="314"/>
                      <a:pt x="1128" y="324"/>
                    </a:cubicBezTo>
                    <a:cubicBezTo>
                      <a:pt x="1148" y="337"/>
                      <a:pt x="1153" y="352"/>
                      <a:pt x="1176" y="360"/>
                    </a:cubicBezTo>
                    <a:cubicBezTo>
                      <a:pt x="1187" y="376"/>
                      <a:pt x="1200" y="414"/>
                      <a:pt x="1200" y="414"/>
                    </a:cubicBezTo>
                    <a:cubicBezTo>
                      <a:pt x="1189" y="446"/>
                      <a:pt x="1181" y="424"/>
                      <a:pt x="1170" y="456"/>
                    </a:cubicBezTo>
                    <a:cubicBezTo>
                      <a:pt x="1176" y="458"/>
                      <a:pt x="1182" y="462"/>
                      <a:pt x="1188" y="462"/>
                    </a:cubicBezTo>
                    <a:cubicBezTo>
                      <a:pt x="1194" y="462"/>
                      <a:pt x="1201" y="452"/>
                      <a:pt x="1206" y="456"/>
                    </a:cubicBezTo>
                    <a:cubicBezTo>
                      <a:pt x="1218" y="465"/>
                      <a:pt x="1213" y="484"/>
                      <a:pt x="1218" y="498"/>
                    </a:cubicBezTo>
                    <a:cubicBezTo>
                      <a:pt x="1206" y="544"/>
                      <a:pt x="1224" y="507"/>
                      <a:pt x="1170" y="528"/>
                    </a:cubicBezTo>
                    <a:cubicBezTo>
                      <a:pt x="1162" y="531"/>
                      <a:pt x="1160" y="543"/>
                      <a:pt x="1152" y="546"/>
                    </a:cubicBezTo>
                    <a:cubicBezTo>
                      <a:pt x="1139" y="551"/>
                      <a:pt x="1124" y="550"/>
                      <a:pt x="1110" y="552"/>
                    </a:cubicBezTo>
                    <a:cubicBezTo>
                      <a:pt x="1104" y="554"/>
                      <a:pt x="1097" y="554"/>
                      <a:pt x="1092" y="558"/>
                    </a:cubicBezTo>
                    <a:cubicBezTo>
                      <a:pt x="1086" y="563"/>
                      <a:pt x="1086" y="572"/>
                      <a:pt x="1080" y="576"/>
                    </a:cubicBezTo>
                    <a:cubicBezTo>
                      <a:pt x="1069" y="583"/>
                      <a:pt x="1044" y="588"/>
                      <a:pt x="1044" y="588"/>
                    </a:cubicBezTo>
                    <a:cubicBezTo>
                      <a:pt x="1040" y="594"/>
                      <a:pt x="1037" y="601"/>
                      <a:pt x="1032" y="606"/>
                    </a:cubicBezTo>
                    <a:cubicBezTo>
                      <a:pt x="1021" y="615"/>
                      <a:pt x="996" y="630"/>
                      <a:pt x="996" y="630"/>
                    </a:cubicBezTo>
                    <a:cubicBezTo>
                      <a:pt x="992" y="642"/>
                      <a:pt x="996" y="662"/>
                      <a:pt x="984" y="666"/>
                    </a:cubicBezTo>
                    <a:cubicBezTo>
                      <a:pt x="964" y="673"/>
                      <a:pt x="950" y="684"/>
                      <a:pt x="930" y="690"/>
                    </a:cubicBezTo>
                    <a:cubicBezTo>
                      <a:pt x="896" y="700"/>
                      <a:pt x="863" y="706"/>
                      <a:pt x="834" y="726"/>
                    </a:cubicBezTo>
                    <a:cubicBezTo>
                      <a:pt x="813" y="757"/>
                      <a:pt x="792" y="786"/>
                      <a:pt x="756" y="798"/>
                    </a:cubicBezTo>
                    <a:cubicBezTo>
                      <a:pt x="740" y="750"/>
                      <a:pt x="764" y="806"/>
                      <a:pt x="732" y="774"/>
                    </a:cubicBezTo>
                    <a:cubicBezTo>
                      <a:pt x="728" y="770"/>
                      <a:pt x="731" y="760"/>
                      <a:pt x="726" y="756"/>
                    </a:cubicBezTo>
                    <a:cubicBezTo>
                      <a:pt x="718" y="750"/>
                      <a:pt x="706" y="752"/>
                      <a:pt x="696" y="750"/>
                    </a:cubicBezTo>
                    <a:cubicBezTo>
                      <a:pt x="682" y="729"/>
                      <a:pt x="672" y="722"/>
                      <a:pt x="648" y="714"/>
                    </a:cubicBezTo>
                    <a:cubicBezTo>
                      <a:pt x="628" y="684"/>
                      <a:pt x="599" y="697"/>
                      <a:pt x="570" y="678"/>
                    </a:cubicBezTo>
                    <a:cubicBezTo>
                      <a:pt x="568" y="672"/>
                      <a:pt x="569" y="664"/>
                      <a:pt x="564" y="660"/>
                    </a:cubicBezTo>
                    <a:cubicBezTo>
                      <a:pt x="554" y="653"/>
                      <a:pt x="528" y="648"/>
                      <a:pt x="528" y="648"/>
                    </a:cubicBezTo>
                    <a:cubicBezTo>
                      <a:pt x="500" y="605"/>
                      <a:pt x="447" y="609"/>
                      <a:pt x="402" y="594"/>
                    </a:cubicBezTo>
                    <a:cubicBezTo>
                      <a:pt x="342" y="574"/>
                      <a:pt x="435" y="605"/>
                      <a:pt x="360" y="582"/>
                    </a:cubicBezTo>
                    <a:cubicBezTo>
                      <a:pt x="348" y="578"/>
                      <a:pt x="324" y="570"/>
                      <a:pt x="324" y="570"/>
                    </a:cubicBezTo>
                    <a:cubicBezTo>
                      <a:pt x="287" y="514"/>
                      <a:pt x="290" y="529"/>
                      <a:pt x="210" y="522"/>
                    </a:cubicBezTo>
                    <a:cubicBezTo>
                      <a:pt x="155" y="504"/>
                      <a:pt x="155" y="521"/>
                      <a:pt x="102" y="528"/>
                    </a:cubicBezTo>
                    <a:cubicBezTo>
                      <a:pt x="78" y="531"/>
                      <a:pt x="54" y="532"/>
                      <a:pt x="30" y="534"/>
                    </a:cubicBezTo>
                    <a:cubicBezTo>
                      <a:pt x="7" y="542"/>
                      <a:pt x="16" y="544"/>
                      <a:pt x="0" y="528"/>
                    </a:cubicBezTo>
                    <a:close/>
                  </a:path>
                </a:pathLst>
              </a:custGeom>
              <a:solidFill>
                <a:srgbClr val="78FB3D"/>
              </a:solidFill>
              <a:ln w="9525">
                <a:solidFill>
                  <a:srgbClr val="78FB3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8" name="Text Box 203">
                <a:extLst>
                  <a:ext uri="{FF2B5EF4-FFF2-40B4-BE49-F238E27FC236}">
                    <a16:creationId xmlns:a16="http://schemas.microsoft.com/office/drawing/2014/main" id="{69927872-C5FB-794E-BF4B-385CD1DA9D5C}"/>
                  </a:ext>
                </a:extLst>
              </p:cNvPr>
              <p:cNvSpPr txBox="1">
                <a:spLocks noChangeArrowheads="1"/>
              </p:cNvSpPr>
              <p:nvPr/>
            </p:nvSpPr>
            <p:spPr bwMode="auto">
              <a:xfrm>
                <a:off x="3568" y="2803"/>
                <a:ext cx="92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Arial"/>
                    <a:ea typeface="+mn-ea"/>
                    <a:cs typeface="+mn-cs"/>
                  </a:rPr>
                  <a:t> CA RÔ LAI NA    BẮC</a:t>
                </a:r>
              </a:p>
            </p:txBody>
          </p:sp>
        </p:grpSp>
        <p:grpSp>
          <p:nvGrpSpPr>
            <p:cNvPr id="118" name="Group 204">
              <a:extLst>
                <a:ext uri="{FF2B5EF4-FFF2-40B4-BE49-F238E27FC236}">
                  <a16:creationId xmlns:a16="http://schemas.microsoft.com/office/drawing/2014/main" id="{FBAC6192-44ED-C34C-8E79-75B5FE65CA49}"/>
                </a:ext>
              </a:extLst>
            </p:cNvPr>
            <p:cNvGrpSpPr>
              <a:grpSpLocks/>
            </p:cNvGrpSpPr>
            <p:nvPr/>
          </p:nvGrpSpPr>
          <p:grpSpPr bwMode="auto">
            <a:xfrm>
              <a:off x="3533" y="3048"/>
              <a:ext cx="759" cy="459"/>
              <a:chOff x="3533" y="3048"/>
              <a:chExt cx="759" cy="459"/>
            </a:xfrm>
          </p:grpSpPr>
          <p:sp>
            <p:nvSpPr>
              <p:cNvPr id="135" name="Freeform 205">
                <a:extLst>
                  <a:ext uri="{FF2B5EF4-FFF2-40B4-BE49-F238E27FC236}">
                    <a16:creationId xmlns:a16="http://schemas.microsoft.com/office/drawing/2014/main" id="{3A7B1AC8-B68A-1042-817E-2DA0D2BEC86E}"/>
                  </a:ext>
                </a:extLst>
              </p:cNvPr>
              <p:cNvSpPr>
                <a:spLocks/>
              </p:cNvSpPr>
              <p:nvPr/>
            </p:nvSpPr>
            <p:spPr bwMode="auto">
              <a:xfrm>
                <a:off x="3533" y="3048"/>
                <a:ext cx="650" cy="459"/>
              </a:xfrm>
              <a:custGeom>
                <a:avLst/>
                <a:gdLst>
                  <a:gd name="T0" fmla="*/ 0 w 813"/>
                  <a:gd name="T1" fmla="*/ 45 h 615"/>
                  <a:gd name="T2" fmla="*/ 102 w 813"/>
                  <a:gd name="T3" fmla="*/ 21 h 615"/>
                  <a:gd name="T4" fmla="*/ 222 w 813"/>
                  <a:gd name="T5" fmla="*/ 3 h 615"/>
                  <a:gd name="T6" fmla="*/ 342 w 813"/>
                  <a:gd name="T7" fmla="*/ 21 h 615"/>
                  <a:gd name="T8" fmla="*/ 504 w 813"/>
                  <a:gd name="T9" fmla="*/ 99 h 615"/>
                  <a:gd name="T10" fmla="*/ 606 w 813"/>
                  <a:gd name="T11" fmla="*/ 135 h 615"/>
                  <a:gd name="T12" fmla="*/ 738 w 813"/>
                  <a:gd name="T13" fmla="*/ 231 h 615"/>
                  <a:gd name="T14" fmla="*/ 798 w 813"/>
                  <a:gd name="T15" fmla="*/ 285 h 615"/>
                  <a:gd name="T16" fmla="*/ 786 w 813"/>
                  <a:gd name="T17" fmla="*/ 315 h 615"/>
                  <a:gd name="T18" fmla="*/ 780 w 813"/>
                  <a:gd name="T19" fmla="*/ 363 h 615"/>
                  <a:gd name="T20" fmla="*/ 750 w 813"/>
                  <a:gd name="T21" fmla="*/ 369 h 615"/>
                  <a:gd name="T22" fmla="*/ 714 w 813"/>
                  <a:gd name="T23" fmla="*/ 381 h 615"/>
                  <a:gd name="T24" fmla="*/ 636 w 813"/>
                  <a:gd name="T25" fmla="*/ 417 h 615"/>
                  <a:gd name="T26" fmla="*/ 612 w 813"/>
                  <a:gd name="T27" fmla="*/ 489 h 615"/>
                  <a:gd name="T28" fmla="*/ 558 w 813"/>
                  <a:gd name="T29" fmla="*/ 507 h 615"/>
                  <a:gd name="T30" fmla="*/ 540 w 813"/>
                  <a:gd name="T31" fmla="*/ 513 h 615"/>
                  <a:gd name="T32" fmla="*/ 534 w 813"/>
                  <a:gd name="T33" fmla="*/ 531 h 615"/>
                  <a:gd name="T34" fmla="*/ 522 w 813"/>
                  <a:gd name="T35" fmla="*/ 549 h 615"/>
                  <a:gd name="T36" fmla="*/ 510 w 813"/>
                  <a:gd name="T37" fmla="*/ 591 h 615"/>
                  <a:gd name="T38" fmla="*/ 474 w 813"/>
                  <a:gd name="T39" fmla="*/ 615 h 615"/>
                  <a:gd name="T40" fmla="*/ 408 w 813"/>
                  <a:gd name="T41" fmla="*/ 567 h 615"/>
                  <a:gd name="T42" fmla="*/ 354 w 813"/>
                  <a:gd name="T43" fmla="*/ 459 h 615"/>
                  <a:gd name="T44" fmla="*/ 342 w 813"/>
                  <a:gd name="T45" fmla="*/ 441 h 615"/>
                  <a:gd name="T46" fmla="*/ 324 w 813"/>
                  <a:gd name="T47" fmla="*/ 429 h 615"/>
                  <a:gd name="T48" fmla="*/ 264 w 813"/>
                  <a:gd name="T49" fmla="*/ 363 h 615"/>
                  <a:gd name="T50" fmla="*/ 210 w 813"/>
                  <a:gd name="T51" fmla="*/ 279 h 615"/>
                  <a:gd name="T52" fmla="*/ 138 w 813"/>
                  <a:gd name="T53" fmla="*/ 177 h 615"/>
                  <a:gd name="T54" fmla="*/ 120 w 813"/>
                  <a:gd name="T55" fmla="*/ 141 h 615"/>
                  <a:gd name="T56" fmla="*/ 84 w 813"/>
                  <a:gd name="T57" fmla="*/ 129 h 615"/>
                  <a:gd name="T58" fmla="*/ 48 w 813"/>
                  <a:gd name="T59" fmla="*/ 87 h 615"/>
                  <a:gd name="T60" fmla="*/ 0 w 813"/>
                  <a:gd name="T61" fmla="*/ 4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13" h="615">
                    <a:moveTo>
                      <a:pt x="0" y="45"/>
                    </a:moveTo>
                    <a:cubicBezTo>
                      <a:pt x="53" y="27"/>
                      <a:pt x="23" y="28"/>
                      <a:pt x="102" y="21"/>
                    </a:cubicBezTo>
                    <a:cubicBezTo>
                      <a:pt x="140" y="8"/>
                      <a:pt x="182" y="7"/>
                      <a:pt x="222" y="3"/>
                    </a:cubicBezTo>
                    <a:cubicBezTo>
                      <a:pt x="319" y="10"/>
                      <a:pt x="279" y="0"/>
                      <a:pt x="342" y="21"/>
                    </a:cubicBezTo>
                    <a:cubicBezTo>
                      <a:pt x="404" y="42"/>
                      <a:pt x="432" y="87"/>
                      <a:pt x="504" y="99"/>
                    </a:cubicBezTo>
                    <a:cubicBezTo>
                      <a:pt x="543" y="118"/>
                      <a:pt x="561" y="129"/>
                      <a:pt x="606" y="135"/>
                    </a:cubicBezTo>
                    <a:cubicBezTo>
                      <a:pt x="650" y="168"/>
                      <a:pt x="693" y="201"/>
                      <a:pt x="738" y="231"/>
                    </a:cubicBezTo>
                    <a:cubicBezTo>
                      <a:pt x="760" y="246"/>
                      <a:pt x="776" y="269"/>
                      <a:pt x="798" y="285"/>
                    </a:cubicBezTo>
                    <a:cubicBezTo>
                      <a:pt x="813" y="330"/>
                      <a:pt x="802" y="276"/>
                      <a:pt x="786" y="315"/>
                    </a:cubicBezTo>
                    <a:cubicBezTo>
                      <a:pt x="780" y="330"/>
                      <a:pt x="789" y="350"/>
                      <a:pt x="780" y="363"/>
                    </a:cubicBezTo>
                    <a:cubicBezTo>
                      <a:pt x="774" y="371"/>
                      <a:pt x="760" y="366"/>
                      <a:pt x="750" y="369"/>
                    </a:cubicBezTo>
                    <a:cubicBezTo>
                      <a:pt x="738" y="372"/>
                      <a:pt x="714" y="381"/>
                      <a:pt x="714" y="381"/>
                    </a:cubicBezTo>
                    <a:cubicBezTo>
                      <a:pt x="703" y="414"/>
                      <a:pt x="666" y="412"/>
                      <a:pt x="636" y="417"/>
                    </a:cubicBezTo>
                    <a:cubicBezTo>
                      <a:pt x="628" y="441"/>
                      <a:pt x="620" y="465"/>
                      <a:pt x="612" y="489"/>
                    </a:cubicBezTo>
                    <a:cubicBezTo>
                      <a:pt x="606" y="507"/>
                      <a:pt x="576" y="501"/>
                      <a:pt x="558" y="507"/>
                    </a:cubicBezTo>
                    <a:cubicBezTo>
                      <a:pt x="552" y="509"/>
                      <a:pt x="540" y="513"/>
                      <a:pt x="540" y="513"/>
                    </a:cubicBezTo>
                    <a:cubicBezTo>
                      <a:pt x="538" y="519"/>
                      <a:pt x="537" y="525"/>
                      <a:pt x="534" y="531"/>
                    </a:cubicBezTo>
                    <a:cubicBezTo>
                      <a:pt x="531" y="537"/>
                      <a:pt x="525" y="542"/>
                      <a:pt x="522" y="549"/>
                    </a:cubicBezTo>
                    <a:cubicBezTo>
                      <a:pt x="522" y="549"/>
                      <a:pt x="513" y="588"/>
                      <a:pt x="510" y="591"/>
                    </a:cubicBezTo>
                    <a:cubicBezTo>
                      <a:pt x="500" y="601"/>
                      <a:pt x="474" y="615"/>
                      <a:pt x="474" y="615"/>
                    </a:cubicBezTo>
                    <a:cubicBezTo>
                      <a:pt x="443" y="605"/>
                      <a:pt x="423" y="600"/>
                      <a:pt x="408" y="567"/>
                    </a:cubicBezTo>
                    <a:cubicBezTo>
                      <a:pt x="392" y="531"/>
                      <a:pt x="394" y="472"/>
                      <a:pt x="354" y="459"/>
                    </a:cubicBezTo>
                    <a:cubicBezTo>
                      <a:pt x="350" y="453"/>
                      <a:pt x="347" y="446"/>
                      <a:pt x="342" y="441"/>
                    </a:cubicBezTo>
                    <a:cubicBezTo>
                      <a:pt x="337" y="436"/>
                      <a:pt x="329" y="434"/>
                      <a:pt x="324" y="429"/>
                    </a:cubicBezTo>
                    <a:cubicBezTo>
                      <a:pt x="299" y="401"/>
                      <a:pt x="296" y="384"/>
                      <a:pt x="264" y="363"/>
                    </a:cubicBezTo>
                    <a:cubicBezTo>
                      <a:pt x="254" y="333"/>
                      <a:pt x="232" y="301"/>
                      <a:pt x="210" y="279"/>
                    </a:cubicBezTo>
                    <a:cubicBezTo>
                      <a:pt x="198" y="242"/>
                      <a:pt x="171" y="199"/>
                      <a:pt x="138" y="177"/>
                    </a:cubicBezTo>
                    <a:cubicBezTo>
                      <a:pt x="135" y="167"/>
                      <a:pt x="130" y="147"/>
                      <a:pt x="120" y="141"/>
                    </a:cubicBezTo>
                    <a:cubicBezTo>
                      <a:pt x="109" y="134"/>
                      <a:pt x="84" y="129"/>
                      <a:pt x="84" y="129"/>
                    </a:cubicBezTo>
                    <a:cubicBezTo>
                      <a:pt x="76" y="105"/>
                      <a:pt x="72" y="95"/>
                      <a:pt x="48" y="87"/>
                    </a:cubicBezTo>
                    <a:cubicBezTo>
                      <a:pt x="22" y="61"/>
                      <a:pt x="36" y="54"/>
                      <a:pt x="0" y="45"/>
                    </a:cubicBezTo>
                    <a:close/>
                  </a:path>
                </a:pathLst>
              </a:custGeom>
              <a:solidFill>
                <a:srgbClr val="55FB0B"/>
              </a:solidFill>
              <a:ln w="9525">
                <a:solidFill>
                  <a:srgbClr val="4CEB0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6" name="Text Box 206">
                <a:extLst>
                  <a:ext uri="{FF2B5EF4-FFF2-40B4-BE49-F238E27FC236}">
                    <a16:creationId xmlns:a16="http://schemas.microsoft.com/office/drawing/2014/main" id="{1B88B723-8268-5C46-97CC-C2E063232FDC}"/>
                  </a:ext>
                </a:extLst>
              </p:cNvPr>
              <p:cNvSpPr txBox="1">
                <a:spLocks noChangeArrowheads="1"/>
              </p:cNvSpPr>
              <p:nvPr/>
            </p:nvSpPr>
            <p:spPr bwMode="auto">
              <a:xfrm>
                <a:off x="3689" y="3207"/>
                <a:ext cx="60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 CA RÔ LAI NA   NAM </a:t>
                </a:r>
              </a:p>
            </p:txBody>
          </p:sp>
        </p:grpSp>
        <p:grpSp>
          <p:nvGrpSpPr>
            <p:cNvPr id="119" name="Group 207">
              <a:extLst>
                <a:ext uri="{FF2B5EF4-FFF2-40B4-BE49-F238E27FC236}">
                  <a16:creationId xmlns:a16="http://schemas.microsoft.com/office/drawing/2014/main" id="{661A03DE-40FB-6443-AE03-47E0EAC43731}"/>
                </a:ext>
              </a:extLst>
            </p:cNvPr>
            <p:cNvGrpSpPr>
              <a:grpSpLocks/>
            </p:cNvGrpSpPr>
            <p:nvPr/>
          </p:nvGrpSpPr>
          <p:grpSpPr bwMode="auto">
            <a:xfrm>
              <a:off x="3345" y="3077"/>
              <a:ext cx="596" cy="647"/>
              <a:chOff x="3345" y="3077"/>
              <a:chExt cx="596" cy="647"/>
            </a:xfrm>
          </p:grpSpPr>
          <p:sp>
            <p:nvSpPr>
              <p:cNvPr id="133" name="Freeform 208">
                <a:extLst>
                  <a:ext uri="{FF2B5EF4-FFF2-40B4-BE49-F238E27FC236}">
                    <a16:creationId xmlns:a16="http://schemas.microsoft.com/office/drawing/2014/main" id="{E71D1468-0C1F-BF4E-B13C-4422A650B571}"/>
                  </a:ext>
                </a:extLst>
              </p:cNvPr>
              <p:cNvSpPr>
                <a:spLocks/>
              </p:cNvSpPr>
              <p:nvPr/>
            </p:nvSpPr>
            <p:spPr bwMode="auto">
              <a:xfrm>
                <a:off x="3345" y="3077"/>
                <a:ext cx="589" cy="647"/>
              </a:xfrm>
              <a:custGeom>
                <a:avLst/>
                <a:gdLst>
                  <a:gd name="T0" fmla="*/ 240 w 737"/>
                  <a:gd name="T1" fmla="*/ 6 h 870"/>
                  <a:gd name="T2" fmla="*/ 300 w 737"/>
                  <a:gd name="T3" fmla="*/ 54 h 870"/>
                  <a:gd name="T4" fmla="*/ 408 w 737"/>
                  <a:gd name="T5" fmla="*/ 144 h 870"/>
                  <a:gd name="T6" fmla="*/ 450 w 737"/>
                  <a:gd name="T7" fmla="*/ 216 h 870"/>
                  <a:gd name="T8" fmla="*/ 600 w 737"/>
                  <a:gd name="T9" fmla="*/ 396 h 870"/>
                  <a:gd name="T10" fmla="*/ 630 w 737"/>
                  <a:gd name="T11" fmla="*/ 462 h 870"/>
                  <a:gd name="T12" fmla="*/ 636 w 737"/>
                  <a:gd name="T13" fmla="*/ 498 h 870"/>
                  <a:gd name="T14" fmla="*/ 708 w 737"/>
                  <a:gd name="T15" fmla="*/ 552 h 870"/>
                  <a:gd name="T16" fmla="*/ 702 w 737"/>
                  <a:gd name="T17" fmla="*/ 618 h 870"/>
                  <a:gd name="T18" fmla="*/ 678 w 737"/>
                  <a:gd name="T19" fmla="*/ 648 h 870"/>
                  <a:gd name="T20" fmla="*/ 660 w 737"/>
                  <a:gd name="T21" fmla="*/ 684 h 870"/>
                  <a:gd name="T22" fmla="*/ 624 w 737"/>
                  <a:gd name="T23" fmla="*/ 810 h 870"/>
                  <a:gd name="T24" fmla="*/ 582 w 737"/>
                  <a:gd name="T25" fmla="*/ 822 h 870"/>
                  <a:gd name="T26" fmla="*/ 570 w 737"/>
                  <a:gd name="T27" fmla="*/ 804 h 870"/>
                  <a:gd name="T28" fmla="*/ 552 w 737"/>
                  <a:gd name="T29" fmla="*/ 840 h 870"/>
                  <a:gd name="T30" fmla="*/ 498 w 737"/>
                  <a:gd name="T31" fmla="*/ 870 h 870"/>
                  <a:gd name="T32" fmla="*/ 420 w 737"/>
                  <a:gd name="T33" fmla="*/ 852 h 870"/>
                  <a:gd name="T34" fmla="*/ 330 w 737"/>
                  <a:gd name="T35" fmla="*/ 816 h 870"/>
                  <a:gd name="T36" fmla="*/ 24 w 737"/>
                  <a:gd name="T37" fmla="*/ 804 h 870"/>
                  <a:gd name="T38" fmla="*/ 36 w 737"/>
                  <a:gd name="T39" fmla="*/ 762 h 870"/>
                  <a:gd name="T40" fmla="*/ 66 w 737"/>
                  <a:gd name="T41" fmla="*/ 684 h 870"/>
                  <a:gd name="T42" fmla="*/ 78 w 737"/>
                  <a:gd name="T43" fmla="*/ 648 h 870"/>
                  <a:gd name="T44" fmla="*/ 84 w 737"/>
                  <a:gd name="T45" fmla="*/ 630 h 870"/>
                  <a:gd name="T46" fmla="*/ 102 w 737"/>
                  <a:gd name="T47" fmla="*/ 480 h 870"/>
                  <a:gd name="T48" fmla="*/ 108 w 737"/>
                  <a:gd name="T49" fmla="*/ 168 h 870"/>
                  <a:gd name="T50" fmla="*/ 114 w 737"/>
                  <a:gd name="T51" fmla="*/ 30 h 870"/>
                  <a:gd name="T52" fmla="*/ 174 w 737"/>
                  <a:gd name="T53" fmla="*/ 18 h 870"/>
                  <a:gd name="T54" fmla="*/ 210 w 737"/>
                  <a:gd name="T55" fmla="*/ 0 h 870"/>
                  <a:gd name="T56" fmla="*/ 240 w 737"/>
                  <a:gd name="T57" fmla="*/ 6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7" h="870">
                    <a:moveTo>
                      <a:pt x="240" y="6"/>
                    </a:moveTo>
                    <a:cubicBezTo>
                      <a:pt x="283" y="20"/>
                      <a:pt x="269" y="33"/>
                      <a:pt x="300" y="54"/>
                    </a:cubicBezTo>
                    <a:cubicBezTo>
                      <a:pt x="321" y="86"/>
                      <a:pt x="375" y="122"/>
                      <a:pt x="408" y="144"/>
                    </a:cubicBezTo>
                    <a:cubicBezTo>
                      <a:pt x="423" y="173"/>
                      <a:pt x="423" y="198"/>
                      <a:pt x="450" y="216"/>
                    </a:cubicBezTo>
                    <a:cubicBezTo>
                      <a:pt x="475" y="291"/>
                      <a:pt x="520" y="369"/>
                      <a:pt x="600" y="396"/>
                    </a:cubicBezTo>
                    <a:cubicBezTo>
                      <a:pt x="618" y="423"/>
                      <a:pt x="618" y="420"/>
                      <a:pt x="630" y="462"/>
                    </a:cubicBezTo>
                    <a:cubicBezTo>
                      <a:pt x="633" y="474"/>
                      <a:pt x="630" y="487"/>
                      <a:pt x="636" y="498"/>
                    </a:cubicBezTo>
                    <a:cubicBezTo>
                      <a:pt x="658" y="535"/>
                      <a:pt x="678" y="532"/>
                      <a:pt x="708" y="552"/>
                    </a:cubicBezTo>
                    <a:cubicBezTo>
                      <a:pt x="729" y="583"/>
                      <a:pt x="737" y="595"/>
                      <a:pt x="702" y="618"/>
                    </a:cubicBezTo>
                    <a:cubicBezTo>
                      <a:pt x="687" y="663"/>
                      <a:pt x="709" y="609"/>
                      <a:pt x="678" y="648"/>
                    </a:cubicBezTo>
                    <a:cubicBezTo>
                      <a:pt x="670" y="658"/>
                      <a:pt x="666" y="672"/>
                      <a:pt x="660" y="684"/>
                    </a:cubicBezTo>
                    <a:cubicBezTo>
                      <a:pt x="643" y="717"/>
                      <a:pt x="636" y="773"/>
                      <a:pt x="624" y="810"/>
                    </a:cubicBezTo>
                    <a:cubicBezTo>
                      <a:pt x="623" y="812"/>
                      <a:pt x="592" y="819"/>
                      <a:pt x="582" y="822"/>
                    </a:cubicBezTo>
                    <a:cubicBezTo>
                      <a:pt x="578" y="816"/>
                      <a:pt x="577" y="804"/>
                      <a:pt x="570" y="804"/>
                    </a:cubicBezTo>
                    <a:cubicBezTo>
                      <a:pt x="559" y="804"/>
                      <a:pt x="556" y="836"/>
                      <a:pt x="552" y="840"/>
                    </a:cubicBezTo>
                    <a:cubicBezTo>
                      <a:pt x="531" y="861"/>
                      <a:pt x="521" y="862"/>
                      <a:pt x="498" y="870"/>
                    </a:cubicBezTo>
                    <a:cubicBezTo>
                      <a:pt x="475" y="835"/>
                      <a:pt x="458" y="839"/>
                      <a:pt x="420" y="852"/>
                    </a:cubicBezTo>
                    <a:cubicBezTo>
                      <a:pt x="390" y="837"/>
                      <a:pt x="358" y="835"/>
                      <a:pt x="330" y="816"/>
                    </a:cubicBezTo>
                    <a:cubicBezTo>
                      <a:pt x="226" y="824"/>
                      <a:pt x="128" y="809"/>
                      <a:pt x="24" y="804"/>
                    </a:cubicBezTo>
                    <a:cubicBezTo>
                      <a:pt x="9" y="760"/>
                      <a:pt x="0" y="771"/>
                      <a:pt x="36" y="762"/>
                    </a:cubicBezTo>
                    <a:cubicBezTo>
                      <a:pt x="43" y="734"/>
                      <a:pt x="57" y="712"/>
                      <a:pt x="66" y="684"/>
                    </a:cubicBezTo>
                    <a:cubicBezTo>
                      <a:pt x="70" y="672"/>
                      <a:pt x="74" y="660"/>
                      <a:pt x="78" y="648"/>
                    </a:cubicBezTo>
                    <a:cubicBezTo>
                      <a:pt x="80" y="642"/>
                      <a:pt x="84" y="630"/>
                      <a:pt x="84" y="630"/>
                    </a:cubicBezTo>
                    <a:cubicBezTo>
                      <a:pt x="97" y="504"/>
                      <a:pt x="90" y="554"/>
                      <a:pt x="102" y="480"/>
                    </a:cubicBezTo>
                    <a:cubicBezTo>
                      <a:pt x="98" y="377"/>
                      <a:pt x="88" y="270"/>
                      <a:pt x="108" y="168"/>
                    </a:cubicBezTo>
                    <a:cubicBezTo>
                      <a:pt x="110" y="122"/>
                      <a:pt x="95" y="72"/>
                      <a:pt x="114" y="30"/>
                    </a:cubicBezTo>
                    <a:cubicBezTo>
                      <a:pt x="122" y="11"/>
                      <a:pt x="155" y="24"/>
                      <a:pt x="174" y="18"/>
                    </a:cubicBezTo>
                    <a:cubicBezTo>
                      <a:pt x="199" y="10"/>
                      <a:pt x="187" y="16"/>
                      <a:pt x="210" y="0"/>
                    </a:cubicBezTo>
                    <a:cubicBezTo>
                      <a:pt x="236" y="6"/>
                      <a:pt x="226" y="6"/>
                      <a:pt x="240" y="6"/>
                    </a:cubicBezTo>
                    <a:close/>
                  </a:path>
                </a:pathLst>
              </a:custGeom>
              <a:solidFill>
                <a:srgbClr val="48E004"/>
              </a:solidFill>
              <a:ln w="9525">
                <a:solidFill>
                  <a:srgbClr val="48E00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4" name="Text Box 209">
                <a:extLst>
                  <a:ext uri="{FF2B5EF4-FFF2-40B4-BE49-F238E27FC236}">
                    <a16:creationId xmlns:a16="http://schemas.microsoft.com/office/drawing/2014/main" id="{B96ABB8D-81BF-7541-8A05-D10C58F02605}"/>
                  </a:ext>
                </a:extLst>
              </p:cNvPr>
              <p:cNvSpPr txBox="1">
                <a:spLocks noChangeArrowheads="1"/>
              </p:cNvSpPr>
              <p:nvPr/>
            </p:nvSpPr>
            <p:spPr bwMode="auto">
              <a:xfrm>
                <a:off x="3390" y="3482"/>
                <a:ext cx="551" cy="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 GIOOC GI A</a:t>
                </a:r>
              </a:p>
            </p:txBody>
          </p:sp>
        </p:grpSp>
        <p:grpSp>
          <p:nvGrpSpPr>
            <p:cNvPr id="120" name="Group 210">
              <a:extLst>
                <a:ext uri="{FF2B5EF4-FFF2-40B4-BE49-F238E27FC236}">
                  <a16:creationId xmlns:a16="http://schemas.microsoft.com/office/drawing/2014/main" id="{AA394705-F5C9-4C48-9031-DE181856BC14}"/>
                </a:ext>
              </a:extLst>
            </p:cNvPr>
            <p:cNvGrpSpPr>
              <a:grpSpLocks/>
            </p:cNvGrpSpPr>
            <p:nvPr/>
          </p:nvGrpSpPr>
          <p:grpSpPr bwMode="auto">
            <a:xfrm>
              <a:off x="4151" y="2023"/>
              <a:ext cx="560" cy="359"/>
              <a:chOff x="4151" y="2023"/>
              <a:chExt cx="560" cy="359"/>
            </a:xfrm>
          </p:grpSpPr>
          <p:sp>
            <p:nvSpPr>
              <p:cNvPr id="131" name="Freeform 211">
                <a:extLst>
                  <a:ext uri="{FF2B5EF4-FFF2-40B4-BE49-F238E27FC236}">
                    <a16:creationId xmlns:a16="http://schemas.microsoft.com/office/drawing/2014/main" id="{C433BAD8-E545-0846-AF25-44686EDE0855}"/>
                  </a:ext>
                </a:extLst>
              </p:cNvPr>
              <p:cNvSpPr>
                <a:spLocks/>
              </p:cNvSpPr>
              <p:nvPr/>
            </p:nvSpPr>
            <p:spPr bwMode="auto">
              <a:xfrm>
                <a:off x="4151" y="2023"/>
                <a:ext cx="542" cy="359"/>
              </a:xfrm>
              <a:custGeom>
                <a:avLst/>
                <a:gdLst>
                  <a:gd name="T0" fmla="*/ 0 w 678"/>
                  <a:gd name="T1" fmla="*/ 342 h 482"/>
                  <a:gd name="T2" fmla="*/ 36 w 678"/>
                  <a:gd name="T3" fmla="*/ 318 h 482"/>
                  <a:gd name="T4" fmla="*/ 42 w 678"/>
                  <a:gd name="T5" fmla="*/ 300 h 482"/>
                  <a:gd name="T6" fmla="*/ 72 w 678"/>
                  <a:gd name="T7" fmla="*/ 270 h 482"/>
                  <a:gd name="T8" fmla="*/ 150 w 678"/>
                  <a:gd name="T9" fmla="*/ 108 h 482"/>
                  <a:gd name="T10" fmla="*/ 162 w 678"/>
                  <a:gd name="T11" fmla="*/ 36 h 482"/>
                  <a:gd name="T12" fmla="*/ 180 w 678"/>
                  <a:gd name="T13" fmla="*/ 0 h 482"/>
                  <a:gd name="T14" fmla="*/ 342 w 678"/>
                  <a:gd name="T15" fmla="*/ 6 h 482"/>
                  <a:gd name="T16" fmla="*/ 408 w 678"/>
                  <a:gd name="T17" fmla="*/ 24 h 482"/>
                  <a:gd name="T18" fmla="*/ 570 w 678"/>
                  <a:gd name="T19" fmla="*/ 48 h 482"/>
                  <a:gd name="T20" fmla="*/ 678 w 678"/>
                  <a:gd name="T21" fmla="*/ 108 h 482"/>
                  <a:gd name="T22" fmla="*/ 606 w 678"/>
                  <a:gd name="T23" fmla="*/ 252 h 482"/>
                  <a:gd name="T24" fmla="*/ 582 w 678"/>
                  <a:gd name="T25" fmla="*/ 306 h 482"/>
                  <a:gd name="T26" fmla="*/ 570 w 678"/>
                  <a:gd name="T27" fmla="*/ 342 h 482"/>
                  <a:gd name="T28" fmla="*/ 522 w 678"/>
                  <a:gd name="T29" fmla="*/ 438 h 482"/>
                  <a:gd name="T30" fmla="*/ 486 w 678"/>
                  <a:gd name="T31" fmla="*/ 450 h 482"/>
                  <a:gd name="T32" fmla="*/ 468 w 678"/>
                  <a:gd name="T33" fmla="*/ 456 h 482"/>
                  <a:gd name="T34" fmla="*/ 402 w 678"/>
                  <a:gd name="T35" fmla="*/ 438 h 482"/>
                  <a:gd name="T36" fmla="*/ 366 w 678"/>
                  <a:gd name="T37" fmla="*/ 420 h 482"/>
                  <a:gd name="T38" fmla="*/ 270 w 678"/>
                  <a:gd name="T39" fmla="*/ 408 h 482"/>
                  <a:gd name="T40" fmla="*/ 186 w 678"/>
                  <a:gd name="T41" fmla="*/ 384 h 482"/>
                  <a:gd name="T42" fmla="*/ 150 w 678"/>
                  <a:gd name="T43" fmla="*/ 372 h 482"/>
                  <a:gd name="T44" fmla="*/ 132 w 678"/>
                  <a:gd name="T45" fmla="*/ 360 h 482"/>
                  <a:gd name="T46" fmla="*/ 60 w 678"/>
                  <a:gd name="T47" fmla="*/ 354 h 482"/>
                  <a:gd name="T48" fmla="*/ 0 w 678"/>
                  <a:gd name="T49" fmla="*/ 34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8" h="482">
                    <a:moveTo>
                      <a:pt x="0" y="342"/>
                    </a:moveTo>
                    <a:cubicBezTo>
                      <a:pt x="12" y="334"/>
                      <a:pt x="24" y="326"/>
                      <a:pt x="36" y="318"/>
                    </a:cubicBezTo>
                    <a:cubicBezTo>
                      <a:pt x="41" y="314"/>
                      <a:pt x="39" y="306"/>
                      <a:pt x="42" y="300"/>
                    </a:cubicBezTo>
                    <a:cubicBezTo>
                      <a:pt x="52" y="280"/>
                      <a:pt x="54" y="282"/>
                      <a:pt x="72" y="270"/>
                    </a:cubicBezTo>
                    <a:cubicBezTo>
                      <a:pt x="107" y="218"/>
                      <a:pt x="130" y="167"/>
                      <a:pt x="150" y="108"/>
                    </a:cubicBezTo>
                    <a:cubicBezTo>
                      <a:pt x="165" y="63"/>
                      <a:pt x="146" y="90"/>
                      <a:pt x="162" y="36"/>
                    </a:cubicBezTo>
                    <a:cubicBezTo>
                      <a:pt x="166" y="23"/>
                      <a:pt x="176" y="13"/>
                      <a:pt x="180" y="0"/>
                    </a:cubicBezTo>
                    <a:cubicBezTo>
                      <a:pt x="234" y="2"/>
                      <a:pt x="288" y="2"/>
                      <a:pt x="342" y="6"/>
                    </a:cubicBezTo>
                    <a:cubicBezTo>
                      <a:pt x="365" y="8"/>
                      <a:pt x="385" y="21"/>
                      <a:pt x="408" y="24"/>
                    </a:cubicBezTo>
                    <a:cubicBezTo>
                      <a:pt x="462" y="30"/>
                      <a:pt x="516" y="39"/>
                      <a:pt x="570" y="48"/>
                    </a:cubicBezTo>
                    <a:cubicBezTo>
                      <a:pt x="604" y="71"/>
                      <a:pt x="644" y="85"/>
                      <a:pt x="678" y="108"/>
                    </a:cubicBezTo>
                    <a:cubicBezTo>
                      <a:pt x="666" y="156"/>
                      <a:pt x="650" y="223"/>
                      <a:pt x="606" y="252"/>
                    </a:cubicBezTo>
                    <a:cubicBezTo>
                      <a:pt x="587" y="281"/>
                      <a:pt x="596" y="263"/>
                      <a:pt x="582" y="306"/>
                    </a:cubicBezTo>
                    <a:cubicBezTo>
                      <a:pt x="578" y="318"/>
                      <a:pt x="570" y="342"/>
                      <a:pt x="570" y="342"/>
                    </a:cubicBezTo>
                    <a:cubicBezTo>
                      <a:pt x="566" y="410"/>
                      <a:pt x="588" y="482"/>
                      <a:pt x="522" y="438"/>
                    </a:cubicBezTo>
                    <a:cubicBezTo>
                      <a:pt x="510" y="442"/>
                      <a:pt x="498" y="446"/>
                      <a:pt x="486" y="450"/>
                    </a:cubicBezTo>
                    <a:cubicBezTo>
                      <a:pt x="480" y="452"/>
                      <a:pt x="468" y="456"/>
                      <a:pt x="468" y="456"/>
                    </a:cubicBezTo>
                    <a:cubicBezTo>
                      <a:pt x="424" y="426"/>
                      <a:pt x="446" y="429"/>
                      <a:pt x="402" y="438"/>
                    </a:cubicBezTo>
                    <a:cubicBezTo>
                      <a:pt x="389" y="434"/>
                      <a:pt x="379" y="424"/>
                      <a:pt x="366" y="420"/>
                    </a:cubicBezTo>
                    <a:cubicBezTo>
                      <a:pt x="356" y="417"/>
                      <a:pt x="274" y="408"/>
                      <a:pt x="270" y="408"/>
                    </a:cubicBezTo>
                    <a:cubicBezTo>
                      <a:pt x="242" y="399"/>
                      <a:pt x="214" y="393"/>
                      <a:pt x="186" y="384"/>
                    </a:cubicBezTo>
                    <a:cubicBezTo>
                      <a:pt x="174" y="380"/>
                      <a:pt x="161" y="379"/>
                      <a:pt x="150" y="372"/>
                    </a:cubicBezTo>
                    <a:cubicBezTo>
                      <a:pt x="144" y="368"/>
                      <a:pt x="139" y="361"/>
                      <a:pt x="132" y="360"/>
                    </a:cubicBezTo>
                    <a:cubicBezTo>
                      <a:pt x="108" y="355"/>
                      <a:pt x="84" y="356"/>
                      <a:pt x="60" y="354"/>
                    </a:cubicBezTo>
                    <a:cubicBezTo>
                      <a:pt x="40" y="350"/>
                      <a:pt x="0" y="342"/>
                      <a:pt x="0" y="342"/>
                    </a:cubicBezTo>
                    <a:close/>
                  </a:path>
                </a:pathLst>
              </a:custGeom>
              <a:solidFill>
                <a:srgbClr val="FCB488"/>
              </a:solidFill>
              <a:ln w="9525">
                <a:solidFill>
                  <a:srgbClr val="FCB48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2" name="Text Box 212">
                <a:extLst>
                  <a:ext uri="{FF2B5EF4-FFF2-40B4-BE49-F238E27FC236}">
                    <a16:creationId xmlns:a16="http://schemas.microsoft.com/office/drawing/2014/main" id="{F7225580-9EBC-3242-B35A-E03EC926DB89}"/>
                  </a:ext>
                </a:extLst>
              </p:cNvPr>
              <p:cNvSpPr txBox="1">
                <a:spLocks noChangeArrowheads="1"/>
              </p:cNvSpPr>
              <p:nvPr/>
            </p:nvSpPr>
            <p:spPr bwMode="auto">
              <a:xfrm>
                <a:off x="4242" y="2043"/>
                <a:ext cx="46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PEN XIN        VA NI A</a:t>
                </a:r>
              </a:p>
            </p:txBody>
          </p:sp>
        </p:grpSp>
        <p:grpSp>
          <p:nvGrpSpPr>
            <p:cNvPr id="121" name="Group 213">
              <a:extLst>
                <a:ext uri="{FF2B5EF4-FFF2-40B4-BE49-F238E27FC236}">
                  <a16:creationId xmlns:a16="http://schemas.microsoft.com/office/drawing/2014/main" id="{B2F66DB1-AF83-F240-944D-81609D0F380D}"/>
                </a:ext>
              </a:extLst>
            </p:cNvPr>
            <p:cNvGrpSpPr>
              <a:grpSpLocks/>
            </p:cNvGrpSpPr>
            <p:nvPr/>
          </p:nvGrpSpPr>
          <p:grpSpPr bwMode="auto">
            <a:xfrm>
              <a:off x="4813" y="1892"/>
              <a:ext cx="1043" cy="357"/>
              <a:chOff x="4813" y="1892"/>
              <a:chExt cx="1043" cy="357"/>
            </a:xfrm>
          </p:grpSpPr>
          <p:sp>
            <p:nvSpPr>
              <p:cNvPr id="126" name="Text Box 214">
                <a:extLst>
                  <a:ext uri="{FF2B5EF4-FFF2-40B4-BE49-F238E27FC236}">
                    <a16:creationId xmlns:a16="http://schemas.microsoft.com/office/drawing/2014/main" id="{C180FA99-F2E4-4C4D-AD25-E4110DC2029B}"/>
                  </a:ext>
                </a:extLst>
              </p:cNvPr>
              <p:cNvSpPr txBox="1">
                <a:spLocks noChangeArrowheads="1"/>
              </p:cNvSpPr>
              <p:nvPr/>
            </p:nvSpPr>
            <p:spPr bwMode="auto">
              <a:xfrm>
                <a:off x="4872" y="2114"/>
                <a:ext cx="98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3.  CON NET TI CUT</a:t>
                </a:r>
              </a:p>
            </p:txBody>
          </p:sp>
          <p:grpSp>
            <p:nvGrpSpPr>
              <p:cNvPr id="127" name="Group 215">
                <a:extLst>
                  <a:ext uri="{FF2B5EF4-FFF2-40B4-BE49-F238E27FC236}">
                    <a16:creationId xmlns:a16="http://schemas.microsoft.com/office/drawing/2014/main" id="{E5204BF0-560E-BE4B-B173-DC4047B95902}"/>
                  </a:ext>
                </a:extLst>
              </p:cNvPr>
              <p:cNvGrpSpPr>
                <a:grpSpLocks/>
              </p:cNvGrpSpPr>
              <p:nvPr/>
            </p:nvGrpSpPr>
            <p:grpSpPr bwMode="auto">
              <a:xfrm>
                <a:off x="4813" y="1892"/>
                <a:ext cx="318" cy="259"/>
                <a:chOff x="4667" y="1847"/>
                <a:chExt cx="325" cy="247"/>
              </a:xfrm>
            </p:grpSpPr>
            <p:sp>
              <p:nvSpPr>
                <p:cNvPr id="129" name="Freeform 216">
                  <a:extLst>
                    <a:ext uri="{FF2B5EF4-FFF2-40B4-BE49-F238E27FC236}">
                      <a16:creationId xmlns:a16="http://schemas.microsoft.com/office/drawing/2014/main" id="{7BD53A1A-D0F2-E44E-8986-9EEB84AF5DEC}"/>
                    </a:ext>
                  </a:extLst>
                </p:cNvPr>
                <p:cNvSpPr>
                  <a:spLocks/>
                </p:cNvSpPr>
                <p:nvPr/>
              </p:nvSpPr>
              <p:spPr bwMode="auto">
                <a:xfrm>
                  <a:off x="4667" y="1847"/>
                  <a:ext cx="273" cy="220"/>
                </a:xfrm>
                <a:custGeom>
                  <a:avLst/>
                  <a:gdLst>
                    <a:gd name="T0" fmla="*/ 2 w 321"/>
                    <a:gd name="T1" fmla="*/ 288 h 310"/>
                    <a:gd name="T2" fmla="*/ 2 w 321"/>
                    <a:gd name="T3" fmla="*/ 168 h 310"/>
                    <a:gd name="T4" fmla="*/ 8 w 321"/>
                    <a:gd name="T5" fmla="*/ 102 h 310"/>
                    <a:gd name="T6" fmla="*/ 140 w 321"/>
                    <a:gd name="T7" fmla="*/ 24 h 310"/>
                    <a:gd name="T8" fmla="*/ 272 w 321"/>
                    <a:gd name="T9" fmla="*/ 0 h 310"/>
                    <a:gd name="T10" fmla="*/ 302 w 321"/>
                    <a:gd name="T11" fmla="*/ 54 h 310"/>
                    <a:gd name="T12" fmla="*/ 314 w 321"/>
                    <a:gd name="T13" fmla="*/ 90 h 310"/>
                    <a:gd name="T14" fmla="*/ 320 w 321"/>
                    <a:gd name="T15" fmla="*/ 108 h 310"/>
                    <a:gd name="T16" fmla="*/ 314 w 321"/>
                    <a:gd name="T17" fmla="*/ 162 h 310"/>
                    <a:gd name="T18" fmla="*/ 296 w 321"/>
                    <a:gd name="T19" fmla="*/ 168 h 310"/>
                    <a:gd name="T20" fmla="*/ 290 w 321"/>
                    <a:gd name="T21" fmla="*/ 186 h 310"/>
                    <a:gd name="T22" fmla="*/ 212 w 321"/>
                    <a:gd name="T23" fmla="*/ 204 h 310"/>
                    <a:gd name="T24" fmla="*/ 152 w 321"/>
                    <a:gd name="T25" fmla="*/ 234 h 310"/>
                    <a:gd name="T26" fmla="*/ 80 w 321"/>
                    <a:gd name="T27" fmla="*/ 264 h 310"/>
                    <a:gd name="T28" fmla="*/ 44 w 321"/>
                    <a:gd name="T29" fmla="*/ 306 h 310"/>
                    <a:gd name="T30" fmla="*/ 20 w 321"/>
                    <a:gd name="T31" fmla="*/ 300 h 310"/>
                    <a:gd name="T32" fmla="*/ 2 w 321"/>
                    <a:gd name="T33" fmla="*/ 28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1" h="310">
                      <a:moveTo>
                        <a:pt x="2" y="288"/>
                      </a:moveTo>
                      <a:cubicBezTo>
                        <a:pt x="16" y="193"/>
                        <a:pt x="2" y="310"/>
                        <a:pt x="2" y="168"/>
                      </a:cubicBezTo>
                      <a:cubicBezTo>
                        <a:pt x="2" y="146"/>
                        <a:pt x="4" y="124"/>
                        <a:pt x="8" y="102"/>
                      </a:cubicBezTo>
                      <a:cubicBezTo>
                        <a:pt x="22" y="23"/>
                        <a:pt x="64" y="30"/>
                        <a:pt x="140" y="24"/>
                      </a:cubicBezTo>
                      <a:cubicBezTo>
                        <a:pt x="184" y="15"/>
                        <a:pt x="227" y="6"/>
                        <a:pt x="272" y="0"/>
                      </a:cubicBezTo>
                      <a:cubicBezTo>
                        <a:pt x="306" y="11"/>
                        <a:pt x="288" y="0"/>
                        <a:pt x="302" y="54"/>
                      </a:cubicBezTo>
                      <a:cubicBezTo>
                        <a:pt x="305" y="66"/>
                        <a:pt x="310" y="78"/>
                        <a:pt x="314" y="90"/>
                      </a:cubicBezTo>
                      <a:cubicBezTo>
                        <a:pt x="316" y="96"/>
                        <a:pt x="320" y="108"/>
                        <a:pt x="320" y="108"/>
                      </a:cubicBezTo>
                      <a:cubicBezTo>
                        <a:pt x="318" y="126"/>
                        <a:pt x="321" y="145"/>
                        <a:pt x="314" y="162"/>
                      </a:cubicBezTo>
                      <a:cubicBezTo>
                        <a:pt x="312" y="168"/>
                        <a:pt x="300" y="164"/>
                        <a:pt x="296" y="168"/>
                      </a:cubicBezTo>
                      <a:cubicBezTo>
                        <a:pt x="292" y="172"/>
                        <a:pt x="294" y="182"/>
                        <a:pt x="290" y="186"/>
                      </a:cubicBezTo>
                      <a:cubicBezTo>
                        <a:pt x="271" y="205"/>
                        <a:pt x="238" y="199"/>
                        <a:pt x="212" y="204"/>
                      </a:cubicBezTo>
                      <a:cubicBezTo>
                        <a:pt x="192" y="214"/>
                        <a:pt x="172" y="225"/>
                        <a:pt x="152" y="234"/>
                      </a:cubicBezTo>
                      <a:cubicBezTo>
                        <a:pt x="125" y="246"/>
                        <a:pt x="104" y="248"/>
                        <a:pt x="80" y="264"/>
                      </a:cubicBezTo>
                      <a:cubicBezTo>
                        <a:pt x="72" y="288"/>
                        <a:pt x="68" y="298"/>
                        <a:pt x="44" y="306"/>
                      </a:cubicBezTo>
                      <a:cubicBezTo>
                        <a:pt x="36" y="304"/>
                        <a:pt x="27" y="305"/>
                        <a:pt x="20" y="300"/>
                      </a:cubicBezTo>
                      <a:cubicBezTo>
                        <a:pt x="0" y="286"/>
                        <a:pt x="16" y="274"/>
                        <a:pt x="2" y="288"/>
                      </a:cubicBezTo>
                      <a:close/>
                    </a:path>
                  </a:pathLst>
                </a:custGeom>
                <a:solidFill>
                  <a:srgbClr val="FDC21D"/>
                </a:solidFill>
                <a:ln w="9525">
                  <a:solidFill>
                    <a:srgbClr val="FDC21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0" name="Freeform 217">
                  <a:extLst>
                    <a:ext uri="{FF2B5EF4-FFF2-40B4-BE49-F238E27FC236}">
                      <a16:creationId xmlns:a16="http://schemas.microsoft.com/office/drawing/2014/main" id="{4ED54F04-A8DC-4A4E-9177-07B41AA55D9A}"/>
                    </a:ext>
                  </a:extLst>
                </p:cNvPr>
                <p:cNvSpPr>
                  <a:spLocks/>
                </p:cNvSpPr>
                <p:nvPr/>
              </p:nvSpPr>
              <p:spPr bwMode="auto">
                <a:xfrm>
                  <a:off x="4728" y="1974"/>
                  <a:ext cx="264" cy="120"/>
                </a:xfrm>
                <a:custGeom>
                  <a:avLst/>
                  <a:gdLst>
                    <a:gd name="T0" fmla="*/ 0 w 264"/>
                    <a:gd name="T1" fmla="*/ 104 h 120"/>
                    <a:gd name="T2" fmla="*/ 16 w 264"/>
                    <a:gd name="T3" fmla="*/ 80 h 120"/>
                    <a:gd name="T4" fmla="*/ 72 w 264"/>
                    <a:gd name="T5" fmla="*/ 64 h 120"/>
                    <a:gd name="T6" fmla="*/ 168 w 264"/>
                    <a:gd name="T7" fmla="*/ 32 h 120"/>
                    <a:gd name="T8" fmla="*/ 240 w 264"/>
                    <a:gd name="T9" fmla="*/ 8 h 120"/>
                    <a:gd name="T10" fmla="*/ 264 w 264"/>
                    <a:gd name="T11" fmla="*/ 0 h 120"/>
                    <a:gd name="T12" fmla="*/ 256 w 264"/>
                    <a:gd name="T13" fmla="*/ 32 h 120"/>
                    <a:gd name="T14" fmla="*/ 208 w 264"/>
                    <a:gd name="T15" fmla="*/ 48 h 120"/>
                    <a:gd name="T16" fmla="*/ 96 w 264"/>
                    <a:gd name="T17" fmla="*/ 104 h 120"/>
                    <a:gd name="T18" fmla="*/ 48 w 264"/>
                    <a:gd name="T19" fmla="*/ 120 h 120"/>
                    <a:gd name="T20" fmla="*/ 0 w 264"/>
                    <a:gd name="T21" fmla="*/ 10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 h="120">
                      <a:moveTo>
                        <a:pt x="0" y="104"/>
                      </a:moveTo>
                      <a:cubicBezTo>
                        <a:pt x="5" y="96"/>
                        <a:pt x="8" y="86"/>
                        <a:pt x="16" y="80"/>
                      </a:cubicBezTo>
                      <a:cubicBezTo>
                        <a:pt x="21" y="76"/>
                        <a:pt x="70" y="65"/>
                        <a:pt x="72" y="64"/>
                      </a:cubicBezTo>
                      <a:cubicBezTo>
                        <a:pt x="104" y="54"/>
                        <a:pt x="136" y="43"/>
                        <a:pt x="168" y="32"/>
                      </a:cubicBezTo>
                      <a:cubicBezTo>
                        <a:pt x="192" y="24"/>
                        <a:pt x="216" y="16"/>
                        <a:pt x="240" y="8"/>
                      </a:cubicBezTo>
                      <a:cubicBezTo>
                        <a:pt x="248" y="5"/>
                        <a:pt x="264" y="0"/>
                        <a:pt x="264" y="0"/>
                      </a:cubicBezTo>
                      <a:cubicBezTo>
                        <a:pt x="261" y="11"/>
                        <a:pt x="264" y="25"/>
                        <a:pt x="256" y="32"/>
                      </a:cubicBezTo>
                      <a:cubicBezTo>
                        <a:pt x="243" y="43"/>
                        <a:pt x="208" y="48"/>
                        <a:pt x="208" y="48"/>
                      </a:cubicBezTo>
                      <a:cubicBezTo>
                        <a:pt x="183" y="86"/>
                        <a:pt x="138" y="90"/>
                        <a:pt x="96" y="104"/>
                      </a:cubicBezTo>
                      <a:cubicBezTo>
                        <a:pt x="80" y="109"/>
                        <a:pt x="48" y="120"/>
                        <a:pt x="48" y="120"/>
                      </a:cubicBezTo>
                      <a:cubicBezTo>
                        <a:pt x="10" y="111"/>
                        <a:pt x="26" y="117"/>
                        <a:pt x="0" y="104"/>
                      </a:cubicBezTo>
                      <a:close/>
                    </a:path>
                  </a:pathLst>
                </a:custGeom>
                <a:solidFill>
                  <a:srgbClr val="FDC21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128" name="Oval 218">
                <a:extLst>
                  <a:ext uri="{FF2B5EF4-FFF2-40B4-BE49-F238E27FC236}">
                    <a16:creationId xmlns:a16="http://schemas.microsoft.com/office/drawing/2014/main" id="{8FE08144-A704-3047-91D3-5FEE2D369700}"/>
                  </a:ext>
                </a:extLst>
              </p:cNvPr>
              <p:cNvSpPr>
                <a:spLocks noChangeArrowheads="1"/>
              </p:cNvSpPr>
              <p:nvPr/>
            </p:nvSpPr>
            <p:spPr bwMode="auto">
              <a:xfrm>
                <a:off x="4869" y="1947"/>
                <a:ext cx="120" cy="107"/>
              </a:xfrm>
              <a:prstGeom prst="ellipse">
                <a:avLst/>
              </a:prstGeom>
              <a:solidFill>
                <a:srgbClr val="FDC21D"/>
              </a:solidFill>
              <a:ln w="9525">
                <a:solidFill>
                  <a:srgbClr val="FDC21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3</a:t>
                </a:r>
              </a:p>
            </p:txBody>
          </p:sp>
        </p:grpSp>
        <p:grpSp>
          <p:nvGrpSpPr>
            <p:cNvPr id="122" name="Group 219">
              <a:extLst>
                <a:ext uri="{FF2B5EF4-FFF2-40B4-BE49-F238E27FC236}">
                  <a16:creationId xmlns:a16="http://schemas.microsoft.com/office/drawing/2014/main" id="{CA4E8DA2-A174-9B4C-A7A5-8A7D4DA560FE}"/>
                </a:ext>
              </a:extLst>
            </p:cNvPr>
            <p:cNvGrpSpPr>
              <a:grpSpLocks/>
            </p:cNvGrpSpPr>
            <p:nvPr/>
          </p:nvGrpSpPr>
          <p:grpSpPr bwMode="auto">
            <a:xfrm>
              <a:off x="5017" y="1876"/>
              <a:ext cx="690" cy="194"/>
              <a:chOff x="5017" y="1876"/>
              <a:chExt cx="690" cy="194"/>
            </a:xfrm>
          </p:grpSpPr>
          <p:sp>
            <p:nvSpPr>
              <p:cNvPr id="123" name="Freeform 220">
                <a:extLst>
                  <a:ext uri="{FF2B5EF4-FFF2-40B4-BE49-F238E27FC236}">
                    <a16:creationId xmlns:a16="http://schemas.microsoft.com/office/drawing/2014/main" id="{3C0D584B-71E1-2C41-BF19-E325B91160E2}"/>
                  </a:ext>
                </a:extLst>
              </p:cNvPr>
              <p:cNvSpPr>
                <a:spLocks/>
              </p:cNvSpPr>
              <p:nvPr/>
            </p:nvSpPr>
            <p:spPr bwMode="auto">
              <a:xfrm>
                <a:off x="5017" y="1876"/>
                <a:ext cx="211" cy="141"/>
              </a:xfrm>
              <a:custGeom>
                <a:avLst/>
                <a:gdLst>
                  <a:gd name="T0" fmla="*/ 0 w 264"/>
                  <a:gd name="T1" fmla="*/ 34 h 190"/>
                  <a:gd name="T2" fmla="*/ 96 w 264"/>
                  <a:gd name="T3" fmla="*/ 22 h 190"/>
                  <a:gd name="T4" fmla="*/ 216 w 264"/>
                  <a:gd name="T5" fmla="*/ 22 h 190"/>
                  <a:gd name="T6" fmla="*/ 264 w 264"/>
                  <a:gd name="T7" fmla="*/ 130 h 190"/>
                  <a:gd name="T8" fmla="*/ 246 w 264"/>
                  <a:gd name="T9" fmla="*/ 136 h 190"/>
                  <a:gd name="T10" fmla="*/ 228 w 264"/>
                  <a:gd name="T11" fmla="*/ 130 h 190"/>
                  <a:gd name="T12" fmla="*/ 156 w 264"/>
                  <a:gd name="T13" fmla="*/ 184 h 190"/>
                  <a:gd name="T14" fmla="*/ 84 w 264"/>
                  <a:gd name="T15" fmla="*/ 190 h 190"/>
                  <a:gd name="T16" fmla="*/ 54 w 264"/>
                  <a:gd name="T17" fmla="*/ 154 h 190"/>
                  <a:gd name="T18" fmla="*/ 30 w 264"/>
                  <a:gd name="T19" fmla="*/ 94 h 190"/>
                  <a:gd name="T20" fmla="*/ 0 w 264"/>
                  <a:gd name="T21" fmla="*/ 3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 h="190">
                    <a:moveTo>
                      <a:pt x="0" y="34"/>
                    </a:moveTo>
                    <a:cubicBezTo>
                      <a:pt x="44" y="28"/>
                      <a:pt x="53" y="15"/>
                      <a:pt x="96" y="22"/>
                    </a:cubicBezTo>
                    <a:cubicBezTo>
                      <a:pt x="136" y="20"/>
                      <a:pt x="183" y="0"/>
                      <a:pt x="216" y="22"/>
                    </a:cubicBezTo>
                    <a:cubicBezTo>
                      <a:pt x="222" y="26"/>
                      <a:pt x="258" y="113"/>
                      <a:pt x="264" y="130"/>
                    </a:cubicBezTo>
                    <a:cubicBezTo>
                      <a:pt x="258" y="132"/>
                      <a:pt x="252" y="136"/>
                      <a:pt x="246" y="136"/>
                    </a:cubicBezTo>
                    <a:cubicBezTo>
                      <a:pt x="240" y="136"/>
                      <a:pt x="234" y="128"/>
                      <a:pt x="228" y="130"/>
                    </a:cubicBezTo>
                    <a:cubicBezTo>
                      <a:pt x="200" y="139"/>
                      <a:pt x="179" y="168"/>
                      <a:pt x="156" y="184"/>
                    </a:cubicBezTo>
                    <a:cubicBezTo>
                      <a:pt x="130" y="175"/>
                      <a:pt x="109" y="182"/>
                      <a:pt x="84" y="190"/>
                    </a:cubicBezTo>
                    <a:cubicBezTo>
                      <a:pt x="40" y="175"/>
                      <a:pt x="45" y="190"/>
                      <a:pt x="54" y="154"/>
                    </a:cubicBezTo>
                    <a:cubicBezTo>
                      <a:pt x="48" y="131"/>
                      <a:pt x="37" y="116"/>
                      <a:pt x="30" y="94"/>
                    </a:cubicBezTo>
                    <a:cubicBezTo>
                      <a:pt x="23" y="37"/>
                      <a:pt x="38" y="53"/>
                      <a:pt x="0" y="34"/>
                    </a:cubicBezTo>
                    <a:close/>
                  </a:path>
                </a:pathLst>
              </a:custGeom>
              <a:solidFill>
                <a:srgbClr val="D19C05"/>
              </a:solidFill>
              <a:ln w="9525">
                <a:solidFill>
                  <a:srgbClr val="ECC00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4" name="Text Box 221">
                <a:extLst>
                  <a:ext uri="{FF2B5EF4-FFF2-40B4-BE49-F238E27FC236}">
                    <a16:creationId xmlns:a16="http://schemas.microsoft.com/office/drawing/2014/main" id="{6E08359D-ADE1-5D4F-9991-601626D9008D}"/>
                  </a:ext>
                </a:extLst>
              </p:cNvPr>
              <p:cNvSpPr txBox="1">
                <a:spLocks noChangeArrowheads="1"/>
              </p:cNvSpPr>
              <p:nvPr/>
            </p:nvSpPr>
            <p:spPr bwMode="auto">
              <a:xfrm>
                <a:off x="5097" y="1993"/>
                <a:ext cx="610" cy="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2. RỐT AILEN</a:t>
                </a:r>
              </a:p>
            </p:txBody>
          </p:sp>
          <p:sp>
            <p:nvSpPr>
              <p:cNvPr id="125" name="Oval 222">
                <a:extLst>
                  <a:ext uri="{FF2B5EF4-FFF2-40B4-BE49-F238E27FC236}">
                    <a16:creationId xmlns:a16="http://schemas.microsoft.com/office/drawing/2014/main" id="{A514D4E4-5552-964F-A926-3ECFAA280C86}"/>
                  </a:ext>
                </a:extLst>
              </p:cNvPr>
              <p:cNvSpPr>
                <a:spLocks noChangeArrowheads="1"/>
              </p:cNvSpPr>
              <p:nvPr/>
            </p:nvSpPr>
            <p:spPr bwMode="auto">
              <a:xfrm>
                <a:off x="5097" y="1921"/>
                <a:ext cx="77" cy="71"/>
              </a:xfrm>
              <a:prstGeom prst="ellipse">
                <a:avLst/>
              </a:prstGeom>
              <a:noFill/>
              <a:ln>
                <a:noFill/>
              </a:ln>
              <a:effectLst/>
              <a:extLst>
                <a:ext uri="{909E8E84-426E-40DD-AFC4-6F175D3DCCD1}">
                  <a14:hiddenFill xmlns:a14="http://schemas.microsoft.com/office/drawing/2010/main">
                    <a:solidFill>
                      <a:srgbClr val="D19C05"/>
                    </a:solidFill>
                  </a14:hiddenFill>
                </a:ext>
                <a:ext uri="{91240B29-F687-4F45-9708-019B960494DF}">
                  <a14:hiddenLine xmlns:a14="http://schemas.microsoft.com/office/drawing/2010/main" w="9525">
                    <a:solidFill>
                      <a:srgbClr val="E3A905"/>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a:ea typeface="+mn-ea"/>
                    <a:cs typeface="+mn-cs"/>
                  </a:rPr>
                  <a:t>2</a:t>
                </a:r>
              </a:p>
            </p:txBody>
          </p:sp>
        </p:grpSp>
      </p:grpSp>
      <p:sp>
        <p:nvSpPr>
          <p:cNvPr id="157" name="AutoShape 224">
            <a:extLst>
              <a:ext uri="{FF2B5EF4-FFF2-40B4-BE49-F238E27FC236}">
                <a16:creationId xmlns:a16="http://schemas.microsoft.com/office/drawing/2014/main" id="{824D42B8-FACA-624F-AEAE-48D41A821832}"/>
              </a:ext>
            </a:extLst>
          </p:cNvPr>
          <p:cNvSpPr>
            <a:spLocks noChangeArrowheads="1"/>
          </p:cNvSpPr>
          <p:nvPr/>
        </p:nvSpPr>
        <p:spPr bwMode="auto">
          <a:xfrm>
            <a:off x="9963830" y="3136900"/>
            <a:ext cx="152400" cy="152400"/>
          </a:xfrm>
          <a:custGeom>
            <a:avLst/>
            <a:gdLst>
              <a:gd name="G0" fmla="+- 45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51" y="13370"/>
                </a:moveTo>
                <a:cubicBezTo>
                  <a:pt x="16913" y="12561"/>
                  <a:pt x="17100" y="11685"/>
                  <a:pt x="17100" y="10800"/>
                </a:cubicBezTo>
                <a:cubicBezTo>
                  <a:pt x="17100" y="7320"/>
                  <a:pt x="14279" y="4500"/>
                  <a:pt x="10800" y="4500"/>
                </a:cubicBezTo>
                <a:cubicBezTo>
                  <a:pt x="9914" y="4499"/>
                  <a:pt x="9038" y="4686"/>
                  <a:pt x="8229" y="5048"/>
                </a:cubicBezTo>
                <a:close/>
                <a:moveTo>
                  <a:pt x="5048" y="8229"/>
                </a:moveTo>
                <a:cubicBezTo>
                  <a:pt x="4686" y="9038"/>
                  <a:pt x="4500" y="9914"/>
                  <a:pt x="4500" y="10799"/>
                </a:cubicBezTo>
                <a:cubicBezTo>
                  <a:pt x="4500" y="14279"/>
                  <a:pt x="7320" y="17100"/>
                  <a:pt x="10800" y="17100"/>
                </a:cubicBezTo>
                <a:cubicBezTo>
                  <a:pt x="11685" y="17100"/>
                  <a:pt x="12561" y="16913"/>
                  <a:pt x="13370" y="16551"/>
                </a:cubicBezTo>
                <a:close/>
              </a:path>
            </a:pathLst>
          </a:custGeom>
          <a:solidFill>
            <a:srgbClr val="FF00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sp>
        <p:nvSpPr>
          <p:cNvPr id="158" name="AutoShape 225">
            <a:extLst>
              <a:ext uri="{FF2B5EF4-FFF2-40B4-BE49-F238E27FC236}">
                <a16:creationId xmlns:a16="http://schemas.microsoft.com/office/drawing/2014/main" id="{99B274B1-8D49-1F48-8735-14D713CE7FE3}"/>
              </a:ext>
            </a:extLst>
          </p:cNvPr>
          <p:cNvSpPr>
            <a:spLocks noChangeArrowheads="1"/>
          </p:cNvSpPr>
          <p:nvPr/>
        </p:nvSpPr>
        <p:spPr bwMode="auto">
          <a:xfrm>
            <a:off x="11376705" y="1752600"/>
            <a:ext cx="152400" cy="152400"/>
          </a:xfrm>
          <a:custGeom>
            <a:avLst/>
            <a:gdLst>
              <a:gd name="G0" fmla="+- 45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51" y="13370"/>
                </a:moveTo>
                <a:cubicBezTo>
                  <a:pt x="16913" y="12561"/>
                  <a:pt x="17100" y="11685"/>
                  <a:pt x="17100" y="10800"/>
                </a:cubicBezTo>
                <a:cubicBezTo>
                  <a:pt x="17100" y="7320"/>
                  <a:pt x="14279" y="4500"/>
                  <a:pt x="10800" y="4500"/>
                </a:cubicBezTo>
                <a:cubicBezTo>
                  <a:pt x="9914" y="4499"/>
                  <a:pt x="9038" y="4686"/>
                  <a:pt x="8229" y="5048"/>
                </a:cubicBezTo>
                <a:close/>
                <a:moveTo>
                  <a:pt x="5048" y="8229"/>
                </a:moveTo>
                <a:cubicBezTo>
                  <a:pt x="4686" y="9038"/>
                  <a:pt x="4500" y="9914"/>
                  <a:pt x="4500" y="10799"/>
                </a:cubicBezTo>
                <a:cubicBezTo>
                  <a:pt x="4500" y="14279"/>
                  <a:pt x="7320" y="17100"/>
                  <a:pt x="10800" y="17100"/>
                </a:cubicBezTo>
                <a:cubicBezTo>
                  <a:pt x="11685" y="17100"/>
                  <a:pt x="12561" y="16913"/>
                  <a:pt x="13370" y="16551"/>
                </a:cubicBezTo>
                <a:close/>
              </a:path>
            </a:pathLst>
          </a:custGeom>
          <a:solidFill>
            <a:srgbClr val="FF00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sp>
        <p:nvSpPr>
          <p:cNvPr id="159" name="AutoShape 226">
            <a:extLst>
              <a:ext uri="{FF2B5EF4-FFF2-40B4-BE49-F238E27FC236}">
                <a16:creationId xmlns:a16="http://schemas.microsoft.com/office/drawing/2014/main" id="{1948C948-AC97-074A-B06A-D0B7BF07B6A5}"/>
              </a:ext>
            </a:extLst>
          </p:cNvPr>
          <p:cNvSpPr>
            <a:spLocks noChangeArrowheads="1"/>
          </p:cNvSpPr>
          <p:nvPr/>
        </p:nvSpPr>
        <p:spPr bwMode="auto">
          <a:xfrm>
            <a:off x="11271930" y="2171700"/>
            <a:ext cx="152400" cy="304800"/>
          </a:xfrm>
          <a:prstGeom prst="triangle">
            <a:avLst>
              <a:gd name="adj" fmla="val 50000"/>
            </a:avLst>
          </a:prstGeom>
          <a:solidFill>
            <a:srgbClr val="5266FA"/>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grpSp>
        <p:nvGrpSpPr>
          <p:cNvPr id="160" name="Group 227">
            <a:extLst>
              <a:ext uri="{FF2B5EF4-FFF2-40B4-BE49-F238E27FC236}">
                <a16:creationId xmlns:a16="http://schemas.microsoft.com/office/drawing/2014/main" id="{6ACB402B-2CFE-104E-88F2-A0D106A0B817}"/>
              </a:ext>
            </a:extLst>
          </p:cNvPr>
          <p:cNvGrpSpPr>
            <a:grpSpLocks/>
          </p:cNvGrpSpPr>
          <p:nvPr/>
        </p:nvGrpSpPr>
        <p:grpSpPr bwMode="auto">
          <a:xfrm rot="233466">
            <a:off x="9085943" y="4160838"/>
            <a:ext cx="279400" cy="381000"/>
            <a:chOff x="2592" y="3216"/>
            <a:chExt cx="221" cy="341"/>
          </a:xfrm>
        </p:grpSpPr>
        <p:sp>
          <p:nvSpPr>
            <p:cNvPr id="161" name="AutoShape 228">
              <a:extLst>
                <a:ext uri="{FF2B5EF4-FFF2-40B4-BE49-F238E27FC236}">
                  <a16:creationId xmlns:a16="http://schemas.microsoft.com/office/drawing/2014/main" id="{1D8D7351-BB64-0B49-9BA5-07AFEAA4E327}"/>
                </a:ext>
              </a:extLst>
            </p:cNvPr>
            <p:cNvSpPr>
              <a:spLocks noChangeArrowheads="1"/>
            </p:cNvSpPr>
            <p:nvPr/>
          </p:nvSpPr>
          <p:spPr bwMode="auto">
            <a:xfrm rot="12072554">
              <a:off x="2592" y="3216"/>
              <a:ext cx="173" cy="341"/>
            </a:xfrm>
            <a:prstGeom prst="lightningBolt">
              <a:avLst/>
            </a:prstGeom>
            <a:solidFill>
              <a:srgbClr val="00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2" name="AutoShape 229">
              <a:extLst>
                <a:ext uri="{FF2B5EF4-FFF2-40B4-BE49-F238E27FC236}">
                  <a16:creationId xmlns:a16="http://schemas.microsoft.com/office/drawing/2014/main" id="{640AAB1C-46C0-C04F-A9F9-607E3D11820A}"/>
                </a:ext>
              </a:extLst>
            </p:cNvPr>
            <p:cNvSpPr>
              <a:spLocks noChangeArrowheads="1"/>
            </p:cNvSpPr>
            <p:nvPr/>
          </p:nvSpPr>
          <p:spPr bwMode="auto">
            <a:xfrm rot="12072554">
              <a:off x="2640" y="3216"/>
              <a:ext cx="173" cy="341"/>
            </a:xfrm>
            <a:prstGeom prst="lightningBolt">
              <a:avLst/>
            </a:prstGeom>
            <a:solidFill>
              <a:srgbClr val="00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63" name="Group 230">
            <a:extLst>
              <a:ext uri="{FF2B5EF4-FFF2-40B4-BE49-F238E27FC236}">
                <a16:creationId xmlns:a16="http://schemas.microsoft.com/office/drawing/2014/main" id="{98120792-6E61-0D4C-98A5-599061431FBC}"/>
              </a:ext>
            </a:extLst>
          </p:cNvPr>
          <p:cNvGrpSpPr>
            <a:grpSpLocks/>
          </p:cNvGrpSpPr>
          <p:nvPr/>
        </p:nvGrpSpPr>
        <p:grpSpPr bwMode="auto">
          <a:xfrm>
            <a:off x="9595530" y="4095750"/>
            <a:ext cx="228600" cy="381000"/>
            <a:chOff x="3024" y="2880"/>
            <a:chExt cx="221" cy="341"/>
          </a:xfrm>
        </p:grpSpPr>
        <p:sp>
          <p:nvSpPr>
            <p:cNvPr id="164" name="AutoShape 231">
              <a:extLst>
                <a:ext uri="{FF2B5EF4-FFF2-40B4-BE49-F238E27FC236}">
                  <a16:creationId xmlns:a16="http://schemas.microsoft.com/office/drawing/2014/main" id="{3DFC665F-2637-BA40-8DF6-B5DDCFC05B74}"/>
                </a:ext>
              </a:extLst>
            </p:cNvPr>
            <p:cNvSpPr>
              <a:spLocks noChangeArrowheads="1"/>
            </p:cNvSpPr>
            <p:nvPr/>
          </p:nvSpPr>
          <p:spPr bwMode="auto">
            <a:xfrm rot="12072554">
              <a:off x="3024" y="2880"/>
              <a:ext cx="173" cy="341"/>
            </a:xfrm>
            <a:prstGeom prst="lightningBolt">
              <a:avLst/>
            </a:prstGeom>
            <a:solidFill>
              <a:srgbClr val="00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5" name="AutoShape 232">
              <a:extLst>
                <a:ext uri="{FF2B5EF4-FFF2-40B4-BE49-F238E27FC236}">
                  <a16:creationId xmlns:a16="http://schemas.microsoft.com/office/drawing/2014/main" id="{E42FFD56-4744-3E45-9AF8-2319BA5DE357}"/>
                </a:ext>
              </a:extLst>
            </p:cNvPr>
            <p:cNvSpPr>
              <a:spLocks noChangeArrowheads="1"/>
            </p:cNvSpPr>
            <p:nvPr/>
          </p:nvSpPr>
          <p:spPr bwMode="auto">
            <a:xfrm rot="12072554">
              <a:off x="3072" y="2880"/>
              <a:ext cx="173" cy="341"/>
            </a:xfrm>
            <a:prstGeom prst="lightningBolt">
              <a:avLst/>
            </a:prstGeom>
            <a:solidFill>
              <a:srgbClr val="00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66" name="Group 233">
            <a:extLst>
              <a:ext uri="{FF2B5EF4-FFF2-40B4-BE49-F238E27FC236}">
                <a16:creationId xmlns:a16="http://schemas.microsoft.com/office/drawing/2014/main" id="{94DED603-C407-6A40-9E06-B0D70AB55639}"/>
              </a:ext>
            </a:extLst>
          </p:cNvPr>
          <p:cNvGrpSpPr>
            <a:grpSpLocks/>
          </p:cNvGrpSpPr>
          <p:nvPr/>
        </p:nvGrpSpPr>
        <p:grpSpPr bwMode="auto">
          <a:xfrm>
            <a:off x="8757330" y="4572000"/>
            <a:ext cx="228600" cy="381000"/>
            <a:chOff x="2304" y="3504"/>
            <a:chExt cx="221" cy="341"/>
          </a:xfrm>
        </p:grpSpPr>
        <p:sp>
          <p:nvSpPr>
            <p:cNvPr id="167" name="AutoShape 234">
              <a:extLst>
                <a:ext uri="{FF2B5EF4-FFF2-40B4-BE49-F238E27FC236}">
                  <a16:creationId xmlns:a16="http://schemas.microsoft.com/office/drawing/2014/main" id="{1089104B-7619-5045-8B65-A191725D68C2}"/>
                </a:ext>
              </a:extLst>
            </p:cNvPr>
            <p:cNvSpPr>
              <a:spLocks noChangeArrowheads="1"/>
            </p:cNvSpPr>
            <p:nvPr/>
          </p:nvSpPr>
          <p:spPr bwMode="auto">
            <a:xfrm rot="12072554">
              <a:off x="2304" y="3504"/>
              <a:ext cx="173" cy="341"/>
            </a:xfrm>
            <a:prstGeom prst="lightningBolt">
              <a:avLst/>
            </a:prstGeom>
            <a:solidFill>
              <a:srgbClr val="00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8" name="AutoShape 235">
              <a:extLst>
                <a:ext uri="{FF2B5EF4-FFF2-40B4-BE49-F238E27FC236}">
                  <a16:creationId xmlns:a16="http://schemas.microsoft.com/office/drawing/2014/main" id="{E5488257-FDB8-9140-B16B-98F303FB99E0}"/>
                </a:ext>
              </a:extLst>
            </p:cNvPr>
            <p:cNvSpPr>
              <a:spLocks noChangeArrowheads="1"/>
            </p:cNvSpPr>
            <p:nvPr/>
          </p:nvSpPr>
          <p:spPr bwMode="auto">
            <a:xfrm rot="12072554">
              <a:off x="2352" y="3504"/>
              <a:ext cx="173" cy="341"/>
            </a:xfrm>
            <a:prstGeom prst="lightningBolt">
              <a:avLst/>
            </a:prstGeom>
            <a:solidFill>
              <a:srgbClr val="00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169" name="AutoShape 236">
            <a:extLst>
              <a:ext uri="{FF2B5EF4-FFF2-40B4-BE49-F238E27FC236}">
                <a16:creationId xmlns:a16="http://schemas.microsoft.com/office/drawing/2014/main" id="{7CF421BB-09C9-F744-A543-64C0899B9254}"/>
              </a:ext>
            </a:extLst>
          </p:cNvPr>
          <p:cNvSpPr>
            <a:spLocks noChangeArrowheads="1"/>
          </p:cNvSpPr>
          <p:nvPr/>
        </p:nvSpPr>
        <p:spPr bwMode="auto">
          <a:xfrm>
            <a:off x="10624230" y="2705100"/>
            <a:ext cx="152400" cy="304800"/>
          </a:xfrm>
          <a:prstGeom prst="triangle">
            <a:avLst>
              <a:gd name="adj" fmla="val 50000"/>
            </a:avLst>
          </a:prstGeom>
          <a:solidFill>
            <a:srgbClr val="5266FA"/>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grpSp>
        <p:nvGrpSpPr>
          <p:cNvPr id="170" name="Group 237">
            <a:extLst>
              <a:ext uri="{FF2B5EF4-FFF2-40B4-BE49-F238E27FC236}">
                <a16:creationId xmlns:a16="http://schemas.microsoft.com/office/drawing/2014/main" id="{A557FB27-56A1-5049-94C0-EF71BC622127}"/>
              </a:ext>
            </a:extLst>
          </p:cNvPr>
          <p:cNvGrpSpPr>
            <a:grpSpLocks/>
          </p:cNvGrpSpPr>
          <p:nvPr/>
        </p:nvGrpSpPr>
        <p:grpSpPr bwMode="auto">
          <a:xfrm>
            <a:off x="9443130" y="3162300"/>
            <a:ext cx="228600" cy="381000"/>
            <a:chOff x="3024" y="2880"/>
            <a:chExt cx="221" cy="341"/>
          </a:xfrm>
        </p:grpSpPr>
        <p:sp>
          <p:nvSpPr>
            <p:cNvPr id="171" name="AutoShape 238">
              <a:extLst>
                <a:ext uri="{FF2B5EF4-FFF2-40B4-BE49-F238E27FC236}">
                  <a16:creationId xmlns:a16="http://schemas.microsoft.com/office/drawing/2014/main" id="{C905871F-8D17-AB48-89AB-449B216A6183}"/>
                </a:ext>
              </a:extLst>
            </p:cNvPr>
            <p:cNvSpPr>
              <a:spLocks noChangeArrowheads="1"/>
            </p:cNvSpPr>
            <p:nvPr/>
          </p:nvSpPr>
          <p:spPr bwMode="auto">
            <a:xfrm rot="12072554">
              <a:off x="3024" y="2880"/>
              <a:ext cx="173" cy="341"/>
            </a:xfrm>
            <a:prstGeom prst="lightningBolt">
              <a:avLst/>
            </a:prstGeom>
            <a:solidFill>
              <a:srgbClr val="00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2" name="AutoShape 239">
              <a:extLst>
                <a:ext uri="{FF2B5EF4-FFF2-40B4-BE49-F238E27FC236}">
                  <a16:creationId xmlns:a16="http://schemas.microsoft.com/office/drawing/2014/main" id="{3CDF1C1D-6C30-8B41-BC71-8E0ECECE8253}"/>
                </a:ext>
              </a:extLst>
            </p:cNvPr>
            <p:cNvSpPr>
              <a:spLocks noChangeArrowheads="1"/>
            </p:cNvSpPr>
            <p:nvPr/>
          </p:nvSpPr>
          <p:spPr bwMode="auto">
            <a:xfrm rot="12072554">
              <a:off x="3072" y="2880"/>
              <a:ext cx="173" cy="341"/>
            </a:xfrm>
            <a:prstGeom prst="lightningBolt">
              <a:avLst/>
            </a:prstGeom>
            <a:solidFill>
              <a:srgbClr val="00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73" name="Group 240">
            <a:extLst>
              <a:ext uri="{FF2B5EF4-FFF2-40B4-BE49-F238E27FC236}">
                <a16:creationId xmlns:a16="http://schemas.microsoft.com/office/drawing/2014/main" id="{D1E0ECC4-DE91-6B40-9941-1C067D9958DF}"/>
              </a:ext>
            </a:extLst>
          </p:cNvPr>
          <p:cNvGrpSpPr>
            <a:grpSpLocks/>
          </p:cNvGrpSpPr>
          <p:nvPr/>
        </p:nvGrpSpPr>
        <p:grpSpPr bwMode="auto">
          <a:xfrm>
            <a:off x="8909730" y="4152900"/>
            <a:ext cx="152400" cy="342900"/>
            <a:chOff x="1056" y="3552"/>
            <a:chExt cx="480" cy="600"/>
          </a:xfrm>
        </p:grpSpPr>
        <p:sp>
          <p:nvSpPr>
            <p:cNvPr id="174" name="AutoShape 241">
              <a:extLst>
                <a:ext uri="{FF2B5EF4-FFF2-40B4-BE49-F238E27FC236}">
                  <a16:creationId xmlns:a16="http://schemas.microsoft.com/office/drawing/2014/main" id="{223ABCBA-06AA-DC45-83A5-F879667E9463}"/>
                </a:ext>
              </a:extLst>
            </p:cNvPr>
            <p:cNvSpPr>
              <a:spLocks noChangeArrowheads="1"/>
            </p:cNvSpPr>
            <p:nvPr/>
          </p:nvSpPr>
          <p:spPr bwMode="auto">
            <a:xfrm rot="-1798741">
              <a:off x="1056" y="3552"/>
              <a:ext cx="240" cy="369"/>
            </a:xfrm>
            <a:prstGeom prst="moon">
              <a:avLst>
                <a:gd name="adj" fmla="val 50000"/>
              </a:avLst>
            </a:prstGeom>
            <a:solidFill>
              <a:srgbClr val="FF9933"/>
            </a:solidFill>
            <a:ln w="2857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5" name="AutoShape 242">
              <a:extLst>
                <a:ext uri="{FF2B5EF4-FFF2-40B4-BE49-F238E27FC236}">
                  <a16:creationId xmlns:a16="http://schemas.microsoft.com/office/drawing/2014/main" id="{2487E19F-F63C-0540-BE29-6B45A865F1BF}"/>
                </a:ext>
              </a:extLst>
            </p:cNvPr>
            <p:cNvSpPr>
              <a:spLocks noChangeArrowheads="1"/>
            </p:cNvSpPr>
            <p:nvPr/>
          </p:nvSpPr>
          <p:spPr bwMode="auto">
            <a:xfrm rot="12766332">
              <a:off x="1296" y="3552"/>
              <a:ext cx="240" cy="369"/>
            </a:xfrm>
            <a:prstGeom prst="moon">
              <a:avLst>
                <a:gd name="adj" fmla="val 42144"/>
              </a:avLst>
            </a:prstGeom>
            <a:solidFill>
              <a:srgbClr val="FF9933"/>
            </a:solidFill>
            <a:ln w="2857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6" name="Oval 243">
              <a:extLst>
                <a:ext uri="{FF2B5EF4-FFF2-40B4-BE49-F238E27FC236}">
                  <a16:creationId xmlns:a16="http://schemas.microsoft.com/office/drawing/2014/main" id="{A5905134-EEBA-8541-BB46-A1784C0979ED}"/>
                </a:ext>
              </a:extLst>
            </p:cNvPr>
            <p:cNvSpPr>
              <a:spLocks noChangeArrowheads="1"/>
            </p:cNvSpPr>
            <p:nvPr/>
          </p:nvSpPr>
          <p:spPr bwMode="auto">
            <a:xfrm>
              <a:off x="1056" y="3644"/>
              <a:ext cx="432" cy="508"/>
            </a:xfrm>
            <a:prstGeom prst="ellipse">
              <a:avLst/>
            </a:prstGeom>
            <a:solidFill>
              <a:srgbClr val="FF9933"/>
            </a:solidFill>
            <a:ln w="2857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77" name="Group 244">
            <a:extLst>
              <a:ext uri="{FF2B5EF4-FFF2-40B4-BE49-F238E27FC236}">
                <a16:creationId xmlns:a16="http://schemas.microsoft.com/office/drawing/2014/main" id="{3B6089EC-1404-824C-A89E-0CB0E0600F4C}"/>
              </a:ext>
            </a:extLst>
          </p:cNvPr>
          <p:cNvGrpSpPr>
            <a:grpSpLocks/>
          </p:cNvGrpSpPr>
          <p:nvPr/>
        </p:nvGrpSpPr>
        <p:grpSpPr bwMode="auto">
          <a:xfrm>
            <a:off x="8528730" y="4533900"/>
            <a:ext cx="152400" cy="342900"/>
            <a:chOff x="1056" y="3552"/>
            <a:chExt cx="480" cy="600"/>
          </a:xfrm>
        </p:grpSpPr>
        <p:sp>
          <p:nvSpPr>
            <p:cNvPr id="178" name="AutoShape 245">
              <a:extLst>
                <a:ext uri="{FF2B5EF4-FFF2-40B4-BE49-F238E27FC236}">
                  <a16:creationId xmlns:a16="http://schemas.microsoft.com/office/drawing/2014/main" id="{E80A3DE3-4375-0C4C-877C-BE4A531A29C2}"/>
                </a:ext>
              </a:extLst>
            </p:cNvPr>
            <p:cNvSpPr>
              <a:spLocks noChangeArrowheads="1"/>
            </p:cNvSpPr>
            <p:nvPr/>
          </p:nvSpPr>
          <p:spPr bwMode="auto">
            <a:xfrm rot="-1798741">
              <a:off x="1056" y="3552"/>
              <a:ext cx="240" cy="369"/>
            </a:xfrm>
            <a:prstGeom prst="moon">
              <a:avLst>
                <a:gd name="adj" fmla="val 50000"/>
              </a:avLst>
            </a:prstGeom>
            <a:solidFill>
              <a:srgbClr val="FF9933"/>
            </a:solidFill>
            <a:ln w="2857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9" name="AutoShape 246">
              <a:extLst>
                <a:ext uri="{FF2B5EF4-FFF2-40B4-BE49-F238E27FC236}">
                  <a16:creationId xmlns:a16="http://schemas.microsoft.com/office/drawing/2014/main" id="{C9CB4142-D5D0-0348-97C5-1885D1ED61BD}"/>
                </a:ext>
              </a:extLst>
            </p:cNvPr>
            <p:cNvSpPr>
              <a:spLocks noChangeArrowheads="1"/>
            </p:cNvSpPr>
            <p:nvPr/>
          </p:nvSpPr>
          <p:spPr bwMode="auto">
            <a:xfrm rot="12766332">
              <a:off x="1296" y="3552"/>
              <a:ext cx="240" cy="369"/>
            </a:xfrm>
            <a:prstGeom prst="moon">
              <a:avLst>
                <a:gd name="adj" fmla="val 42144"/>
              </a:avLst>
            </a:prstGeom>
            <a:solidFill>
              <a:srgbClr val="FF9933"/>
            </a:solidFill>
            <a:ln w="2857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0" name="Oval 247">
              <a:extLst>
                <a:ext uri="{FF2B5EF4-FFF2-40B4-BE49-F238E27FC236}">
                  <a16:creationId xmlns:a16="http://schemas.microsoft.com/office/drawing/2014/main" id="{33A57F15-2ADE-F54F-B812-4A010DADB925}"/>
                </a:ext>
              </a:extLst>
            </p:cNvPr>
            <p:cNvSpPr>
              <a:spLocks noChangeArrowheads="1"/>
            </p:cNvSpPr>
            <p:nvPr/>
          </p:nvSpPr>
          <p:spPr bwMode="auto">
            <a:xfrm>
              <a:off x="1056" y="3644"/>
              <a:ext cx="432" cy="508"/>
            </a:xfrm>
            <a:prstGeom prst="ellipse">
              <a:avLst/>
            </a:prstGeom>
            <a:solidFill>
              <a:srgbClr val="FF9933"/>
            </a:solidFill>
            <a:ln w="2857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81" name="Group 248">
            <a:extLst>
              <a:ext uri="{FF2B5EF4-FFF2-40B4-BE49-F238E27FC236}">
                <a16:creationId xmlns:a16="http://schemas.microsoft.com/office/drawing/2014/main" id="{08A4691A-22A5-544B-B5BC-EEA8EF50135B}"/>
              </a:ext>
            </a:extLst>
          </p:cNvPr>
          <p:cNvGrpSpPr>
            <a:grpSpLocks/>
          </p:cNvGrpSpPr>
          <p:nvPr/>
        </p:nvGrpSpPr>
        <p:grpSpPr bwMode="auto">
          <a:xfrm>
            <a:off x="10586130" y="4021779"/>
            <a:ext cx="1447800" cy="1524000"/>
            <a:chOff x="4560" y="2976"/>
            <a:chExt cx="912" cy="960"/>
          </a:xfrm>
        </p:grpSpPr>
        <p:sp>
          <p:nvSpPr>
            <p:cNvPr id="182" name="Rectangle 249">
              <a:extLst>
                <a:ext uri="{FF2B5EF4-FFF2-40B4-BE49-F238E27FC236}">
                  <a16:creationId xmlns:a16="http://schemas.microsoft.com/office/drawing/2014/main" id="{97B40694-9086-EF4A-B422-9FAD8CAA8C58}"/>
                </a:ext>
              </a:extLst>
            </p:cNvPr>
            <p:cNvSpPr>
              <a:spLocks noChangeArrowheads="1"/>
            </p:cNvSpPr>
            <p:nvPr/>
          </p:nvSpPr>
          <p:spPr bwMode="auto">
            <a:xfrm>
              <a:off x="4560" y="2976"/>
              <a:ext cx="896" cy="960"/>
            </a:xfrm>
            <a:prstGeom prst="rect">
              <a:avLst/>
            </a:prstGeom>
            <a:solidFill>
              <a:srgbClr val="AFEE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3" name="AutoShape 250">
              <a:extLst>
                <a:ext uri="{FF2B5EF4-FFF2-40B4-BE49-F238E27FC236}">
                  <a16:creationId xmlns:a16="http://schemas.microsoft.com/office/drawing/2014/main" id="{71462440-714F-7F4F-B86F-9AF32E2B6CE6}"/>
                </a:ext>
              </a:extLst>
            </p:cNvPr>
            <p:cNvSpPr>
              <a:spLocks noChangeArrowheads="1"/>
            </p:cNvSpPr>
            <p:nvPr/>
          </p:nvSpPr>
          <p:spPr bwMode="auto">
            <a:xfrm>
              <a:off x="4608" y="3168"/>
              <a:ext cx="96" cy="192"/>
            </a:xfrm>
            <a:prstGeom prst="triangle">
              <a:avLst>
                <a:gd name="adj" fmla="val 50000"/>
              </a:avLst>
            </a:prstGeom>
            <a:solidFill>
              <a:srgbClr val="5266FA"/>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sp>
          <p:nvSpPr>
            <p:cNvPr id="184" name="AutoShape 251">
              <a:extLst>
                <a:ext uri="{FF2B5EF4-FFF2-40B4-BE49-F238E27FC236}">
                  <a16:creationId xmlns:a16="http://schemas.microsoft.com/office/drawing/2014/main" id="{3887B127-D256-EE41-893E-BFF8121195BE}"/>
                </a:ext>
              </a:extLst>
            </p:cNvPr>
            <p:cNvSpPr>
              <a:spLocks noChangeArrowheads="1"/>
            </p:cNvSpPr>
            <p:nvPr/>
          </p:nvSpPr>
          <p:spPr bwMode="auto">
            <a:xfrm>
              <a:off x="4608" y="3008"/>
              <a:ext cx="96" cy="96"/>
            </a:xfrm>
            <a:custGeom>
              <a:avLst/>
              <a:gdLst>
                <a:gd name="G0" fmla="+- 45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51" y="13370"/>
                  </a:moveTo>
                  <a:cubicBezTo>
                    <a:pt x="16913" y="12561"/>
                    <a:pt x="17100" y="11685"/>
                    <a:pt x="17100" y="10800"/>
                  </a:cubicBezTo>
                  <a:cubicBezTo>
                    <a:pt x="17100" y="7320"/>
                    <a:pt x="14279" y="4500"/>
                    <a:pt x="10800" y="4500"/>
                  </a:cubicBezTo>
                  <a:cubicBezTo>
                    <a:pt x="9914" y="4499"/>
                    <a:pt x="9038" y="4686"/>
                    <a:pt x="8229" y="5048"/>
                  </a:cubicBezTo>
                  <a:close/>
                  <a:moveTo>
                    <a:pt x="5048" y="8229"/>
                  </a:moveTo>
                  <a:cubicBezTo>
                    <a:pt x="4686" y="9038"/>
                    <a:pt x="4500" y="9914"/>
                    <a:pt x="4500" y="10799"/>
                  </a:cubicBezTo>
                  <a:cubicBezTo>
                    <a:pt x="4500" y="14279"/>
                    <a:pt x="7320" y="17100"/>
                    <a:pt x="10800" y="17100"/>
                  </a:cubicBezTo>
                  <a:cubicBezTo>
                    <a:pt x="11685" y="17100"/>
                    <a:pt x="12561" y="16913"/>
                    <a:pt x="13370" y="16551"/>
                  </a:cubicBezTo>
                  <a:close/>
                </a:path>
              </a:pathLst>
            </a:custGeom>
            <a:solidFill>
              <a:srgbClr val="FF00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grpSp>
          <p:nvGrpSpPr>
            <p:cNvPr id="185" name="Group 252">
              <a:extLst>
                <a:ext uri="{FF2B5EF4-FFF2-40B4-BE49-F238E27FC236}">
                  <a16:creationId xmlns:a16="http://schemas.microsoft.com/office/drawing/2014/main" id="{1E8706A6-C489-4044-B26D-E135AA624446}"/>
                </a:ext>
              </a:extLst>
            </p:cNvPr>
            <p:cNvGrpSpPr>
              <a:grpSpLocks/>
            </p:cNvGrpSpPr>
            <p:nvPr/>
          </p:nvGrpSpPr>
          <p:grpSpPr bwMode="auto">
            <a:xfrm>
              <a:off x="4584" y="3408"/>
              <a:ext cx="144" cy="240"/>
              <a:chOff x="3024" y="2880"/>
              <a:chExt cx="221" cy="341"/>
            </a:xfrm>
          </p:grpSpPr>
          <p:sp>
            <p:nvSpPr>
              <p:cNvPr id="194" name="AutoShape 253">
                <a:extLst>
                  <a:ext uri="{FF2B5EF4-FFF2-40B4-BE49-F238E27FC236}">
                    <a16:creationId xmlns:a16="http://schemas.microsoft.com/office/drawing/2014/main" id="{8112BCFD-F3C6-1147-9B69-889948D1A206}"/>
                  </a:ext>
                </a:extLst>
              </p:cNvPr>
              <p:cNvSpPr>
                <a:spLocks noChangeArrowheads="1"/>
              </p:cNvSpPr>
              <p:nvPr/>
            </p:nvSpPr>
            <p:spPr bwMode="auto">
              <a:xfrm rot="12072554">
                <a:off x="3024" y="2880"/>
                <a:ext cx="173" cy="341"/>
              </a:xfrm>
              <a:prstGeom prst="lightningBolt">
                <a:avLst/>
              </a:prstGeom>
              <a:solidFill>
                <a:srgbClr val="00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5" name="AutoShape 254">
                <a:extLst>
                  <a:ext uri="{FF2B5EF4-FFF2-40B4-BE49-F238E27FC236}">
                    <a16:creationId xmlns:a16="http://schemas.microsoft.com/office/drawing/2014/main" id="{58C05772-A27F-1C46-BD07-99C5D3305F5A}"/>
                  </a:ext>
                </a:extLst>
              </p:cNvPr>
              <p:cNvSpPr>
                <a:spLocks noChangeArrowheads="1"/>
              </p:cNvSpPr>
              <p:nvPr/>
            </p:nvSpPr>
            <p:spPr bwMode="auto">
              <a:xfrm rot="12072554">
                <a:off x="3072" y="2880"/>
                <a:ext cx="173" cy="341"/>
              </a:xfrm>
              <a:prstGeom prst="lightningBolt">
                <a:avLst/>
              </a:prstGeom>
              <a:solidFill>
                <a:srgbClr val="00FFFF"/>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86" name="Group 255">
              <a:extLst>
                <a:ext uri="{FF2B5EF4-FFF2-40B4-BE49-F238E27FC236}">
                  <a16:creationId xmlns:a16="http://schemas.microsoft.com/office/drawing/2014/main" id="{67B6E82D-D122-564F-8BD0-668E187391B3}"/>
                </a:ext>
              </a:extLst>
            </p:cNvPr>
            <p:cNvGrpSpPr>
              <a:grpSpLocks/>
            </p:cNvGrpSpPr>
            <p:nvPr/>
          </p:nvGrpSpPr>
          <p:grpSpPr bwMode="auto">
            <a:xfrm>
              <a:off x="4608" y="3688"/>
              <a:ext cx="96" cy="216"/>
              <a:chOff x="1056" y="3552"/>
              <a:chExt cx="480" cy="600"/>
            </a:xfrm>
          </p:grpSpPr>
          <p:sp>
            <p:nvSpPr>
              <p:cNvPr id="191" name="AutoShape 256">
                <a:extLst>
                  <a:ext uri="{FF2B5EF4-FFF2-40B4-BE49-F238E27FC236}">
                    <a16:creationId xmlns:a16="http://schemas.microsoft.com/office/drawing/2014/main" id="{F46133B4-4AE9-234F-A43B-11D41A8818ED}"/>
                  </a:ext>
                </a:extLst>
              </p:cNvPr>
              <p:cNvSpPr>
                <a:spLocks noChangeArrowheads="1"/>
              </p:cNvSpPr>
              <p:nvPr/>
            </p:nvSpPr>
            <p:spPr bwMode="auto">
              <a:xfrm rot="-1798741">
                <a:off x="1056" y="3552"/>
                <a:ext cx="240" cy="369"/>
              </a:xfrm>
              <a:prstGeom prst="moon">
                <a:avLst>
                  <a:gd name="adj" fmla="val 50000"/>
                </a:avLst>
              </a:prstGeom>
              <a:solidFill>
                <a:srgbClr val="FF9933"/>
              </a:solidFill>
              <a:ln w="2857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2" name="AutoShape 257">
                <a:extLst>
                  <a:ext uri="{FF2B5EF4-FFF2-40B4-BE49-F238E27FC236}">
                    <a16:creationId xmlns:a16="http://schemas.microsoft.com/office/drawing/2014/main" id="{291625AB-61E3-234A-831A-762A86E8BBB4}"/>
                  </a:ext>
                </a:extLst>
              </p:cNvPr>
              <p:cNvSpPr>
                <a:spLocks noChangeArrowheads="1"/>
              </p:cNvSpPr>
              <p:nvPr/>
            </p:nvSpPr>
            <p:spPr bwMode="auto">
              <a:xfrm rot="12766332">
                <a:off x="1296" y="3552"/>
                <a:ext cx="240" cy="369"/>
              </a:xfrm>
              <a:prstGeom prst="moon">
                <a:avLst>
                  <a:gd name="adj" fmla="val 42144"/>
                </a:avLst>
              </a:prstGeom>
              <a:solidFill>
                <a:srgbClr val="FF9933"/>
              </a:solidFill>
              <a:ln w="2857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3" name="Oval 258">
                <a:extLst>
                  <a:ext uri="{FF2B5EF4-FFF2-40B4-BE49-F238E27FC236}">
                    <a16:creationId xmlns:a16="http://schemas.microsoft.com/office/drawing/2014/main" id="{DF85731A-85E5-4E41-92C0-DCB27BDCD32C}"/>
                  </a:ext>
                </a:extLst>
              </p:cNvPr>
              <p:cNvSpPr>
                <a:spLocks noChangeArrowheads="1"/>
              </p:cNvSpPr>
              <p:nvPr/>
            </p:nvSpPr>
            <p:spPr bwMode="auto">
              <a:xfrm>
                <a:off x="1056" y="3644"/>
                <a:ext cx="432" cy="508"/>
              </a:xfrm>
              <a:prstGeom prst="ellipse">
                <a:avLst/>
              </a:prstGeom>
              <a:solidFill>
                <a:srgbClr val="FF9933"/>
              </a:solidFill>
              <a:ln w="2857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187" name="Text Box 259">
              <a:extLst>
                <a:ext uri="{FF2B5EF4-FFF2-40B4-BE49-F238E27FC236}">
                  <a16:creationId xmlns:a16="http://schemas.microsoft.com/office/drawing/2014/main" id="{2F802E00-C61E-4E41-8FF6-0C748337383B}"/>
                </a:ext>
              </a:extLst>
            </p:cNvPr>
            <p:cNvSpPr txBox="1">
              <a:spLocks noChangeArrowheads="1"/>
            </p:cNvSpPr>
            <p:nvPr/>
          </p:nvSpPr>
          <p:spPr bwMode="auto">
            <a:xfrm>
              <a:off x="4712" y="3725"/>
              <a:ext cx="60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a:ea typeface="+mn-ea"/>
                  <a:cs typeface="+mn-cs"/>
                </a:rPr>
                <a:t>Chăn nuôi</a:t>
              </a:r>
            </a:p>
          </p:txBody>
        </p:sp>
        <p:sp>
          <p:nvSpPr>
            <p:cNvPr id="188" name="Text Box 260">
              <a:extLst>
                <a:ext uri="{FF2B5EF4-FFF2-40B4-BE49-F238E27FC236}">
                  <a16:creationId xmlns:a16="http://schemas.microsoft.com/office/drawing/2014/main" id="{DA156A64-719B-8148-8628-0C048FCC1C0A}"/>
                </a:ext>
              </a:extLst>
            </p:cNvPr>
            <p:cNvSpPr txBox="1">
              <a:spLocks noChangeArrowheads="1"/>
            </p:cNvSpPr>
            <p:nvPr/>
          </p:nvSpPr>
          <p:spPr bwMode="auto">
            <a:xfrm>
              <a:off x="4736" y="3000"/>
              <a:ext cx="72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a:ea typeface="+mn-ea"/>
                  <a:cs typeface="+mn-cs"/>
                </a:rPr>
                <a:t>C.Tr  thủ công</a:t>
              </a:r>
            </a:p>
          </p:txBody>
        </p:sp>
        <p:sp>
          <p:nvSpPr>
            <p:cNvPr id="189" name="Text Box 261">
              <a:extLst>
                <a:ext uri="{FF2B5EF4-FFF2-40B4-BE49-F238E27FC236}">
                  <a16:creationId xmlns:a16="http://schemas.microsoft.com/office/drawing/2014/main" id="{8642187A-8ABF-B54F-8A72-1F344B3CAB74}"/>
                </a:ext>
              </a:extLst>
            </p:cNvPr>
            <p:cNvSpPr txBox="1">
              <a:spLocks noChangeArrowheads="1"/>
            </p:cNvSpPr>
            <p:nvPr/>
          </p:nvSpPr>
          <p:spPr bwMode="auto">
            <a:xfrm>
              <a:off x="4752" y="3216"/>
              <a:ext cx="72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a:ea typeface="+mn-ea"/>
                  <a:cs typeface="+mn-cs"/>
                </a:rPr>
                <a:t>N.M đóng tàu</a:t>
              </a:r>
            </a:p>
          </p:txBody>
        </p:sp>
        <p:sp>
          <p:nvSpPr>
            <p:cNvPr id="190" name="Text Box 262">
              <a:extLst>
                <a:ext uri="{FF2B5EF4-FFF2-40B4-BE49-F238E27FC236}">
                  <a16:creationId xmlns:a16="http://schemas.microsoft.com/office/drawing/2014/main" id="{C5AC6A0D-71C2-F745-BE7B-26F872F473A1}"/>
                </a:ext>
              </a:extLst>
            </p:cNvPr>
            <p:cNvSpPr txBox="1">
              <a:spLocks noChangeArrowheads="1"/>
            </p:cNvSpPr>
            <p:nvPr/>
          </p:nvSpPr>
          <p:spPr bwMode="auto">
            <a:xfrm>
              <a:off x="4760" y="3480"/>
              <a:ext cx="432"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a:ea typeface="+mn-ea"/>
                  <a:cs typeface="+mn-cs"/>
                </a:rPr>
                <a:t>Đồn điền</a:t>
              </a:r>
            </a:p>
          </p:txBody>
        </p:sp>
      </p:grpSp>
      <p:sp>
        <p:nvSpPr>
          <p:cNvPr id="196" name="AutoShape 263">
            <a:extLst>
              <a:ext uri="{FF2B5EF4-FFF2-40B4-BE49-F238E27FC236}">
                <a16:creationId xmlns:a16="http://schemas.microsoft.com/office/drawing/2014/main" id="{B9A4134B-9250-1249-956A-663240CD3608}"/>
              </a:ext>
            </a:extLst>
          </p:cNvPr>
          <p:cNvSpPr>
            <a:spLocks noChangeArrowheads="1"/>
          </p:cNvSpPr>
          <p:nvPr/>
        </p:nvSpPr>
        <p:spPr bwMode="auto">
          <a:xfrm>
            <a:off x="10676618" y="2152650"/>
            <a:ext cx="152400" cy="152400"/>
          </a:xfrm>
          <a:custGeom>
            <a:avLst/>
            <a:gdLst>
              <a:gd name="G0" fmla="+- 45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51" y="13370"/>
                </a:moveTo>
                <a:cubicBezTo>
                  <a:pt x="16913" y="12561"/>
                  <a:pt x="17100" y="11685"/>
                  <a:pt x="17100" y="10800"/>
                </a:cubicBezTo>
                <a:cubicBezTo>
                  <a:pt x="17100" y="7320"/>
                  <a:pt x="14279" y="4500"/>
                  <a:pt x="10800" y="4500"/>
                </a:cubicBezTo>
                <a:cubicBezTo>
                  <a:pt x="9914" y="4499"/>
                  <a:pt x="9038" y="4686"/>
                  <a:pt x="8229" y="5048"/>
                </a:cubicBezTo>
                <a:close/>
                <a:moveTo>
                  <a:pt x="5048" y="8229"/>
                </a:moveTo>
                <a:cubicBezTo>
                  <a:pt x="4686" y="9038"/>
                  <a:pt x="4500" y="9914"/>
                  <a:pt x="4500" y="10799"/>
                </a:cubicBezTo>
                <a:cubicBezTo>
                  <a:pt x="4500" y="14279"/>
                  <a:pt x="7320" y="17100"/>
                  <a:pt x="10800" y="17100"/>
                </a:cubicBezTo>
                <a:cubicBezTo>
                  <a:pt x="11685" y="17100"/>
                  <a:pt x="12561" y="16913"/>
                  <a:pt x="13370" y="16551"/>
                </a:cubicBezTo>
                <a:close/>
              </a:path>
            </a:pathLst>
          </a:custGeom>
          <a:solidFill>
            <a:srgbClr val="FF00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sp>
        <p:nvSpPr>
          <p:cNvPr id="197" name="Rectangle 196">
            <a:extLst>
              <a:ext uri="{FF2B5EF4-FFF2-40B4-BE49-F238E27FC236}">
                <a16:creationId xmlns:a16="http://schemas.microsoft.com/office/drawing/2014/main" id="{2EBDE4A9-09AD-9A4E-A80F-8140AB4DC7C2}"/>
              </a:ext>
            </a:extLst>
          </p:cNvPr>
          <p:cNvSpPr/>
          <p:nvPr/>
        </p:nvSpPr>
        <p:spPr>
          <a:xfrm>
            <a:off x="6832336" y="5694364"/>
            <a:ext cx="5351763" cy="590550"/>
          </a:xfrm>
          <a:prstGeom prst="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7030A0"/>
                </a:solidFill>
                <a:effectLst/>
                <a:uLnTx/>
                <a:uFillTx/>
                <a:latin typeface="Arial" panose="020B0604020202020204" pitchFamily="34" charset="0"/>
                <a:ea typeface="+mn-ea"/>
                <a:cs typeface="+mn-cs"/>
              </a:rPr>
              <a:t>Lược đồ kinh tế của 13 thuộc địa Anh ở Bắc Mỹ</a:t>
            </a:r>
          </a:p>
        </p:txBody>
      </p:sp>
      <p:sp>
        <p:nvSpPr>
          <p:cNvPr id="198" name="Rectangle 197">
            <a:extLst>
              <a:ext uri="{FF2B5EF4-FFF2-40B4-BE49-F238E27FC236}">
                <a16:creationId xmlns:a16="http://schemas.microsoft.com/office/drawing/2014/main" id="{E32E76A3-9AD2-6F47-BFCA-DBD5AAD0E352}"/>
              </a:ext>
            </a:extLst>
          </p:cNvPr>
          <p:cNvSpPr/>
          <p:nvPr/>
        </p:nvSpPr>
        <p:spPr>
          <a:xfrm>
            <a:off x="-349013" y="745370"/>
            <a:ext cx="701859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2. Chiến tranh giành độc lập của 13 thuộc địa Anh ở Bắc Mĩ</a:t>
            </a:r>
          </a:p>
        </p:txBody>
      </p:sp>
      <p:sp>
        <p:nvSpPr>
          <p:cNvPr id="199" name="Rectangle 198">
            <a:extLst>
              <a:ext uri="{FF2B5EF4-FFF2-40B4-BE49-F238E27FC236}">
                <a16:creationId xmlns:a16="http://schemas.microsoft.com/office/drawing/2014/main" id="{AF4945C2-951C-2741-8669-3CE965652E7D}"/>
              </a:ext>
            </a:extLst>
          </p:cNvPr>
          <p:cNvSpPr/>
          <p:nvPr/>
        </p:nvSpPr>
        <p:spPr>
          <a:xfrm>
            <a:off x="-6917" y="1810891"/>
            <a:ext cx="655297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Nguyên nhân cAChiến tranh và sự thành lập Hợp chủng quốc Mỹ</a:t>
            </a:r>
            <a:endParaRPr kumimoji="0" lang="en-VN" sz="2400" b="1" i="0" u="none" strike="noStrike" kern="1200" cap="none" spc="0" normalizeH="0" baseline="0" noProof="0" dirty="0">
              <a:ln>
                <a:noFill/>
              </a:ln>
              <a:solidFill>
                <a:srgbClr val="696E72"/>
              </a:solidFill>
              <a:effectLst/>
              <a:uLnTx/>
              <a:uFillTx/>
              <a:latin typeface="Arial"/>
              <a:ea typeface="+mn-ea"/>
            </a:endParaRPr>
          </a:p>
        </p:txBody>
      </p:sp>
      <p:sp>
        <p:nvSpPr>
          <p:cNvPr id="6" name="Rectangle 5">
            <a:extLst>
              <a:ext uri="{FF2B5EF4-FFF2-40B4-BE49-F238E27FC236}">
                <a16:creationId xmlns:a16="http://schemas.microsoft.com/office/drawing/2014/main" id="{30AA36AB-306B-A34B-B801-E9965FB3414F}"/>
              </a:ext>
            </a:extLst>
          </p:cNvPr>
          <p:cNvSpPr/>
          <p:nvPr/>
        </p:nvSpPr>
        <p:spPr>
          <a:xfrm>
            <a:off x="-25289" y="2941638"/>
            <a:ext cx="658710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Thế kỷ XVIII, thực dân Anh đã thành lập được 13 thuộc địa</a:t>
            </a:r>
            <a:endParaRPr kumimoji="0" lang="en-VN" sz="3200" b="0" i="0" u="none" strike="noStrike" kern="1200" cap="none" spc="0" normalizeH="0" baseline="0" noProof="0" dirty="0">
              <a:ln>
                <a:noFill/>
              </a:ln>
              <a:solidFill>
                <a:srgbClr val="696E72"/>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83ABDA34-A5B1-254E-851B-0A05D6573AE4}"/>
              </a:ext>
            </a:extLst>
          </p:cNvPr>
          <p:cNvSpPr/>
          <p:nvPr/>
        </p:nvSpPr>
        <p:spPr>
          <a:xfrm>
            <a:off x="3267" y="4428115"/>
            <a:ext cx="623342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Kinh tế phát triển theo con đường tư bản chủ nghĩa.</a:t>
            </a:r>
            <a:endParaRPr kumimoji="0" lang="en-VN" sz="3200" b="0" i="0" u="none" strike="noStrike" kern="1200" cap="none" spc="0" normalizeH="0" baseline="0" noProof="0" dirty="0">
              <a:ln>
                <a:noFill/>
              </a:ln>
              <a:solidFill>
                <a:srgbClr val="696E72"/>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500"/>
                                        <p:tgtEl>
                                          <p:spTgt spid="10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7"/>
                                        </p:tgtEl>
                                        <p:attrNameLst>
                                          <p:attrName>style.visibility</p:attrName>
                                        </p:attrNameLst>
                                      </p:cBhvr>
                                      <p:to>
                                        <p:strVal val="visible"/>
                                      </p:to>
                                    </p:set>
                                    <p:animEffect transition="in" filter="fade">
                                      <p:cBhvr>
                                        <p:cTn id="20" dur="500"/>
                                        <p:tgtEl>
                                          <p:spTgt spid="197"/>
                                        </p:tgtEl>
                                      </p:cBhvr>
                                    </p:animEffect>
                                  </p:childTnLst>
                                </p:cTn>
                              </p:par>
                              <p:par>
                                <p:cTn id="21" presetID="10" presetClass="entr" presetSubtype="0" fill="hold" nodeType="withEffect">
                                  <p:stCondLst>
                                    <p:cond delay="0"/>
                                  </p:stCondLst>
                                  <p:childTnLst>
                                    <p:set>
                                      <p:cBhvr>
                                        <p:cTn id="22" dur="1" fill="hold">
                                          <p:stCondLst>
                                            <p:cond delay="0"/>
                                          </p:stCondLst>
                                        </p:cTn>
                                        <p:tgtEl>
                                          <p:spTgt spid="181"/>
                                        </p:tgtEl>
                                        <p:attrNameLst>
                                          <p:attrName>style.visibility</p:attrName>
                                        </p:attrNameLst>
                                      </p:cBhvr>
                                      <p:to>
                                        <p:strVal val="visible"/>
                                      </p:to>
                                    </p:set>
                                    <p:animEffect transition="in" filter="fade">
                                      <p:cBhvr>
                                        <p:cTn id="23" dur="500"/>
                                        <p:tgtEl>
                                          <p:spTgt spid="18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8"/>
                                        </p:tgtEl>
                                        <p:attrNameLst>
                                          <p:attrName>style.visibility</p:attrName>
                                        </p:attrNameLst>
                                      </p:cBhvr>
                                      <p:to>
                                        <p:strVal val="visible"/>
                                      </p:to>
                                    </p:set>
                                    <p:animEffect transition="in" filter="fade">
                                      <p:cBhvr>
                                        <p:cTn id="28" dur="500"/>
                                        <p:tgtEl>
                                          <p:spTgt spid="1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9"/>
                                        </p:tgtEl>
                                        <p:attrNameLst>
                                          <p:attrName>style.visibility</p:attrName>
                                        </p:attrNameLst>
                                      </p:cBhvr>
                                      <p:to>
                                        <p:strVal val="visible"/>
                                      </p:to>
                                    </p:set>
                                    <p:animEffect transition="in" filter="fade">
                                      <p:cBhvr>
                                        <p:cTn id="31" dur="500"/>
                                        <p:tgtEl>
                                          <p:spTgt spid="15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6"/>
                                        </p:tgtEl>
                                        <p:attrNameLst>
                                          <p:attrName>style.visibility</p:attrName>
                                        </p:attrNameLst>
                                      </p:cBhvr>
                                      <p:to>
                                        <p:strVal val="visible"/>
                                      </p:to>
                                    </p:set>
                                    <p:animEffect transition="in" filter="fade">
                                      <p:cBhvr>
                                        <p:cTn id="34" dur="500"/>
                                        <p:tgtEl>
                                          <p:spTgt spid="19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7"/>
                                        </p:tgtEl>
                                        <p:attrNameLst>
                                          <p:attrName>style.visibility</p:attrName>
                                        </p:attrNameLst>
                                      </p:cBhvr>
                                      <p:to>
                                        <p:strVal val="visible"/>
                                      </p:to>
                                    </p:set>
                                    <p:animEffect transition="in" filter="fade">
                                      <p:cBhvr>
                                        <p:cTn id="37" dur="500"/>
                                        <p:tgtEl>
                                          <p:spTgt spid="15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9"/>
                                        </p:tgtEl>
                                        <p:attrNameLst>
                                          <p:attrName>style.visibility</p:attrName>
                                        </p:attrNameLst>
                                      </p:cBhvr>
                                      <p:to>
                                        <p:strVal val="visible"/>
                                      </p:to>
                                    </p:set>
                                    <p:animEffect transition="in" filter="fade">
                                      <p:cBhvr>
                                        <p:cTn id="40" dur="500"/>
                                        <p:tgtEl>
                                          <p:spTgt spid="16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0"/>
                                        </p:tgtEl>
                                        <p:attrNameLst>
                                          <p:attrName>style.visibility</p:attrName>
                                        </p:attrNameLst>
                                      </p:cBhvr>
                                      <p:to>
                                        <p:strVal val="visible"/>
                                      </p:to>
                                    </p:set>
                                    <p:animEffect transition="in" filter="fade">
                                      <p:cBhvr>
                                        <p:cTn id="45" dur="500"/>
                                        <p:tgtEl>
                                          <p:spTgt spid="170"/>
                                        </p:tgtEl>
                                      </p:cBhvr>
                                    </p:animEffect>
                                  </p:childTnLst>
                                </p:cTn>
                              </p:par>
                              <p:par>
                                <p:cTn id="46" presetID="10" presetClass="entr" presetSubtype="0" fill="hold" nodeType="withEffect">
                                  <p:stCondLst>
                                    <p:cond delay="0"/>
                                  </p:stCondLst>
                                  <p:childTnLst>
                                    <p:set>
                                      <p:cBhvr>
                                        <p:cTn id="47" dur="1" fill="hold">
                                          <p:stCondLst>
                                            <p:cond delay="0"/>
                                          </p:stCondLst>
                                        </p:cTn>
                                        <p:tgtEl>
                                          <p:spTgt spid="163"/>
                                        </p:tgtEl>
                                        <p:attrNameLst>
                                          <p:attrName>style.visibility</p:attrName>
                                        </p:attrNameLst>
                                      </p:cBhvr>
                                      <p:to>
                                        <p:strVal val="visible"/>
                                      </p:to>
                                    </p:set>
                                    <p:animEffect transition="in" filter="fade">
                                      <p:cBhvr>
                                        <p:cTn id="48" dur="500"/>
                                        <p:tgtEl>
                                          <p:spTgt spid="163"/>
                                        </p:tgtEl>
                                      </p:cBhvr>
                                    </p:animEffect>
                                  </p:childTnLst>
                                </p:cTn>
                              </p:par>
                              <p:par>
                                <p:cTn id="49" presetID="10" presetClass="entr" presetSubtype="0" fill="hold" nodeType="withEffect">
                                  <p:stCondLst>
                                    <p:cond delay="0"/>
                                  </p:stCondLst>
                                  <p:childTnLst>
                                    <p:set>
                                      <p:cBhvr>
                                        <p:cTn id="50" dur="1" fill="hold">
                                          <p:stCondLst>
                                            <p:cond delay="0"/>
                                          </p:stCondLst>
                                        </p:cTn>
                                        <p:tgtEl>
                                          <p:spTgt spid="160"/>
                                        </p:tgtEl>
                                        <p:attrNameLst>
                                          <p:attrName>style.visibility</p:attrName>
                                        </p:attrNameLst>
                                      </p:cBhvr>
                                      <p:to>
                                        <p:strVal val="visible"/>
                                      </p:to>
                                    </p:set>
                                    <p:animEffect transition="in" filter="fade">
                                      <p:cBhvr>
                                        <p:cTn id="51" dur="500"/>
                                        <p:tgtEl>
                                          <p:spTgt spid="160"/>
                                        </p:tgtEl>
                                      </p:cBhvr>
                                    </p:animEffect>
                                  </p:childTnLst>
                                </p:cTn>
                              </p:par>
                              <p:par>
                                <p:cTn id="52" presetID="10" presetClass="entr" presetSubtype="0" fill="hold" nodeType="withEffect">
                                  <p:stCondLst>
                                    <p:cond delay="0"/>
                                  </p:stCondLst>
                                  <p:childTnLst>
                                    <p:set>
                                      <p:cBhvr>
                                        <p:cTn id="53" dur="1" fill="hold">
                                          <p:stCondLst>
                                            <p:cond delay="0"/>
                                          </p:stCondLst>
                                        </p:cTn>
                                        <p:tgtEl>
                                          <p:spTgt spid="173"/>
                                        </p:tgtEl>
                                        <p:attrNameLst>
                                          <p:attrName>style.visibility</p:attrName>
                                        </p:attrNameLst>
                                      </p:cBhvr>
                                      <p:to>
                                        <p:strVal val="visible"/>
                                      </p:to>
                                    </p:set>
                                    <p:animEffect transition="in" filter="fade">
                                      <p:cBhvr>
                                        <p:cTn id="54" dur="500"/>
                                        <p:tgtEl>
                                          <p:spTgt spid="173"/>
                                        </p:tgtEl>
                                      </p:cBhvr>
                                    </p:animEffect>
                                  </p:childTnLst>
                                </p:cTn>
                              </p:par>
                              <p:par>
                                <p:cTn id="55" presetID="10" presetClass="entr" presetSubtype="0" fill="hold" nodeType="withEffect">
                                  <p:stCondLst>
                                    <p:cond delay="0"/>
                                  </p:stCondLst>
                                  <p:childTnLst>
                                    <p:set>
                                      <p:cBhvr>
                                        <p:cTn id="56" dur="1" fill="hold">
                                          <p:stCondLst>
                                            <p:cond delay="0"/>
                                          </p:stCondLst>
                                        </p:cTn>
                                        <p:tgtEl>
                                          <p:spTgt spid="177"/>
                                        </p:tgtEl>
                                        <p:attrNameLst>
                                          <p:attrName>style.visibility</p:attrName>
                                        </p:attrNameLst>
                                      </p:cBhvr>
                                      <p:to>
                                        <p:strVal val="visible"/>
                                      </p:to>
                                    </p:set>
                                    <p:animEffect transition="in" filter="fade">
                                      <p:cBhvr>
                                        <p:cTn id="57" dur="500"/>
                                        <p:tgtEl>
                                          <p:spTgt spid="177"/>
                                        </p:tgtEl>
                                      </p:cBhvr>
                                    </p:animEffect>
                                  </p:childTnLst>
                                </p:cTn>
                              </p:par>
                              <p:par>
                                <p:cTn id="58" presetID="10" presetClass="entr" presetSubtype="0" fill="hold" nodeType="withEffect">
                                  <p:stCondLst>
                                    <p:cond delay="0"/>
                                  </p:stCondLst>
                                  <p:childTnLst>
                                    <p:set>
                                      <p:cBhvr>
                                        <p:cTn id="59" dur="1" fill="hold">
                                          <p:stCondLst>
                                            <p:cond delay="0"/>
                                          </p:stCondLst>
                                        </p:cTn>
                                        <p:tgtEl>
                                          <p:spTgt spid="166"/>
                                        </p:tgtEl>
                                        <p:attrNameLst>
                                          <p:attrName>style.visibility</p:attrName>
                                        </p:attrNameLst>
                                      </p:cBhvr>
                                      <p:to>
                                        <p:strVal val="visible"/>
                                      </p:to>
                                    </p:set>
                                    <p:animEffect transition="in" filter="fade">
                                      <p:cBhvr>
                                        <p:cTn id="60"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58" grpId="0" animBg="1"/>
      <p:bldP spid="159" grpId="0" animBg="1"/>
      <p:bldP spid="169" grpId="0" animBg="1"/>
      <p:bldP spid="196" grpId="0" animBg="1"/>
      <p:bldP spid="197" grpId="0" animBg="1"/>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 name="Rectangle 6">
            <a:extLst>
              <a:ext uri="{FF2B5EF4-FFF2-40B4-BE49-F238E27FC236}">
                <a16:creationId xmlns:a16="http://schemas.microsoft.com/office/drawing/2014/main" id="{83ABDA34-A5B1-254E-851B-0A05D6573AE4}"/>
              </a:ext>
            </a:extLst>
          </p:cNvPr>
          <p:cNvSpPr/>
          <p:nvPr/>
        </p:nvSpPr>
        <p:spPr>
          <a:xfrm>
            <a:off x="-180897" y="2906689"/>
            <a:ext cx="596140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Thực dân Anh tìm ngăn cản sự phát triển của kinh tế thuộc địa</a:t>
            </a:r>
            <a:endParaRPr kumimoji="0" lang="en-VN" sz="3200" b="0" i="0" u="none" strike="noStrike" kern="1200" cap="none" spc="0" normalizeH="0" baseline="0" noProof="0" dirty="0">
              <a:ln>
                <a:noFill/>
              </a:ln>
              <a:solidFill>
                <a:srgbClr val="696E72"/>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B742058A-7CC7-FB45-939B-CE15750A7496}"/>
              </a:ext>
            </a:extLst>
          </p:cNvPr>
          <p:cNvSpPr/>
          <p:nvPr/>
        </p:nvSpPr>
        <p:spPr>
          <a:xfrm>
            <a:off x="202215" y="4038554"/>
            <a:ext cx="572926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Thuộc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mâu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quốc ngày</a:t>
            </a:r>
            <a:r>
              <a:rPr kumimoji="0" lang="en-US" sz="32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càng gay gắt</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VN" sz="3200" b="0" i="0" u="none" strike="noStrike" kern="1200" cap="none" spc="0" normalizeH="0" baseline="0" noProof="0" dirty="0">
              <a:ln>
                <a:noFill/>
              </a:ln>
              <a:solidFill>
                <a:srgbClr val="696E72"/>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8CDC3AF6-846D-7843-BB3E-B9A9BBC8EF5B}"/>
              </a:ext>
            </a:extLst>
          </p:cNvPr>
          <p:cNvSpPr/>
          <p:nvPr/>
        </p:nvSpPr>
        <p:spPr>
          <a:xfrm>
            <a:off x="0" y="5105838"/>
            <a:ext cx="572926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chiến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tranh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lập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bùng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nổ</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5" name="Straight Connector 4">
            <a:extLst>
              <a:ext uri="{FF2B5EF4-FFF2-40B4-BE49-F238E27FC236}">
                <a16:creationId xmlns:a16="http://schemas.microsoft.com/office/drawing/2014/main" id="{CB9B786D-2257-7241-8F24-3D51A01892A7}"/>
              </a:ext>
            </a:extLst>
          </p:cNvPr>
          <p:cNvCxnSpPr/>
          <p:nvPr/>
        </p:nvCxnSpPr>
        <p:spPr>
          <a:xfrm>
            <a:off x="6210300" y="798493"/>
            <a:ext cx="0" cy="5261014"/>
          </a:xfrm>
          <a:prstGeom prst="line">
            <a:avLst/>
          </a:prstGeom>
        </p:spPr>
        <p:style>
          <a:lnRef idx="1">
            <a:schemeClr val="dk1"/>
          </a:lnRef>
          <a:fillRef idx="0">
            <a:schemeClr val="dk1"/>
          </a:fillRef>
          <a:effectRef idx="0">
            <a:schemeClr val="dk1"/>
          </a:effectRef>
          <a:fontRef idx="minor">
            <a:schemeClr val="tx1"/>
          </a:fontRef>
        </p:style>
      </p:cxnSp>
      <p:sp>
        <p:nvSpPr>
          <p:cNvPr id="207" name="Rectangle 11">
            <a:extLst>
              <a:ext uri="{FF2B5EF4-FFF2-40B4-BE49-F238E27FC236}">
                <a16:creationId xmlns:a16="http://schemas.microsoft.com/office/drawing/2014/main" id="{B8182D56-345B-3A40-A462-161192DF0BE5}"/>
              </a:ext>
            </a:extLst>
          </p:cNvPr>
          <p:cNvSpPr>
            <a:spLocks noChangeArrowheads="1"/>
          </p:cNvSpPr>
          <p:nvPr/>
        </p:nvSpPr>
        <p:spPr bwMode="auto">
          <a:xfrm>
            <a:off x="6186448" y="808911"/>
            <a:ext cx="6143095" cy="609600"/>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3A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sng" strike="noStrike" kern="1200" cap="none" spc="0" normalizeH="0" baseline="0" noProof="0" dirty="0">
                <a:ln>
                  <a:noFill/>
                </a:ln>
                <a:solidFill>
                  <a:srgbClr val="000099"/>
                </a:solidFill>
                <a:effectLst/>
                <a:uLnTx/>
                <a:uFillTx/>
                <a:latin typeface="Times New Roman"/>
                <a:ea typeface="+mn-ea"/>
                <a:cs typeface="+mn-cs"/>
              </a:rPr>
              <a:t>* </a:t>
            </a:r>
            <a:r>
              <a:rPr kumimoji="0" lang="en-US" sz="3200" b="0" i="0" u="sng" strike="noStrike" kern="1200" cap="none" spc="0" normalizeH="0" baseline="0" noProof="0" dirty="0" err="1">
                <a:ln>
                  <a:noFill/>
                </a:ln>
                <a:solidFill>
                  <a:srgbClr val="000099"/>
                </a:solidFill>
                <a:effectLst/>
                <a:uLnTx/>
                <a:uFillTx/>
                <a:latin typeface="Times New Roman"/>
                <a:ea typeface="+mn-ea"/>
                <a:cs typeface="+mn-cs"/>
              </a:rPr>
              <a:t>Chính</a:t>
            </a:r>
            <a:r>
              <a:rPr kumimoji="0" lang="en-US" sz="3200" b="0" i="0" u="sng" strike="noStrike" kern="1200" cap="none" spc="0" normalizeH="0" baseline="0" noProof="0" dirty="0">
                <a:ln>
                  <a:noFill/>
                </a:ln>
                <a:solidFill>
                  <a:srgbClr val="000099"/>
                </a:solidFill>
                <a:effectLst/>
                <a:uLnTx/>
                <a:uFillTx/>
                <a:latin typeface="Times New Roman"/>
                <a:ea typeface="+mn-ea"/>
                <a:cs typeface="+mn-cs"/>
              </a:rPr>
              <a:t> </a:t>
            </a:r>
            <a:r>
              <a:rPr kumimoji="0" lang="en-US" sz="3200" b="0" i="0" u="sng" strike="noStrike" kern="1200" cap="none" spc="0" normalizeH="0" baseline="0" noProof="0" dirty="0" err="1">
                <a:ln>
                  <a:noFill/>
                </a:ln>
                <a:solidFill>
                  <a:srgbClr val="000099"/>
                </a:solidFill>
                <a:effectLst/>
                <a:uLnTx/>
                <a:uFillTx/>
                <a:latin typeface="Times New Roman"/>
                <a:ea typeface="+mn-ea"/>
                <a:cs typeface="+mn-cs"/>
              </a:rPr>
              <a:t>sách</a:t>
            </a:r>
            <a:r>
              <a:rPr kumimoji="0" lang="en-US" sz="3200" b="0" i="0" u="sng" strike="noStrike" kern="1200" cap="none" spc="0" normalizeH="0" baseline="0" noProof="0" dirty="0">
                <a:ln>
                  <a:noFill/>
                </a:ln>
                <a:solidFill>
                  <a:srgbClr val="000099"/>
                </a:solidFill>
                <a:effectLst/>
                <a:uLnTx/>
                <a:uFillTx/>
                <a:latin typeface="Times New Roman"/>
                <a:ea typeface="+mn-ea"/>
                <a:cs typeface="+mn-cs"/>
              </a:rPr>
              <a:t> </a:t>
            </a:r>
            <a:r>
              <a:rPr kumimoji="0" lang="en-US" sz="3200" b="0" i="0" u="sng" strike="noStrike" kern="1200" cap="none" spc="0" normalizeH="0" baseline="0" noProof="0" dirty="0" err="1">
                <a:ln>
                  <a:noFill/>
                </a:ln>
                <a:solidFill>
                  <a:srgbClr val="000099"/>
                </a:solidFill>
                <a:effectLst/>
                <a:uLnTx/>
                <a:uFillTx/>
                <a:latin typeface="Times New Roman"/>
                <a:ea typeface="+mn-ea"/>
                <a:cs typeface="+mn-cs"/>
              </a:rPr>
              <a:t>của</a:t>
            </a:r>
            <a:r>
              <a:rPr kumimoji="0" lang="en-US" sz="3200" b="0" i="0" u="sng" strike="noStrike" kern="1200" cap="none" spc="0" normalizeH="0" baseline="0" noProof="0" dirty="0">
                <a:ln>
                  <a:noFill/>
                </a:ln>
                <a:solidFill>
                  <a:srgbClr val="000099"/>
                </a:solidFill>
                <a:effectLst/>
                <a:uLnTx/>
                <a:uFillTx/>
                <a:latin typeface="Times New Roman"/>
                <a:ea typeface="+mn-ea"/>
                <a:cs typeface="+mn-cs"/>
              </a:rPr>
              <a:t> TD Anh </a:t>
            </a:r>
            <a:r>
              <a:rPr kumimoji="0" lang="en-US" sz="3200" b="0" i="0" u="sng" strike="noStrike" kern="1200" cap="none" spc="0" normalizeH="0" baseline="0" noProof="0" dirty="0" err="1">
                <a:ln>
                  <a:noFill/>
                </a:ln>
                <a:solidFill>
                  <a:srgbClr val="000099"/>
                </a:solidFill>
                <a:effectLst/>
                <a:uLnTx/>
                <a:uFillTx/>
                <a:latin typeface="Times New Roman"/>
                <a:ea typeface="+mn-ea"/>
                <a:cs typeface="+mn-cs"/>
              </a:rPr>
              <a:t>ở</a:t>
            </a:r>
            <a:r>
              <a:rPr kumimoji="0" lang="en-US" sz="3200" b="0" i="0" u="sng" strike="noStrike" kern="1200" cap="none" spc="0" normalizeH="0" baseline="0" noProof="0" dirty="0">
                <a:ln>
                  <a:noFill/>
                </a:ln>
                <a:solidFill>
                  <a:srgbClr val="000099"/>
                </a:solidFill>
                <a:effectLst/>
                <a:uLnTx/>
                <a:uFillTx/>
                <a:latin typeface="Times New Roman"/>
                <a:ea typeface="+mn-ea"/>
                <a:cs typeface="+mn-cs"/>
              </a:rPr>
              <a:t> </a:t>
            </a:r>
            <a:r>
              <a:rPr kumimoji="0" lang="en-US" sz="3200" b="0" i="0" u="sng" strike="noStrike" kern="1200" cap="none" spc="0" normalizeH="0" baseline="0" noProof="0" dirty="0" err="1">
                <a:ln>
                  <a:noFill/>
                </a:ln>
                <a:solidFill>
                  <a:srgbClr val="000099"/>
                </a:solidFill>
                <a:effectLst/>
                <a:uLnTx/>
                <a:uFillTx/>
                <a:latin typeface="Times New Roman"/>
                <a:ea typeface="+mn-ea"/>
                <a:cs typeface="+mn-cs"/>
              </a:rPr>
              <a:t>Bắc</a:t>
            </a:r>
            <a:r>
              <a:rPr kumimoji="0" lang="en-US" sz="3200" b="0" i="0" u="sng" strike="noStrike" kern="1200" cap="none" spc="0" normalizeH="0" baseline="0" noProof="0" dirty="0">
                <a:ln>
                  <a:noFill/>
                </a:ln>
                <a:solidFill>
                  <a:srgbClr val="000099"/>
                </a:solidFill>
                <a:effectLst/>
                <a:uLnTx/>
                <a:uFillTx/>
                <a:latin typeface="Times New Roman"/>
                <a:ea typeface="+mn-ea"/>
                <a:cs typeface="+mn-cs"/>
              </a:rPr>
              <a:t> </a:t>
            </a:r>
            <a:r>
              <a:rPr kumimoji="0" lang="en-US" sz="3200" b="0" i="0" u="sng" strike="noStrike" kern="1200" cap="none" spc="0" normalizeH="0" baseline="0" noProof="0" dirty="0" err="1">
                <a:ln>
                  <a:noFill/>
                </a:ln>
                <a:solidFill>
                  <a:srgbClr val="000099"/>
                </a:solidFill>
                <a:effectLst/>
                <a:uLnTx/>
                <a:uFillTx/>
                <a:latin typeface="Times New Roman"/>
                <a:ea typeface="+mn-ea"/>
                <a:cs typeface="+mn-cs"/>
              </a:rPr>
              <a:t>Mỹ</a:t>
            </a:r>
            <a:r>
              <a:rPr kumimoji="0" lang="en-US" sz="3200" b="0" i="0" u="sng" strike="noStrike" kern="1200" cap="none" spc="0" normalizeH="0" baseline="0" noProof="0" dirty="0">
                <a:ln>
                  <a:noFill/>
                </a:ln>
                <a:solidFill>
                  <a:srgbClr val="000099"/>
                </a:solidFill>
                <a:effectLst/>
                <a:uLnTx/>
                <a:uFillTx/>
                <a:latin typeface="Times New Roman"/>
                <a:ea typeface="+mn-ea"/>
                <a:cs typeface="+mn-cs"/>
              </a:rPr>
              <a:t>:</a:t>
            </a:r>
          </a:p>
        </p:txBody>
      </p:sp>
      <p:sp>
        <p:nvSpPr>
          <p:cNvPr id="208" name="Rectangle 12">
            <a:extLst>
              <a:ext uri="{FF2B5EF4-FFF2-40B4-BE49-F238E27FC236}">
                <a16:creationId xmlns:a16="http://schemas.microsoft.com/office/drawing/2014/main" id="{B13B6AE9-5F72-294E-924F-633DC349191E}"/>
              </a:ext>
            </a:extLst>
          </p:cNvPr>
          <p:cNvSpPr>
            <a:spLocks noChangeArrowheads="1"/>
          </p:cNvSpPr>
          <p:nvPr/>
        </p:nvSpPr>
        <p:spPr bwMode="auto">
          <a:xfrm>
            <a:off x="6210300" y="2779693"/>
            <a:ext cx="1500940" cy="609600"/>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3A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sng" strike="noStrike" kern="1200" cap="none" spc="0" normalizeH="0" baseline="0" noProof="0" dirty="0" err="1">
                <a:ln>
                  <a:noFill/>
                </a:ln>
                <a:solidFill>
                  <a:srgbClr val="C00000"/>
                </a:solidFill>
                <a:effectLst/>
                <a:uLnTx/>
                <a:uFillTx/>
                <a:latin typeface="Times New Roman"/>
                <a:ea typeface="+mn-ea"/>
                <a:cs typeface="+mn-cs"/>
              </a:rPr>
              <a:t>Kinh</a:t>
            </a:r>
            <a:r>
              <a:rPr kumimoji="0" lang="en-US" sz="2800" b="0" i="0" u="sng" strike="noStrike" kern="1200" cap="none" spc="0" normalizeH="0" baseline="0" noProof="0" dirty="0">
                <a:ln>
                  <a:noFill/>
                </a:ln>
                <a:solidFill>
                  <a:srgbClr val="C00000"/>
                </a:solidFill>
                <a:effectLst/>
                <a:uLnTx/>
                <a:uFillTx/>
                <a:latin typeface="Times New Roman"/>
                <a:ea typeface="+mn-ea"/>
                <a:cs typeface="+mn-cs"/>
              </a:rPr>
              <a:t> </a:t>
            </a:r>
            <a:r>
              <a:rPr kumimoji="0" lang="en-US" sz="2800" b="0" i="0" u="sng" strike="noStrike" kern="1200" cap="none" spc="0" normalizeH="0" baseline="0" noProof="0" dirty="0" err="1">
                <a:ln>
                  <a:noFill/>
                </a:ln>
                <a:solidFill>
                  <a:srgbClr val="C00000"/>
                </a:solidFill>
                <a:effectLst/>
                <a:uLnTx/>
                <a:uFillTx/>
                <a:latin typeface="Times New Roman"/>
                <a:ea typeface="+mn-ea"/>
                <a:cs typeface="+mn-cs"/>
              </a:rPr>
              <a:t>tê</a:t>
            </a:r>
            <a:r>
              <a:rPr kumimoji="0" lang="en-US" sz="2800" b="0" i="0" u="sng" strike="noStrike" kern="1200" cap="none" spc="0" normalizeH="0" baseline="0" noProof="0" dirty="0">
                <a:ln>
                  <a:noFill/>
                </a:ln>
                <a:solidFill>
                  <a:srgbClr val="C00000"/>
                </a:solidFill>
                <a:effectLst/>
                <a:uLnTx/>
                <a:uFillTx/>
                <a:latin typeface="Times New Roman"/>
                <a:ea typeface="+mn-ea"/>
                <a:cs typeface="+mn-cs"/>
              </a:rPr>
              <a:t>́:</a:t>
            </a:r>
          </a:p>
        </p:txBody>
      </p:sp>
      <p:sp>
        <p:nvSpPr>
          <p:cNvPr id="209" name="Rectangle 13">
            <a:extLst>
              <a:ext uri="{FF2B5EF4-FFF2-40B4-BE49-F238E27FC236}">
                <a16:creationId xmlns:a16="http://schemas.microsoft.com/office/drawing/2014/main" id="{E05D5D79-254A-6A47-AB25-0E091EDB55E6}"/>
              </a:ext>
            </a:extLst>
          </p:cNvPr>
          <p:cNvSpPr>
            <a:spLocks noChangeArrowheads="1"/>
          </p:cNvSpPr>
          <p:nvPr/>
        </p:nvSpPr>
        <p:spPr bwMode="auto">
          <a:xfrm>
            <a:off x="8170517" y="1712893"/>
            <a:ext cx="4021484" cy="609600"/>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3A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Cấm</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lập</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nha</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máy</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xí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nghiệp</a:t>
            </a:r>
            <a:endParaRPr kumimoji="0" lang="en-US" sz="2800" b="0" i="0" u="none" strike="noStrike" kern="1200" cap="none" spc="0" normalizeH="0" baseline="0" noProof="0" dirty="0">
              <a:ln>
                <a:noFill/>
              </a:ln>
              <a:solidFill>
                <a:srgbClr val="000099"/>
              </a:solidFill>
              <a:effectLst/>
              <a:uLnTx/>
              <a:uFillTx/>
              <a:latin typeface="Times New Roman"/>
              <a:ea typeface="+mn-ea"/>
              <a:cs typeface="+mn-cs"/>
            </a:endParaRPr>
          </a:p>
        </p:txBody>
      </p:sp>
      <p:sp>
        <p:nvSpPr>
          <p:cNvPr id="211" name="Rectangle 15">
            <a:extLst>
              <a:ext uri="{FF2B5EF4-FFF2-40B4-BE49-F238E27FC236}">
                <a16:creationId xmlns:a16="http://schemas.microsoft.com/office/drawing/2014/main" id="{E5853D45-95F3-8345-B91F-F66788F68756}"/>
              </a:ext>
            </a:extLst>
          </p:cNvPr>
          <p:cNvSpPr>
            <a:spLocks noChangeArrowheads="1"/>
          </p:cNvSpPr>
          <p:nvPr/>
        </p:nvSpPr>
        <p:spPr bwMode="auto">
          <a:xfrm>
            <a:off x="8473239" y="4278375"/>
            <a:ext cx="3733795" cy="866731"/>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3A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Cấm</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mở</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rộng</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khai</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khẩn</a:t>
            </a:r>
            <a:endParaRPr kumimoji="0" lang="en-US" sz="2800" b="0" i="0" u="none" strike="noStrike" kern="1200" cap="none" spc="0" normalizeH="0" baseline="0" noProof="0" dirty="0">
              <a:ln>
                <a:noFill/>
              </a:ln>
              <a:solidFill>
                <a:srgbClr val="000099"/>
              </a:solidFill>
              <a:effectLst/>
              <a:uLnTx/>
              <a:uFillTx/>
              <a:latin typeface="Times New Roman"/>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đất</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đai</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ơ</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miền</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Tây</a:t>
            </a:r>
            <a:endParaRPr kumimoji="0" lang="en-US" sz="2800" b="0" i="0" u="none" strike="noStrike" kern="1200" cap="none" spc="0" normalizeH="0" baseline="0" noProof="0" dirty="0">
              <a:ln>
                <a:noFill/>
              </a:ln>
              <a:solidFill>
                <a:srgbClr val="000099"/>
              </a:solidFill>
              <a:effectLst/>
              <a:uLnTx/>
              <a:uFillTx/>
              <a:latin typeface="Times New Roman"/>
              <a:ea typeface="+mn-ea"/>
              <a:cs typeface="+mn-cs"/>
            </a:endParaRPr>
          </a:p>
        </p:txBody>
      </p:sp>
      <p:sp>
        <p:nvSpPr>
          <p:cNvPr id="212" name="Line 16">
            <a:extLst>
              <a:ext uri="{FF2B5EF4-FFF2-40B4-BE49-F238E27FC236}">
                <a16:creationId xmlns:a16="http://schemas.microsoft.com/office/drawing/2014/main" id="{CFC7640A-6ABC-124C-BCE5-6D622365C705}"/>
              </a:ext>
            </a:extLst>
          </p:cNvPr>
          <p:cNvSpPr>
            <a:spLocks noChangeShapeType="1"/>
          </p:cNvSpPr>
          <p:nvPr/>
        </p:nvSpPr>
        <p:spPr bwMode="auto">
          <a:xfrm flipV="1">
            <a:off x="7635024" y="2150903"/>
            <a:ext cx="535494" cy="1075572"/>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VNI-Times" pitchFamily="2" charset="0"/>
              <a:ea typeface="+mn-ea"/>
              <a:cs typeface="+mn-cs"/>
            </a:endParaRPr>
          </a:p>
        </p:txBody>
      </p:sp>
      <p:sp>
        <p:nvSpPr>
          <p:cNvPr id="213" name="Line 17">
            <a:extLst>
              <a:ext uri="{FF2B5EF4-FFF2-40B4-BE49-F238E27FC236}">
                <a16:creationId xmlns:a16="http://schemas.microsoft.com/office/drawing/2014/main" id="{1BCD2B4D-8E9F-4149-868C-08BD4D821329}"/>
              </a:ext>
            </a:extLst>
          </p:cNvPr>
          <p:cNvSpPr>
            <a:spLocks noChangeShapeType="1"/>
          </p:cNvSpPr>
          <p:nvPr/>
        </p:nvSpPr>
        <p:spPr bwMode="auto">
          <a:xfrm>
            <a:off x="7711240" y="3160692"/>
            <a:ext cx="838200" cy="0"/>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VNI-Times" pitchFamily="2" charset="0"/>
              <a:ea typeface="+mn-ea"/>
              <a:cs typeface="+mn-cs"/>
            </a:endParaRPr>
          </a:p>
        </p:txBody>
      </p:sp>
      <p:sp>
        <p:nvSpPr>
          <p:cNvPr id="214" name="Line 19">
            <a:extLst>
              <a:ext uri="{FF2B5EF4-FFF2-40B4-BE49-F238E27FC236}">
                <a16:creationId xmlns:a16="http://schemas.microsoft.com/office/drawing/2014/main" id="{DABF28CA-9799-3C48-8CE4-47688EA76810}"/>
              </a:ext>
            </a:extLst>
          </p:cNvPr>
          <p:cNvSpPr>
            <a:spLocks noChangeShapeType="1"/>
          </p:cNvSpPr>
          <p:nvPr/>
        </p:nvSpPr>
        <p:spPr bwMode="auto">
          <a:xfrm>
            <a:off x="7711240" y="3160692"/>
            <a:ext cx="761983" cy="1498679"/>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VNI-Times" pitchFamily="2" charset="0"/>
              <a:ea typeface="+mn-ea"/>
              <a:cs typeface="+mn-cs"/>
            </a:endParaRPr>
          </a:p>
        </p:txBody>
      </p:sp>
      <p:sp>
        <p:nvSpPr>
          <p:cNvPr id="215" name="Rectangle 20">
            <a:extLst>
              <a:ext uri="{FF2B5EF4-FFF2-40B4-BE49-F238E27FC236}">
                <a16:creationId xmlns:a16="http://schemas.microsoft.com/office/drawing/2014/main" id="{831CCF39-DB28-CA44-8B29-57E6554DA7A8}"/>
              </a:ext>
            </a:extLst>
          </p:cNvPr>
          <p:cNvSpPr>
            <a:spLocks noChangeArrowheads="1"/>
          </p:cNvSpPr>
          <p:nvPr/>
        </p:nvSpPr>
        <p:spPr bwMode="auto">
          <a:xfrm>
            <a:off x="6339624" y="5000333"/>
            <a:ext cx="1295400" cy="533400"/>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3A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sng" strike="noStrike" kern="1200" cap="none" spc="0" normalizeH="0" baseline="0" noProof="0" dirty="0" err="1">
                <a:ln>
                  <a:noFill/>
                </a:ln>
                <a:solidFill>
                  <a:srgbClr val="C00000"/>
                </a:solidFill>
                <a:effectLst/>
                <a:uLnTx/>
                <a:uFillTx/>
                <a:latin typeface="Times New Roman"/>
                <a:ea typeface="+mn-ea"/>
                <a:cs typeface="+mn-cs"/>
              </a:rPr>
              <a:t>Chính</a:t>
            </a:r>
            <a:r>
              <a:rPr kumimoji="0" lang="en-US" sz="2800" b="0" i="0" u="sng" strike="noStrike" kern="1200" cap="none" spc="0" normalizeH="0" baseline="0" noProof="0" dirty="0">
                <a:ln>
                  <a:noFill/>
                </a:ln>
                <a:solidFill>
                  <a:srgbClr val="C00000"/>
                </a:solidFill>
                <a:effectLst/>
                <a:uLnTx/>
                <a:uFillTx/>
                <a:latin typeface="Times New Roman"/>
                <a:ea typeface="+mn-ea"/>
                <a:cs typeface="+mn-cs"/>
              </a:rPr>
              <a:t> trị:</a:t>
            </a:r>
          </a:p>
        </p:txBody>
      </p:sp>
      <p:sp>
        <p:nvSpPr>
          <p:cNvPr id="216" name="Rectangle 21">
            <a:extLst>
              <a:ext uri="{FF2B5EF4-FFF2-40B4-BE49-F238E27FC236}">
                <a16:creationId xmlns:a16="http://schemas.microsoft.com/office/drawing/2014/main" id="{EEC7658B-3B52-594A-8C89-AFBD489AD31F}"/>
              </a:ext>
            </a:extLst>
          </p:cNvPr>
          <p:cNvSpPr>
            <a:spLocks noChangeArrowheads="1"/>
          </p:cNvSpPr>
          <p:nvPr/>
        </p:nvSpPr>
        <p:spPr bwMode="auto">
          <a:xfrm>
            <a:off x="7711240" y="5599847"/>
            <a:ext cx="4437751" cy="533400"/>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3A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Áp</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bức</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dân</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tộc</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áp</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bức</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giai</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cấp</a:t>
            </a:r>
            <a:endParaRPr kumimoji="0" lang="en-US" sz="2800" b="0" i="0" u="none" strike="noStrike" kern="1200" cap="none" spc="0" normalizeH="0" baseline="0" noProof="0" dirty="0">
              <a:ln>
                <a:noFill/>
              </a:ln>
              <a:solidFill>
                <a:srgbClr val="000099"/>
              </a:solidFill>
              <a:effectLst/>
              <a:uLnTx/>
              <a:uFillTx/>
              <a:latin typeface="Times New Roman"/>
              <a:ea typeface="+mn-ea"/>
              <a:cs typeface="+mn-cs"/>
            </a:endParaRPr>
          </a:p>
        </p:txBody>
      </p:sp>
      <p:sp>
        <p:nvSpPr>
          <p:cNvPr id="4" name="Rectangle 3">
            <a:extLst>
              <a:ext uri="{FF2B5EF4-FFF2-40B4-BE49-F238E27FC236}">
                <a16:creationId xmlns:a16="http://schemas.microsoft.com/office/drawing/2014/main" id="{0D647112-2823-69E1-7060-4AA08854F2D3}"/>
              </a:ext>
            </a:extLst>
          </p:cNvPr>
          <p:cNvSpPr/>
          <p:nvPr/>
        </p:nvSpPr>
        <p:spPr>
          <a:xfrm>
            <a:off x="-180897" y="707541"/>
            <a:ext cx="614310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2. Chiến tranh giành độc lập của 13 thuộc địa Anh ở Bắc Mĩ</a:t>
            </a:r>
          </a:p>
        </p:txBody>
      </p:sp>
      <p:sp>
        <p:nvSpPr>
          <p:cNvPr id="6" name="Rectangle 5">
            <a:extLst>
              <a:ext uri="{FF2B5EF4-FFF2-40B4-BE49-F238E27FC236}">
                <a16:creationId xmlns:a16="http://schemas.microsoft.com/office/drawing/2014/main" id="{288CA34D-793B-EF47-C2CE-279234B889BE}"/>
              </a:ext>
            </a:extLst>
          </p:cNvPr>
          <p:cNvSpPr/>
          <p:nvPr/>
        </p:nvSpPr>
        <p:spPr>
          <a:xfrm>
            <a:off x="148543" y="1696186"/>
            <a:ext cx="594745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Nguyên nhân chiến tranh và sự thành lập Hợp chủng quốc Mỹ</a:t>
            </a:r>
            <a:endParaRPr kumimoji="0" lang="en-VN" sz="2400" b="1" i="0" u="none" strike="noStrike" kern="1200" cap="none" spc="0" normalizeH="0" baseline="0" noProof="0" dirty="0">
              <a:ln>
                <a:noFill/>
              </a:ln>
              <a:solidFill>
                <a:srgbClr val="696E72"/>
              </a:solidFill>
              <a:effectLst/>
              <a:uLnTx/>
              <a:uFillTx/>
              <a:latin typeface="Arial"/>
              <a:ea typeface="+mn-ea"/>
            </a:endParaRPr>
          </a:p>
        </p:txBody>
      </p:sp>
      <p:sp>
        <p:nvSpPr>
          <p:cNvPr id="8" name="Rectangle: Rounded Corners 7">
            <a:extLst>
              <a:ext uri="{FF2B5EF4-FFF2-40B4-BE49-F238E27FC236}">
                <a16:creationId xmlns:a16="http://schemas.microsoft.com/office/drawing/2014/main" id="{E9575E24-635F-CEE8-07E2-C632ABE17114}"/>
              </a:ext>
            </a:extLst>
          </p:cNvPr>
          <p:cNvSpPr/>
          <p:nvPr/>
        </p:nvSpPr>
        <p:spPr>
          <a:xfrm>
            <a:off x="74271" y="2971270"/>
            <a:ext cx="6095999" cy="19811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Tại sao nhân dân thuộc địa Anh ở Bắc Mỹ quyết định tiến hành cuộc Chiến tranh giành độc lập? </a:t>
            </a:r>
          </a:p>
        </p:txBody>
      </p:sp>
      <p:sp>
        <p:nvSpPr>
          <p:cNvPr id="12" name="TextBox 11">
            <a:extLst>
              <a:ext uri="{FF2B5EF4-FFF2-40B4-BE49-F238E27FC236}">
                <a16:creationId xmlns:a16="http://schemas.microsoft.com/office/drawing/2014/main" id="{93701196-52F6-C5A7-566C-BC4E2925AA84}"/>
              </a:ext>
            </a:extLst>
          </p:cNvPr>
          <p:cNvSpPr txBox="1"/>
          <p:nvPr/>
        </p:nvSpPr>
        <p:spPr>
          <a:xfrm>
            <a:off x="1413607" y="9163705"/>
            <a:ext cx="6340642" cy="369332"/>
          </a:xfrm>
          <a:prstGeom prst="rect">
            <a:avLst/>
          </a:prstGeom>
          <a:noFill/>
        </p:spPr>
        <p:txBody>
          <a:bodyPr wrap="square">
            <a:spAutoFit/>
          </a:bodyPr>
          <a:lstStyle/>
          <a:p>
            <a:endParaRPr lang="en-US"/>
          </a:p>
        </p:txBody>
      </p:sp>
      <p:sp>
        <p:nvSpPr>
          <p:cNvPr id="13" name="Rectangle: Rounded Corners 12">
            <a:extLst>
              <a:ext uri="{FF2B5EF4-FFF2-40B4-BE49-F238E27FC236}">
                <a16:creationId xmlns:a16="http://schemas.microsoft.com/office/drawing/2014/main" id="{53E41FD1-03DC-4E10-BC82-EAF924428CF6}"/>
              </a:ext>
            </a:extLst>
          </p:cNvPr>
          <p:cNvSpPr/>
          <p:nvPr/>
        </p:nvSpPr>
        <p:spPr>
          <a:xfrm>
            <a:off x="64828" y="2993355"/>
            <a:ext cx="6095999" cy="198110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Theo em, xung đột quan trọng nhất giữa đế quốc Anh và nhân dân các thuộc địa Anh ở Bắc Mỹ là gì?</a:t>
            </a:r>
          </a:p>
        </p:txBody>
      </p:sp>
      <p:sp>
        <p:nvSpPr>
          <p:cNvPr id="210" name="Rectangle 14">
            <a:extLst>
              <a:ext uri="{FF2B5EF4-FFF2-40B4-BE49-F238E27FC236}">
                <a16:creationId xmlns:a16="http://schemas.microsoft.com/office/drawing/2014/main" id="{DF953B29-9FCB-614E-9007-86FE50E7F83E}"/>
              </a:ext>
            </a:extLst>
          </p:cNvPr>
          <p:cNvSpPr>
            <a:spLocks noChangeArrowheads="1"/>
          </p:cNvSpPr>
          <p:nvPr/>
        </p:nvSpPr>
        <p:spPr bwMode="auto">
          <a:xfrm>
            <a:off x="8208818" y="2551092"/>
            <a:ext cx="3983182" cy="1438520"/>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F85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99"/>
                </a:solidFill>
                <a:effectLst/>
                <a:uLnTx/>
                <a:uFillTx/>
                <a:latin typeface="Times New Roman"/>
                <a:ea typeface="+mn-ea"/>
                <a:cs typeface="+mn-cs"/>
              </a:rPr>
              <a:t>Ban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hành</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nhiều</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đạo</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luật</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kìm</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hãm</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sự</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phát</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triển</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công</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thương</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hàng</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hải</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ở</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Bắc</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r>
              <a:rPr kumimoji="0" lang="en-US" sz="2800" b="0" i="0" u="none" strike="noStrike" kern="1200" cap="none" spc="0" normalizeH="0" baseline="0" noProof="0" dirty="0" err="1">
                <a:ln>
                  <a:noFill/>
                </a:ln>
                <a:solidFill>
                  <a:srgbClr val="000099"/>
                </a:solidFill>
                <a:effectLst/>
                <a:uLnTx/>
                <a:uFillTx/>
                <a:latin typeface="Times New Roman"/>
                <a:ea typeface="+mn-ea"/>
                <a:cs typeface="+mn-cs"/>
              </a:rPr>
              <a:t>Mỹ</a:t>
            </a:r>
            <a:r>
              <a:rPr kumimoji="0" lang="en-US" sz="2800" b="0" i="0" u="none" strike="noStrike" kern="1200" cap="none" spc="0" normalizeH="0" baseline="0" noProof="0" dirty="0">
                <a:ln>
                  <a:noFill/>
                </a:ln>
                <a:solidFill>
                  <a:srgbClr val="000099"/>
                </a:solidFill>
                <a:effectLst/>
                <a:uLnTx/>
                <a:uFillTx/>
                <a:latin typeface="Times New Roman"/>
                <a:ea typeface="+mn-ea"/>
                <a:cs typeface="+mn-cs"/>
              </a:rPr>
              <a:t> </a:t>
            </a:r>
          </a:p>
        </p:txBody>
      </p:sp>
    </p:spTree>
    <p:extLst>
      <p:ext uri="{BB962C8B-B14F-4D97-AF65-F5344CB8AC3E}">
        <p14:creationId xmlns:p14="http://schemas.microsoft.com/office/powerpoint/2010/main" val="308793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7"/>
                                        </p:tgtEl>
                                        <p:attrNameLst>
                                          <p:attrName>style.visibility</p:attrName>
                                        </p:attrNameLst>
                                      </p:cBhvr>
                                      <p:to>
                                        <p:strVal val="visible"/>
                                      </p:to>
                                    </p:set>
                                    <p:animEffect transition="in" filter="wipe(left)">
                                      <p:cBhvr>
                                        <p:cTn id="22" dur="1000"/>
                                        <p:tgtEl>
                                          <p:spTgt spid="20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8"/>
                                        </p:tgtEl>
                                        <p:attrNameLst>
                                          <p:attrName>style.visibility</p:attrName>
                                        </p:attrNameLst>
                                      </p:cBhvr>
                                      <p:to>
                                        <p:strVal val="visible"/>
                                      </p:to>
                                    </p:set>
                                    <p:animEffect transition="in" filter="wipe(left)">
                                      <p:cBhvr>
                                        <p:cTn id="27" dur="1000"/>
                                        <p:tgtEl>
                                          <p:spTgt spid="208"/>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212"/>
                                        </p:tgtEl>
                                        <p:attrNameLst>
                                          <p:attrName>style.visibility</p:attrName>
                                        </p:attrNameLst>
                                      </p:cBhvr>
                                      <p:to>
                                        <p:strVal val="visible"/>
                                      </p:to>
                                    </p:set>
                                    <p:animEffect transition="in" filter="wipe(left)">
                                      <p:cBhvr>
                                        <p:cTn id="31" dur="1000"/>
                                        <p:tgtEl>
                                          <p:spTgt spid="212"/>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209"/>
                                        </p:tgtEl>
                                        <p:attrNameLst>
                                          <p:attrName>style.visibility</p:attrName>
                                        </p:attrNameLst>
                                      </p:cBhvr>
                                      <p:to>
                                        <p:strVal val="visible"/>
                                      </p:to>
                                    </p:set>
                                    <p:animEffect transition="in" filter="wipe(left)">
                                      <p:cBhvr>
                                        <p:cTn id="35" dur="1000"/>
                                        <p:tgtEl>
                                          <p:spTgt spid="209"/>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213"/>
                                        </p:tgtEl>
                                        <p:attrNameLst>
                                          <p:attrName>style.visibility</p:attrName>
                                        </p:attrNameLst>
                                      </p:cBhvr>
                                      <p:to>
                                        <p:strVal val="visible"/>
                                      </p:to>
                                    </p:set>
                                    <p:animEffect transition="in" filter="wipe(left)">
                                      <p:cBhvr>
                                        <p:cTn id="39" dur="1000"/>
                                        <p:tgtEl>
                                          <p:spTgt spid="213"/>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210"/>
                                        </p:tgtEl>
                                        <p:attrNameLst>
                                          <p:attrName>style.visibility</p:attrName>
                                        </p:attrNameLst>
                                      </p:cBhvr>
                                      <p:to>
                                        <p:strVal val="visible"/>
                                      </p:to>
                                    </p:set>
                                    <p:animEffect transition="in" filter="wipe(left)">
                                      <p:cBhvr>
                                        <p:cTn id="43" dur="1000"/>
                                        <p:tgtEl>
                                          <p:spTgt spid="210"/>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214"/>
                                        </p:tgtEl>
                                        <p:attrNameLst>
                                          <p:attrName>style.visibility</p:attrName>
                                        </p:attrNameLst>
                                      </p:cBhvr>
                                      <p:to>
                                        <p:strVal val="visible"/>
                                      </p:to>
                                    </p:set>
                                    <p:animEffect transition="in" filter="wipe(left)">
                                      <p:cBhvr>
                                        <p:cTn id="47" dur="1000"/>
                                        <p:tgtEl>
                                          <p:spTgt spid="214"/>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wipe(left)">
                                      <p:cBhvr>
                                        <p:cTn id="51" dur="1000"/>
                                        <p:tgtEl>
                                          <p:spTgt spid="2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15"/>
                                        </p:tgtEl>
                                        <p:attrNameLst>
                                          <p:attrName>style.visibility</p:attrName>
                                        </p:attrNameLst>
                                      </p:cBhvr>
                                      <p:to>
                                        <p:strVal val="visible"/>
                                      </p:to>
                                    </p:set>
                                    <p:animEffect transition="in" filter="wipe(left)">
                                      <p:cBhvr>
                                        <p:cTn id="56" dur="1000"/>
                                        <p:tgtEl>
                                          <p:spTgt spid="215"/>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216"/>
                                        </p:tgtEl>
                                        <p:attrNameLst>
                                          <p:attrName>style.visibility</p:attrName>
                                        </p:attrNameLst>
                                      </p:cBhvr>
                                      <p:to>
                                        <p:strVal val="visible"/>
                                      </p:to>
                                    </p:set>
                                    <p:animEffect transition="in" filter="wipe(left)">
                                      <p:cBhvr>
                                        <p:cTn id="60" dur="1000"/>
                                        <p:tgtEl>
                                          <p:spTgt spid="2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grpId="1" nodeType="clickEffect">
                                  <p:stCondLst>
                                    <p:cond delay="0"/>
                                  </p:stCondLst>
                                  <p:childTnLst>
                                    <p:animEffect transition="out" filter="wipe(down)">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wipe(down)">
                                      <p:cBhvr>
                                        <p:cTn id="75" dur="500"/>
                                        <p:tgtEl>
                                          <p:spTgt spid="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wipe(down)">
                                      <p:cBhvr>
                                        <p:cTn id="8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207" grpId="0" animBg="1"/>
      <p:bldP spid="208" grpId="0" animBg="1"/>
      <p:bldP spid="209" grpId="0" animBg="1"/>
      <p:bldP spid="211" grpId="0" animBg="1"/>
      <p:bldP spid="212" grpId="0" animBg="1"/>
      <p:bldP spid="213" grpId="0" animBg="1"/>
      <p:bldP spid="214" grpId="0" animBg="1"/>
      <p:bldP spid="215" grpId="0" animBg="1"/>
      <p:bldP spid="216" grpId="0" animBg="1"/>
      <p:bldP spid="8" grpId="0" animBg="1"/>
      <p:bldP spid="8" grpId="1" animBg="1"/>
      <p:bldP spid="13" grpId="0" animBg="1"/>
      <p:bldP spid="13" grpId="1" animBg="1"/>
      <p:bldP spid="2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41" name="TextBox 40">
            <a:extLst>
              <a:ext uri="{FF2B5EF4-FFF2-40B4-BE49-F238E27FC236}">
                <a16:creationId xmlns:a16="http://schemas.microsoft.com/office/drawing/2014/main" id="{0289258F-1ED1-754A-90AD-A638435F6D15}"/>
              </a:ext>
            </a:extLst>
          </p:cNvPr>
          <p:cNvSpPr txBox="1">
            <a:spLocks noChangeArrowheads="1"/>
          </p:cNvSpPr>
          <p:nvPr/>
        </p:nvSpPr>
        <p:spPr bwMode="auto">
          <a:xfrm>
            <a:off x="0" y="887185"/>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CHIẾN </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TRANH GIÀNH ĐỘC LẬP </a:t>
            </a: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CỦA 13 </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THUỘC ĐỊA ANH </a:t>
            </a:r>
            <a:r>
              <a:rPr kumimoji="0" lang="en-US" altLang="en-VN"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Ở</a:t>
            </a:r>
            <a:r>
              <a:rPr kumimoji="0" lang="en-US" alt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BẮC MĨ</a:t>
            </a:r>
          </a:p>
        </p:txBody>
      </p:sp>
      <p:sp>
        <p:nvSpPr>
          <p:cNvPr id="28" name="Rectangle 27">
            <a:extLst>
              <a:ext uri="{FF2B5EF4-FFF2-40B4-BE49-F238E27FC236}">
                <a16:creationId xmlns:a16="http://schemas.microsoft.com/office/drawing/2014/main" id="{928809EF-31C7-A94D-B8EE-58F5E53631B9}"/>
              </a:ext>
            </a:extLst>
          </p:cNvPr>
          <p:cNvSpPr/>
          <p:nvPr/>
        </p:nvSpPr>
        <p:spPr>
          <a:xfrm>
            <a:off x="0" y="1410405"/>
            <a:ext cx="121920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 Nguyên nhân chiến tranh và sự thành lập Hợp chủng quốc Mỹ</a:t>
            </a:r>
            <a:endParaRPr kumimoji="0" lang="en-VN" sz="2400" b="1" i="0" u="none" strike="noStrike" kern="1200" cap="none" spc="0" normalizeH="0" baseline="0" noProof="0" dirty="0">
              <a:ln>
                <a:noFill/>
              </a:ln>
              <a:solidFill>
                <a:srgbClr val="696E72"/>
              </a:solidFill>
              <a:effectLst/>
              <a:uLnTx/>
              <a:uFillTx/>
              <a:latin typeface="Arial"/>
              <a:ea typeface="+mn-ea"/>
            </a:endParaRPr>
          </a:p>
        </p:txBody>
      </p:sp>
      <p:grpSp>
        <p:nvGrpSpPr>
          <p:cNvPr id="2" name="Group 1">
            <a:extLst>
              <a:ext uri="{FF2B5EF4-FFF2-40B4-BE49-F238E27FC236}">
                <a16:creationId xmlns:a16="http://schemas.microsoft.com/office/drawing/2014/main" id="{F432F8BB-2563-CF7F-A315-4874AC463AAD}"/>
              </a:ext>
            </a:extLst>
          </p:cNvPr>
          <p:cNvGrpSpPr/>
          <p:nvPr/>
        </p:nvGrpSpPr>
        <p:grpSpPr>
          <a:xfrm>
            <a:off x="168728" y="2665287"/>
            <a:ext cx="11854543" cy="2354207"/>
            <a:chOff x="163286" y="3200399"/>
            <a:chExt cx="11854543" cy="2354207"/>
          </a:xfrm>
        </p:grpSpPr>
        <p:sp>
          <p:nvSpPr>
            <p:cNvPr id="4" name="Rounded Rectangle 29">
              <a:extLst>
                <a:ext uri="{FF2B5EF4-FFF2-40B4-BE49-F238E27FC236}">
                  <a16:creationId xmlns:a16="http://schemas.microsoft.com/office/drawing/2014/main" id="{9DF4463A-EBAB-5CD3-99A5-DAA152661C16}"/>
                </a:ext>
              </a:extLst>
            </p:cNvPr>
            <p:cNvSpPr/>
            <p:nvPr/>
          </p:nvSpPr>
          <p:spPr>
            <a:xfrm>
              <a:off x="163286" y="3200399"/>
              <a:ext cx="11854543" cy="2354207"/>
            </a:xfrm>
            <a:prstGeom prst="roundRect">
              <a:avLst>
                <a:gd name="adj" fmla="val 2745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C28B46F2-B45A-66B5-36BA-B6ACBA1A2FE2}"/>
                </a:ext>
              </a:extLst>
            </p:cNvPr>
            <p:cNvSpPr/>
            <p:nvPr/>
          </p:nvSpPr>
          <p:spPr>
            <a:xfrm>
              <a:off x="540670" y="3494548"/>
              <a:ext cx="1109977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Xem đoạn video và kết hợp sách giáo khoa nêu một số sự kiện chính của cuộc Chiến tranh giành độc lập của 13 thuộc địa Anh ở Bắc Mĩ</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5058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1_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21 Marketing Plan by Slidesgo">
  <a:themeElements>
    <a:clrScheme name="Simple Light">
      <a:dk1>
        <a:srgbClr val="696E72"/>
      </a:dk1>
      <a:lt1>
        <a:srgbClr val="FFFFFF"/>
      </a:lt1>
      <a:dk2>
        <a:srgbClr val="595959"/>
      </a:dk2>
      <a:lt2>
        <a:srgbClr val="EEEEEE"/>
      </a:lt2>
      <a:accent1>
        <a:srgbClr val="9EDDEF"/>
      </a:accent1>
      <a:accent2>
        <a:srgbClr val="96B3C1"/>
      </a:accent2>
      <a:accent3>
        <a:srgbClr val="D9D9D9"/>
      </a:accent3>
      <a:accent4>
        <a:srgbClr val="F7E5B7"/>
      </a:accent4>
      <a:accent5>
        <a:srgbClr val="D7E1EA"/>
      </a:accent5>
      <a:accent6>
        <a:srgbClr val="FFFFFF"/>
      </a:accent6>
      <a:hlink>
        <a:srgbClr val="1D26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TotalTime>
  <Words>1882</Words>
  <Application>Microsoft Office PowerPoint</Application>
  <PresentationFormat>Widescreen</PresentationFormat>
  <Paragraphs>269</Paragraphs>
  <Slides>40</Slides>
  <Notes>26</Notes>
  <HiddenSlides>0</HiddenSlides>
  <MMClips>1</MMClips>
  <ScaleCrop>false</ScaleCrop>
  <HeadingPairs>
    <vt:vector size="6" baseType="variant">
      <vt:variant>
        <vt:lpstr>Fonts Used</vt:lpstr>
      </vt:variant>
      <vt:variant>
        <vt:i4>33</vt:i4>
      </vt:variant>
      <vt:variant>
        <vt:lpstr>Theme</vt:lpstr>
      </vt:variant>
      <vt:variant>
        <vt:i4>12</vt:i4>
      </vt:variant>
      <vt:variant>
        <vt:lpstr>Slide Titles</vt:lpstr>
      </vt:variant>
      <vt:variant>
        <vt:i4>40</vt:i4>
      </vt:variant>
    </vt:vector>
  </HeadingPairs>
  <TitlesOfParts>
    <vt:vector size="85" baseType="lpstr">
      <vt:lpstr>微软雅黑</vt:lpstr>
      <vt:lpstr>宋体</vt:lpstr>
      <vt:lpstr>宋体</vt:lpstr>
      <vt:lpstr>Advent Pro</vt:lpstr>
      <vt:lpstr>Antic</vt:lpstr>
      <vt:lpstr>Arial</vt:lpstr>
      <vt:lpstr>Barlow</vt:lpstr>
      <vt:lpstr>Barlow Condensed Light</vt:lpstr>
      <vt:lpstr>Calibri</vt:lpstr>
      <vt:lpstr>Calibri Light</vt:lpstr>
      <vt:lpstr>Cambria</vt:lpstr>
      <vt:lpstr>Constantia</vt:lpstr>
      <vt:lpstr>等线</vt:lpstr>
      <vt:lpstr>等线 Light</vt:lpstr>
      <vt:lpstr>Fira Sans Extra Condensed</vt:lpstr>
      <vt:lpstr>Georgia</vt:lpstr>
      <vt:lpstr>Gloria Hallelujah</vt:lpstr>
      <vt:lpstr>ITC Avant Garde Std Bk</vt:lpstr>
      <vt:lpstr>Livvic</vt:lpstr>
      <vt:lpstr>Manjari</vt:lpstr>
      <vt:lpstr>Raleway</vt:lpstr>
      <vt:lpstr>Raleway SemiBold</vt:lpstr>
      <vt:lpstr>Roboto Condensed Light</vt:lpstr>
      <vt:lpstr>Rozha One</vt:lpstr>
      <vt:lpstr>Times New Roman</vt:lpstr>
      <vt:lpstr>UVN Bach Tuyet Nang</vt:lpstr>
      <vt:lpstr>VNI-Times</vt:lpstr>
      <vt:lpstr>Wingdings</vt:lpstr>
      <vt:lpstr>Wingdings 2</vt:lpstr>
      <vt:lpstr>印品丫丫体-D版</vt:lpstr>
      <vt:lpstr>字魂59号-创粗黑</vt:lpstr>
      <vt:lpstr>小白</vt:lpstr>
      <vt:lpstr>方正正大黑简体</vt:lpstr>
      <vt:lpstr>1_Team Building Class for Elementary by Slidesgo</vt:lpstr>
      <vt:lpstr>2021 Marketing Plan by Slidesgo</vt:lpstr>
      <vt:lpstr>1_Office Theme</vt:lpstr>
      <vt:lpstr>2_Office Theme</vt:lpstr>
      <vt:lpstr>War Background by Slidesgo</vt:lpstr>
      <vt:lpstr>Lawn and Garden Month by Slidesgo</vt:lpstr>
      <vt:lpstr>3_Office Theme</vt:lpstr>
      <vt:lpstr>Civic</vt:lpstr>
      <vt:lpstr>Office 主题​​</vt:lpstr>
      <vt:lpstr>7_Office Theme</vt:lpstr>
      <vt:lpstr>1_Office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tran loan</dc:creator>
  <cp:lastModifiedBy>ismail - [2010]</cp:lastModifiedBy>
  <cp:revision>25</cp:revision>
  <dcterms:created xsi:type="dcterms:W3CDTF">2023-03-19T01:31:06Z</dcterms:created>
  <dcterms:modified xsi:type="dcterms:W3CDTF">2024-01-16T10:33:34Z</dcterms:modified>
</cp:coreProperties>
</file>