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3526-4621-4D99-9E35-437798671A0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99F-C4FE-4E6F-9BE9-485762D2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3526-4621-4D99-9E35-437798671A0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99F-C4FE-4E6F-9BE9-485762D2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9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3526-4621-4D99-9E35-437798671A0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99F-C4FE-4E6F-9BE9-485762D2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4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3526-4621-4D99-9E35-437798671A0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99F-C4FE-4E6F-9BE9-485762D2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7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3526-4621-4D99-9E35-437798671A0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99F-C4FE-4E6F-9BE9-485762D2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4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3526-4621-4D99-9E35-437798671A0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99F-C4FE-4E6F-9BE9-485762D2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1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3526-4621-4D99-9E35-437798671A0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99F-C4FE-4E6F-9BE9-485762D2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4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3526-4621-4D99-9E35-437798671A0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99F-C4FE-4E6F-9BE9-485762D2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5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3526-4621-4D99-9E35-437798671A0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99F-C4FE-4E6F-9BE9-485762D2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1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3526-4621-4D99-9E35-437798671A0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99F-C4FE-4E6F-9BE9-485762D2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2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3526-4621-4D99-9E35-437798671A0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299F-C4FE-4E6F-9BE9-485762D2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1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93526-4621-4D99-9E35-437798671A0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7299F-C4FE-4E6F-9BE9-485762D2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5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2618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25" t="2372" b="3596"/>
          <a:stretch/>
        </p:blipFill>
        <p:spPr>
          <a:xfrm>
            <a:off x="5394036" y="27712"/>
            <a:ext cx="6797964" cy="17733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00411" y="2854248"/>
            <a:ext cx="21852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  <a:cs typeface="Times New Roman" panose="02020603050405020304" pitchFamily="18" charset="0"/>
              </a:rPr>
              <a:t>(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  <a:cs typeface="Times New Roman" panose="02020603050405020304" pitchFamily="18" charset="0"/>
              </a:rPr>
              <a:t>Tiết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  <a:cs typeface="Times New Roman" panose="02020603050405020304" pitchFamily="18" charset="0"/>
              </a:rPr>
              <a:t>3+4)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zone" panose="03020702060507090A04" pitchFamily="66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472" y="2292061"/>
            <a:ext cx="6712527" cy="666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522" r="-131"/>
          <a:stretch/>
        </p:blipFill>
        <p:spPr>
          <a:xfrm>
            <a:off x="5144654" y="3933462"/>
            <a:ext cx="7038109" cy="267977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55518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814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645" y="0"/>
            <a:ext cx="381060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70" y="0"/>
            <a:ext cx="4353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05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34" b="11805"/>
          <a:stretch/>
        </p:blipFill>
        <p:spPr>
          <a:xfrm>
            <a:off x="0" y="1"/>
            <a:ext cx="478155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575" y="9526"/>
            <a:ext cx="6000750" cy="971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263" y="1709737"/>
            <a:ext cx="7043737" cy="828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263" y="3267073"/>
            <a:ext cx="7043737" cy="359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157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0" y="1104900"/>
            <a:ext cx="558165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4900"/>
            <a:ext cx="6610350" cy="575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0" y="4695825"/>
            <a:ext cx="5429250" cy="21621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2164" y="0"/>
            <a:ext cx="89835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Quan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sát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các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tác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phẩm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mĩ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thuật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dưới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đây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và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cho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biết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Bai Hoc" panose="0207040306030A020402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4086" y="574387"/>
            <a:ext cx="51331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Vật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liệu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tạo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hình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sản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phẩm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Bai Hoc" panose="0207040306030A020402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086" y="584775"/>
            <a:ext cx="42242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Màu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sắc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và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hình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dáng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Bai Hoc" panose="0207040306030A0204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978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162" y="0"/>
            <a:ext cx="6319838" cy="1228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626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850" y="1876425"/>
            <a:ext cx="653415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850" y="3819525"/>
            <a:ext cx="65341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51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6" y="0"/>
            <a:ext cx="78486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00650" cy="81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7375"/>
            <a:ext cx="444817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5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8872" y="0"/>
            <a:ext cx="78662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Tham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khảo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sản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phẩm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mĩ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thuật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Bai Hoc" panose="0207040306030A020402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996"/>
            <a:ext cx="3715352" cy="6027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" t="7175" r="7333" b="7397"/>
          <a:stretch/>
        </p:blipFill>
        <p:spPr>
          <a:xfrm>
            <a:off x="3715352" y="3898232"/>
            <a:ext cx="5332395" cy="2959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47" y="830996"/>
            <a:ext cx="3144253" cy="6027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52" y="830995"/>
            <a:ext cx="5332395" cy="296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5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7111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50" y="0"/>
            <a:ext cx="5657849" cy="1000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110" y="1485901"/>
            <a:ext cx="6020890" cy="2062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110" y="4033839"/>
            <a:ext cx="6020890" cy="282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72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3609" y="2091035"/>
            <a:ext cx="82333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Góc</a:t>
            </a:r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chia </a:t>
            </a:r>
            <a:r>
              <a:rPr lang="en-US" sz="7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sẻ</a:t>
            </a:r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7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sản</a:t>
            </a:r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 </a:t>
            </a:r>
            <a:r>
              <a:rPr lang="en-US" sz="7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i Hoc" panose="0207040306030A020402" pitchFamily="18" charset="0"/>
              </a:rPr>
              <a:t>phẩm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Bai Hoc" panose="0207040306030A0204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1576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995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87" y="61912"/>
            <a:ext cx="5386388" cy="1019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955" y="1885949"/>
            <a:ext cx="6782045" cy="1400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954" y="4090986"/>
            <a:ext cx="6782045" cy="237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54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41</Words>
  <Application>Microsoft Office PowerPoint</Application>
  <PresentationFormat>Widescreen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Amazone</vt:lpstr>
      <vt:lpstr>Arial</vt:lpstr>
      <vt:lpstr>Calibri</vt:lpstr>
      <vt:lpstr>Calibri Light</vt:lpstr>
      <vt:lpstr>Times New Roman</vt:lpstr>
      <vt:lpstr>UVN Bai Hoc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7490 i7</dc:creator>
  <cp:lastModifiedBy>DELL 7490 i7</cp:lastModifiedBy>
  <cp:revision>11</cp:revision>
  <dcterms:created xsi:type="dcterms:W3CDTF">2022-08-10T07:38:25Z</dcterms:created>
  <dcterms:modified xsi:type="dcterms:W3CDTF">2022-08-10T09:00:07Z</dcterms:modified>
</cp:coreProperties>
</file>