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26687"/>
            <a:ext cx="11843972" cy="461665"/>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Tiết</a:t>
            </a:r>
            <a:r>
              <a:rPr lang="en-US" sz="2400" b="1" dirty="0" smtClean="0">
                <a:solidFill>
                  <a:srgbClr val="FF0000"/>
                </a:solidFill>
                <a:latin typeface="Times New Roman" panose="02020603050405020304" pitchFamily="18" charset="0"/>
                <a:cs typeface="Times New Roman" panose="02020603050405020304" pitchFamily="18" charset="0"/>
              </a:rPr>
              <a:t> 2,3,4-</a:t>
            </a:r>
            <a:r>
              <a:rPr lang="en-US" sz="2400" b="1" dirty="0" smtClean="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2. HÌNH CHIẾU VUÔNG GÓC</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1.Các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chóp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800" b="1" smtClean="0">
                <a:latin typeface="Times New Roman" panose="02020603050405020304" pitchFamily="18" charset="0"/>
                <a:cs typeface="Times New Roman" panose="02020603050405020304" pitchFamily="18" charset="0"/>
              </a:rPr>
              <a:t>c</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400" b="1" smtClean="0">
                <a:latin typeface="Times New Roman" panose="02020603050405020304" pitchFamily="18" charset="0"/>
                <a:cs typeface="Times New Roman" panose="02020603050405020304" pitchFamily="18" charset="0"/>
              </a:rPr>
              <a:t>c</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k</a:t>
            </a:r>
            <a:r>
              <a:rPr lang="vi-VN" sz="2800" dirty="0">
                <a:latin typeface="Times New Roman" panose="02020603050405020304" pitchFamily="18" charset="0"/>
                <a:cs typeface="Times New Roman" panose="02020603050405020304" pitchFamily="18" charset="0"/>
              </a:rPr>
              <a:t>hối tròn 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thường gặp là hình trụ, hình n</a:t>
            </a:r>
            <a:r>
              <a:rPr lang="en-US" sz="2800" dirty="0">
                <a:latin typeface="Times New Roman" panose="02020603050405020304" pitchFamily="18" charset="0"/>
                <a:cs typeface="Times New Roman" panose="02020603050405020304" pitchFamily="18" charset="0"/>
              </a:rPr>
              <a:t>ó</a:t>
            </a:r>
            <a:r>
              <a:rPr lang="vi-VN" sz="2800" dirty="0">
                <a:latin typeface="Times New Roman" panose="02020603050405020304" pitchFamily="18" charset="0"/>
                <a:cs typeface="Times New Roman" panose="02020603050405020304" pitchFamily="18" charset="0"/>
              </a:rPr>
              <a:t>n, hình cầu.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2. Các hình chiếu vuông góc của hình trụ</a:t>
            </a:r>
          </a:p>
          <a:p>
            <a:r>
              <a:rPr lang="en-US" sz="2800">
                <a:latin typeface="Times New Roman" panose="02020603050405020304" pitchFamily="18" charset="0"/>
                <a:cs typeface="Times New Roman" panose="02020603050405020304" pitchFamily="18" charset="0"/>
              </a:rPr>
              <a:t>- Hình chiếu đứng là hình chữ nhật, kích thước các cạnh là h, d</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hình chữ nhật, kích thước các cạnh là 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800">
                <a:latin typeface="Times New Roman" panose="02020603050405020304" pitchFamily="18" charset="0"/>
                <a:cs typeface="Times New Roman" panose="02020603050405020304" pitchFamily="18" charset="0"/>
              </a:rPr>
              <a:t>Phương pháp các hình chiếu vuông góc là phương pháp dùng các hình chiếu vuông góc để biểu diễn hình dạng và kích thước của vật thể</a:t>
            </a:r>
          </a:p>
          <a:p>
            <a:r>
              <a:rPr lang="en-US" sz="2800" b="1">
                <a:latin typeface="Times New Roman" panose="02020603050405020304" pitchFamily="18" charset="0"/>
                <a:cs typeface="Times New Roman" panose="02020603050405020304" pitchFamily="18" charset="0"/>
              </a:rPr>
              <a:t>1.Phép chiếu vuông góc</a:t>
            </a:r>
          </a:p>
          <a:p>
            <a:r>
              <a:rPr lang="en-US" sz="2800">
                <a:latin typeface="Times New Roman" panose="02020603050405020304" pitchFamily="18" charset="0"/>
                <a:cs typeface="Times New Roman" panose="02020603050405020304" pitchFamily="18" charset="0"/>
              </a:rPr>
              <a:t>Các tia chiếu song song với nhau và vuông góc với mặt phảng hình chiếu.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smtClean="0">
                <a:latin typeface="Times New Roman" panose="02020603050405020304" pitchFamily="18" charset="0"/>
                <a:cs typeface="Times New Roman" panose="02020603050405020304" pitchFamily="18" charset="0"/>
              </a:rPr>
              <a:t>2.4 </a:t>
            </a:r>
            <a:r>
              <a:rPr lang="vi-VN" sz="2400" b="1" smtClean="0">
                <a:latin typeface="Times New Roman" panose="02020603050405020304" pitchFamily="18" charset="0"/>
                <a:cs typeface="Times New Roman" panose="02020603050405020304" pitchFamily="18" charset="0"/>
              </a:rPr>
              <a:t>và </a:t>
            </a:r>
            <a:r>
              <a:rPr lang="en-US" sz="2400" b="1" smtClean="0">
                <a:latin typeface="Times New Roman" panose="02020603050405020304" pitchFamily="18" charset="0"/>
                <a:cs typeface="Times New Roman" panose="02020603050405020304" pitchFamily="18" charset="0"/>
              </a:rPr>
              <a:t>xác định các hướng chiếu và hình chiếu của vật thể</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682</TotalTime>
  <Words>2919</Words>
  <Application>Microsoft Office PowerPoint</Application>
  <PresentationFormat>Custom</PresentationFormat>
  <Paragraphs>199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ANH TUAN</cp:lastModifiedBy>
  <cp:revision>48</cp:revision>
  <dcterms:created xsi:type="dcterms:W3CDTF">2023-06-21T22:05:51Z</dcterms:created>
  <dcterms:modified xsi:type="dcterms:W3CDTF">2023-10-31T14:59:30Z</dcterms:modified>
</cp:coreProperties>
</file>