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C642A-D531-4428-9098-94D51375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79E46-EEA8-4AF2-B7C6-E48DC15B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63E2B-8EB1-422C-9648-2CDF9A5FF77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9235E-56DF-40BF-9FE5-09DA27B7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24051-2BA5-499A-977C-FF412927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972B-432A-41ED-8647-60EB88B1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3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397DB7-85A6-4AE5-8610-DA506B3C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9D954-688E-4F23-87C4-9F667B100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6D344-9614-4B4F-BD4A-D7B0A498D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63E2B-8EB1-422C-9648-2CDF9A5FF776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6979E-EF53-4896-8E96-C3E384EC3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4139D-1917-4505-8E3D-908A69C63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C972B-432A-41ED-8647-60EB88B18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3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033F1C-2FD8-49F9-A7FE-9EFEDE501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vi-VN" sz="6000" b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BÀI 44:</a:t>
            </a:r>
            <a:br>
              <a:rPr lang="vi-VN" sz="7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vi-VN" sz="7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RƯỢU ETYLIC </a:t>
            </a:r>
            <a:endParaRPr lang="vi-VN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D473C-DEDF-4AFC-80C2-810FF33052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EC7DE2-95B3-4FA6-9432-EEE4092C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2548F-449A-424A-9136-8AD2CBB3B9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0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82ABE0-53D4-4C40-9A1A-9C627059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Liên hệ chuyển giao tài liệu để nhận tài liệu chỉnh sửa, có đầy đủ hiệu ứng, video và quyền lợi sử dụng 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sản phẩm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----------------------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fb: Thầy Hoàng Oppa 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Group facebook: GIÁO VIÊN KHTN (Quản trị viên) 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Zalo: 0932.99.00.90</a:t>
            </a:r>
            <a:endParaRPr lang="en-US" sz="2475" dirty="0">
              <a:solidFill>
                <a:schemeClr val="bg1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0DAE91-251E-420E-BB38-E1CA53AC81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BC8273-2BBE-498A-8CE6-F7D16AF7E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38109-5782-4524-92CD-968431B9BB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47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857328-3822-40EE-AD95-E3B3CD8EE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ABA81-176C-4D93-A9B1-EA37216F73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30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493EE3-1D1C-41DD-B7FA-F3435559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7A5EC-7EF4-4D21-A262-060D9C3356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84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7D5502-AF5B-4116-978F-B0AF9FD0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6104E-BB81-41B3-A345-2228E2EDE9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2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F150CF-A7C6-4FC2-9FFA-55F9C843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A164E-8B3C-4146-9CD7-F71EB90E36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52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A1F5BC-0588-4BE1-9FFB-40F57EE1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7B610-43D2-47DA-948D-93B59EACC1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43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A0B207-B429-4D5A-9192-584C8D55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AC374-C08D-439D-96CD-FA658EE0BB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7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C907EC-13AF-40EE-9C49-6C14AD47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08CBE-A409-495D-A3D4-778B9AC959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6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154337-28C7-492C-9A06-AD370C0C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CDA2FC-69A7-4570-9AEC-A2808B9A76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8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F24114-0A69-4B9F-99CD-2909834A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F445C-B0CE-49C9-A362-34D76F6D4F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67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989ABD-CBE5-4CDC-83F5-C04D5AAB3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VỀ NHÀ</a:t>
            </a:r>
            <a:endParaRPr lang="en-US" sz="3600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79501-8EE1-400E-9B2A-A529F7972A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10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4F03CE-DF35-4A0D-966B-5BF12EC3C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7B6156-D232-40E0-8012-484E4C3871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F5286E-715E-49F2-BE8A-10CAEBBA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Liên hệ chuyển giao tài liệu để nhận tài liệu chỉnh sửa, có đầy đủ hiệu ứng, video và quyền lợi sử dụng 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sản phẩm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----------------------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fb: Thầy Hoàng Oppa 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Group facebook: GIÁO VIÊN KHTN (Quản trị viên) </a:t>
            </a:r>
            <a:b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</a:br>
            <a:r>
              <a:rPr lang="en-US" sz="2475">
                <a:solidFill>
                  <a:schemeClr val="bg1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Zalo: 0932.99.00.90</a:t>
            </a:r>
            <a:endParaRPr lang="en-US" sz="2475" dirty="0">
              <a:solidFill>
                <a:schemeClr val="bg1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844C3-C419-47C9-ADA6-8A97C11695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30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7ABE16-1A56-4525-95A4-C0E5DCF9B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2C5327-33A7-4B65-814D-9FADE0138D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16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79C4698-0170-4102-BDB8-A8ABBAF7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12DE8A-E4A3-4B86-A550-D6867EC08F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49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8E70AD-F949-4D9F-B24C-FA32268F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21DC6-9A8A-4BB3-9F4C-B9C2C1178D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73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DE2DFB-D126-4873-B65B-EE333675C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6B05A7-7C41-4735-8061-829B43D724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78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2313F0-9670-45F6-93BD-92A6BD28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17ADC-672A-4A62-8C1E-6155818E66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71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872580-4183-48C2-B140-EE178E40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E9C38-6C09-4B03-87EB-53023EEAAC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8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2E03D8-903D-4CAE-8FDE-F7B59A28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4BDB8-267D-42ED-8C70-827FC80530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00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D6FC5C-A5FA-4880-B2B5-62933966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086C77-0AAC-4628-9900-10DA5F810F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47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55F493-0DF4-43F9-B502-191522869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9370A2-126C-4118-A38A-978FE21E5D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28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872942-2562-4487-B05B-3FA6B263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9B8F9-B782-48B6-9E87-A5CE25127B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62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37BAD3-6924-45E3-9D5F-0586EE37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890D5-A6F2-4FD3-A794-FD64BB36DD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20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26D535-A09B-41CF-A679-64C9D05C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7BD4A1-4BA3-4338-AF84-9BB617460A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0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F1F9D2-713D-4CDC-B76A-AB4D7E0E5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0D67B-1E09-4ACF-8532-42185E6BD2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90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00B8A4-1BB7-4CD5-A06E-AD708736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BC3AA-76B4-4E1B-B6A0-981EBA4BCE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5303F6-46D3-4B0A-95D9-4D19344DE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8270B-5F0E-4494-9387-C997CAE015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24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42D7F7-DB0E-468D-B7DA-0507F89D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464C2-919C-43A4-AC63-96B96EEA32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4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5C56C5-E4ED-4AD6-9A65-D0759964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2C2AF6-684A-47E8-B51F-5ABCBC18FC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3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B842F8-0001-4786-BD0A-E19C0573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5E523-A396-40C1-B13C-4CA3B9E3E3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81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4602B7-C29A-4A06-B783-B633F8D8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97402-915D-4E6C-87A0-33B8612CEB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87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40614C-3264-4450-8AFB-D43A8132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B494BA-7007-4007-9B54-7ED1CEE830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9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5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32F890-DBDE-4669-8140-06FC94FE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#9Slide03 Swiss Condensed Bold" panose="02000500000000000000" pitchFamily="2" charset="0"/>
              </a:rPr>
              <a:t>CÁM ƠN CÁC EM ĐÃ LẮNG NGHE</a:t>
            </a:r>
            <a:endParaRPr lang="en-US" dirty="0">
              <a:latin typeface="#9Slide03 Swiss Condensed Bold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4D70A-33C5-4B1A-8B59-C73A688FCB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8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4EA35A-44CD-4CBB-8733-34EF47323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DA03F-D2F1-4091-85F0-8046482A36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6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5A7594-130C-4287-AB23-D99480AE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EF28CB-3D65-40A4-BF5D-C32FD6D797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9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8E0BFD-F827-4FD1-A2AC-42D562834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4FA1BE-16D8-4514-B4D9-BB06CCB067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7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24712B-8F69-4D13-9E69-7FDF6CEC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D17C5-BCB0-4041-9FC2-569B793A60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3023AA-6FC6-450E-9FB7-F7175A71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C45A1F-22CF-4344-8395-CB8638BD91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60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On-screen Show (16:9)</PresentationFormat>
  <Paragraphs>5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#9Slide03 Roboto Condensed</vt:lpstr>
      <vt:lpstr>#9Slide03 Swiss Condensed Bold</vt:lpstr>
      <vt:lpstr>Arial</vt:lpstr>
      <vt:lpstr>Calibri</vt:lpstr>
      <vt:lpstr>Calibri Light</vt:lpstr>
      <vt:lpstr>Segoe UI Black</vt:lpstr>
      <vt:lpstr>Segoe UI Semibold</vt:lpstr>
      <vt:lpstr>Office Theme</vt:lpstr>
      <vt:lpstr>BÀI 44: RƯỢU ETYLIC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chuyển giao tài liệu để nhận tài liệu chỉnh sửa, có đầy đủ hiệu ứng, video và quyền lợi sử dụng  sản phẩm ---------------------- fb: Thầy Hoàng Oppa  Group facebook: GIÁO VIÊN KHTN (Quản trị viên)  Zalo: 0932.99.00.90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</vt:lpstr>
      <vt:lpstr>PowerPoint Presentation</vt:lpstr>
      <vt:lpstr>Liên hệ chuyển giao tài liệu để nhận tài liệu chỉnh sửa, có đầy đủ hiệu ứng, video và quyền lợi sử dụng  sản phẩm ---------------------- fb: Thầy Hoàng Oppa  Group facebook: GIÁO VIÊN KHTN (Quản trị viên)  Zalo: 0932.99.00.90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CÁM ƠN CÁC EM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44: RƯỢU ETYLIC </dc:title>
  <dc:creator>Ky Anh</dc:creator>
  <cp:lastModifiedBy>Ky Anh</cp:lastModifiedBy>
  <cp:revision>1</cp:revision>
  <dcterms:created xsi:type="dcterms:W3CDTF">2021-11-29T20:01:26Z</dcterms:created>
  <dcterms:modified xsi:type="dcterms:W3CDTF">2021-11-29T20:01:26Z</dcterms:modified>
</cp:coreProperties>
</file>