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30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4552A-4FB8-41C3-8582-5ADF1CF6C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5393ED-31C2-44FE-AB70-B3F304A6D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A215-8433-4A05-B51B-86BEA8679CF5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2E26BE-F315-4C60-8835-2071FD40E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ECA5A2-8927-4B3E-A4F8-F8D1F8ACF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A9E5F-367F-4403-BFD0-A9E480D66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11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D8E5DD-F104-4AD9-AA17-1531126A3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A1B23-69DA-4C6D-9573-AA92054BB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EB145-4252-432B-9376-A04773EE9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AA215-8433-4A05-B51B-86BEA8679CF5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71085-1F57-4163-9EE3-0B6EE1CF1B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F4829-3E4B-42EB-8152-947340F31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A9E5F-367F-4403-BFD0-A9E480D66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86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3E7895-A0A6-4E96-BEA1-272157D01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1FD861-E59C-420A-AD38-C585D59FCA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62784"/>
      </p:ext>
    </p:extLst>
  </p:cSld>
  <p:clrMapOvr>
    <a:masterClrMapping/>
  </p:clrMapOvr>
  <p:transition>
    <p:comb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CF355D-C31F-4761-A8BF-D93D7A536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CB700-AF82-4FF6-B717-EF0A2B1444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08461"/>
      </p:ext>
    </p:extLst>
  </p:cSld>
  <p:clrMapOvr>
    <a:masterClrMapping/>
  </p:clrMapOvr>
  <p:transition>
    <p:comb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A2D6B5-D336-462F-9D0F-3CEEF56C2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8C8DA1-9D11-4862-8FBC-91B436431D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36427"/>
      </p:ext>
    </p:extLst>
  </p:cSld>
  <p:clrMapOvr>
    <a:masterClrMapping/>
  </p:clrMapOvr>
  <p:transition>
    <p:comb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C5FB45-0B1E-426D-B403-D919E9CF3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Liên hệ chuyển giao tài liệu để nhận tài liệu chỉnh sửa, có đầy đủ hiệu ứng, video và quyền lợi sử dụng 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sản phẩm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----------------------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fb: Thầy Hoàng Oppa 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Group facebook: GIÁO VIÊN KHTN (Quản trị viên) 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Zalo: 0932.99.00.90</a:t>
            </a:r>
            <a:endParaRPr lang="en-US" sz="3300" dirty="0">
              <a:solidFill>
                <a:schemeClr val="bg1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7EE3C9-FF08-4CE5-9A36-C649D55D71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72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5C7BAB-2AD4-4895-880A-5CF43F18A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C388DA-7917-4447-B89A-93E93078DB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03375"/>
      </p:ext>
    </p:extLst>
  </p:cSld>
  <p:clrMapOvr>
    <a:masterClrMapping/>
  </p:clrMapOvr>
  <p:transition advTm="4727">
    <p:comb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D1FB1F-CE32-408F-8F44-3C7F2B1DB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2481DD-43B6-4C3F-A851-3C582EAB1A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95487"/>
      </p:ext>
    </p:extLst>
  </p:cSld>
  <p:clrMapOvr>
    <a:masterClrMapping/>
  </p:clrMapOvr>
  <p:transition>
    <p:comb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8B0B3A-160D-402E-A0D9-E8D797F36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E7D8F2-4531-44ED-A06C-0F6435108E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15454"/>
      </p:ext>
    </p:extLst>
  </p:cSld>
  <p:clrMapOvr>
    <a:masterClrMapping/>
  </p:clrMapOvr>
  <p:transition>
    <p:comb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705E19-3AF6-469D-A18B-D2D047F85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C682BA-D353-4F0A-8992-4F39A69CD7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60794"/>
      </p:ext>
    </p:extLst>
  </p:cSld>
  <p:clrMapOvr>
    <a:masterClrMapping/>
  </p:clrMapOvr>
  <p:transition>
    <p:comb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9BA67C-EEB9-498F-B686-F671D20B8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A11FCE-9FB7-4A50-925F-7C1677773F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9999"/>
      </p:ext>
    </p:extLst>
  </p:cSld>
  <p:clrMapOvr>
    <a:masterClrMapping/>
  </p:clrMapOvr>
  <p:transition>
    <p:comb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CC117B-E08C-404F-A582-C1AC19817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724871-FEE4-47C2-BD54-55584AF53E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80842"/>
      </p:ext>
    </p:extLst>
  </p:cSld>
  <p:clrMapOvr>
    <a:masterClrMapping/>
  </p:clrMapOvr>
  <p:transition>
    <p:comb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55052A-E1C9-4FEF-B0B6-A06D9B615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AC4D0D-B9E2-43E5-815D-FF3F701829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54316"/>
      </p:ext>
    </p:extLst>
  </p:cSld>
  <p:clrMapOvr>
    <a:masterClrMapping/>
  </p:clrMapOvr>
  <p:transition>
    <p:comb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8E87F1-1AEE-41B9-AB3E-9FE600313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6BF77E-0DF1-487B-A4F8-53FF5F7B35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00840"/>
      </p:ext>
    </p:extLst>
  </p:cSld>
  <p:clrMapOvr>
    <a:masterClrMapping/>
  </p:clrMapOvr>
  <p:transition>
    <p:comb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BD2E82-13A2-4D64-8ABB-20222DE59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138D1B-2157-4296-A745-44237CEB12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23193"/>
      </p:ext>
    </p:extLst>
  </p:cSld>
  <p:clrMapOvr>
    <a:masterClrMapping/>
  </p:clrMapOvr>
  <p:transition>
    <p:comb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FD192C-BB6F-468F-BFBA-1C428C4DB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5F715C-32CD-4DDB-9FEC-2233580900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15291"/>
      </p:ext>
    </p:extLst>
  </p:cSld>
  <p:clrMapOvr>
    <a:masterClrMapping/>
  </p:clrMapOvr>
  <p:transition>
    <p:comb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B657C1-5307-4C00-9CA2-FA602932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9D923E-E4D1-4499-A42E-56B26A2933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7249"/>
      </p:ext>
    </p:extLst>
  </p:cSld>
  <p:clrMapOvr>
    <a:masterClrMapping/>
  </p:clrMapOvr>
  <p:transition>
    <p:comb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19D194-562A-40DD-AC7D-6AE411E78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515EB4-F82F-48F9-8252-BF2BDA1BF3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99351"/>
      </p:ext>
    </p:extLst>
  </p:cSld>
  <p:clrMapOvr>
    <a:masterClrMapping/>
  </p:clrMapOvr>
  <p:transition>
    <p:comb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C5FB45-0B1E-426D-B403-D919E9CF3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Liên hệ chuyển giao tài liệu để nhận tài liệu chỉnh sửa, có đầy đủ hiệu ứng, video và quyền lợi sử dụng 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sản phẩm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----------------------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fb: Thầy Hoàng Oppa 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Group facebook: GIÁO VIÊN KHTN (Quản trị viên) 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Zalo: 0932.99.00.90</a:t>
            </a:r>
            <a:endParaRPr lang="en-US" sz="3300" dirty="0">
              <a:solidFill>
                <a:schemeClr val="bg1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7EE3C9-FF08-4CE5-9A36-C649D55D71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193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37A1DC-417D-48B3-B559-8002A7843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F8C27B-9DED-4E40-8C65-D3CA076242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02999"/>
      </p:ext>
    </p:extLst>
  </p:cSld>
  <p:clrMapOvr>
    <a:masterClrMapping/>
  </p:clrMapOvr>
  <p:transition>
    <p:comb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1FA501-FDA0-4E05-B3C5-62C59C55A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507C61-0464-473C-839A-A00DDBA4EB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46353"/>
      </p:ext>
    </p:extLst>
  </p:cSld>
  <p:clrMapOvr>
    <a:masterClrMapping/>
  </p:clrMapOvr>
  <p:transition advTm="4867">
    <p:comb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681572-6FF6-41CA-9CC2-0146BB00A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E8FCE8-8A9F-4F92-A017-1A29C6E616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64346"/>
      </p:ext>
    </p:extLst>
  </p:cSld>
  <p:clrMapOvr>
    <a:masterClrMapping/>
  </p:clrMapOvr>
  <p:transition>
    <p:comb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CFD059-961A-45F0-98B6-FFCB81B28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693146-CBEA-4B73-9954-F89C48095D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46283"/>
      </p:ext>
    </p:extLst>
  </p:cSld>
  <p:clrMapOvr>
    <a:masterClrMapping/>
  </p:clrMapOvr>
  <p:transition>
    <p:comb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46A9D8-9A2D-4E7E-9A69-A8B855B2A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84AEEF-22A8-45F2-8D01-6AE6E3DA97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65586"/>
      </p:ext>
    </p:extLst>
  </p:cSld>
  <p:clrMapOvr>
    <a:masterClrMapping/>
  </p:clrMapOvr>
  <p:transition>
    <p:comb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5F2A81-B804-4AB6-B4BA-8D1104D5B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C324FD-D44B-49DB-A6F9-21910D647E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78208"/>
      </p:ext>
    </p:extLst>
  </p:cSld>
  <p:clrMapOvr>
    <a:masterClrMapping/>
  </p:clrMapOvr>
  <p:transition>
    <p:comb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1C58E4-9333-44CC-931E-BE06A5EE7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50FF41-D442-4E31-8932-CD6D46A741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25257"/>
      </p:ext>
    </p:extLst>
  </p:cSld>
  <p:clrMapOvr>
    <a:masterClrMapping/>
  </p:clrMapOvr>
  <p:transition>
    <p:comb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81988B-D14B-4559-8B5F-235FEDCBC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DE0B1C-0D75-4C98-BDC3-FD99094C5B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86295"/>
      </p:ext>
    </p:extLst>
  </p:cSld>
  <p:clrMapOvr>
    <a:masterClrMapping/>
  </p:clrMapOvr>
  <p:transition>
    <p:comb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156E58-8E01-4327-B72F-176ED06DE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1A4EA2-EEF0-4B5C-B5E7-FFEC87B782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01756"/>
      </p:ext>
    </p:extLst>
  </p:cSld>
  <p:clrMapOvr>
    <a:masterClrMapping/>
  </p:clrMapOvr>
  <p:transition>
    <p:comb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954283-75CA-4C79-8140-B6E2504CC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D78125-286B-4F0D-88EB-E34026532A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1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C35CF3-E866-4DEC-B64D-352CC830C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Liên hệ chuyển giao tài liệu để nhận tài liệu chỉnh sửa, có đầy đủ hiệu ứng, video và quyền lợi sử dụng 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sản phẩm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----------------------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fb: Thầy Hoàng Oppa 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Group facebook: GIÁO VIÊN KHTN (Quản trị viên) </a:t>
            </a:r>
            <a:b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</a:br>
            <a:r>
              <a:rPr lang="en-US" sz="330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Zalo: 0932.99.00.90</a:t>
            </a:r>
            <a:endParaRPr lang="en-US" sz="3300" dirty="0">
              <a:solidFill>
                <a:schemeClr val="bg1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C33A9F-F116-4704-A9FD-5D8641CF46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128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7C5B4E-2D96-402B-8667-876A539FD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1CAE10-9F4F-42D6-8D44-6D97BC0198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171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FA84E3-314C-4E0B-BFB2-2CB99AF64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06C370-022A-4AA3-BE60-F300D6D520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422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BDE597-E9D9-469B-AFAF-8DDC3764F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D7FCFB-454E-4B49-A340-E3FC21EA99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023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BF5DAB-9270-466F-AA22-DFCFE1FD6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E731B8-7E26-4871-AB3A-1F6E1CF277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068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9ED55F-71E0-4381-BA99-93DF7B9BE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1BC201-0C84-408B-9915-FE112AF97D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05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289C6F-9A48-4683-8DCB-53936AB24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0ACA42-CFA8-46A4-AFBD-8BF787D5E1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17330"/>
      </p:ext>
    </p:extLst>
  </p:cSld>
  <p:clrMapOvr>
    <a:masterClrMapping/>
  </p:clrMapOvr>
  <p:transition>
    <p:comb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BC40E1-722A-49DF-8CD4-0FDDEADE4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E4DBD2-CA4E-4A89-BD53-1DEF68A56D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540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929583-2FF0-4D73-B407-73C75538D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0F07A8-F855-4331-802E-089F94539E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564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5CE832-3CBE-4A58-B924-FBB09283D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EFB212-6F60-40AE-8326-8610EC9861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352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A9790D-E50A-46D1-8ADD-F0E83B11A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FF4D78-DAA3-4D6D-9683-413C3E5DFD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858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A01F82-BCC7-4526-A7B0-893C6FDC6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BBC1AE-CA34-42D8-B7BA-2AFE0DADF2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354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B451A2-51BC-4392-86ED-42F5CF630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E0232F-5A76-427D-83B3-AD2B1570CC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07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3ACC11-D9C5-47A7-AC69-B5AD053EC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A935D3-BD3F-4EA8-BA94-EC7C6E15F8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783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BDEAF2-C57B-44CD-8325-84AB31860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FFBEC2-C4D2-42EA-A4CE-49286919E6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2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ACACA9-AFB0-4373-B83E-B15C7C87A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7BFF55-6077-4EE2-9C93-047336F234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163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E691EC-4DA2-48C3-8BCE-333470605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232F9B-245E-43DA-A790-31C2FA5E69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39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36DD17-7AB4-4504-9157-E243390E8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A03F20-8559-45FC-B63B-C0D52D0CFA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67364"/>
      </p:ext>
    </p:extLst>
  </p:cSld>
  <p:clrMapOvr>
    <a:masterClrMapping/>
  </p:clrMapOvr>
  <p:transition>
    <p:comb dir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1FDDD5-EAF2-4CC3-9AC7-515CD1EF9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9F7830-25F6-4940-8D57-A994BFA3ED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6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7D4CE4-274E-4C3C-9756-DE8481488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71ECF5-6B9F-4AC3-86B4-2AB3BBF7FA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57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A8E542-ABD0-499F-9FFE-7705F8040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3D484B-1B54-4B61-9BD0-1105CBC324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77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8C0F29-2504-47AE-A5BE-FE3BB9ABB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#9Slide03 Swiss Condensed Bold" panose="02000500000000000000" pitchFamily="2" charset="0"/>
              </a:rPr>
              <a:t>CÁM ƠN CÁC EM ĐÃ LẮNG NGHE</a:t>
            </a:r>
            <a:endParaRPr lang="en-US" dirty="0">
              <a:latin typeface="#9Slide03 Swiss Condensed Bold" panose="02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E6A090-B4F1-4C39-AAE0-9EB3D18C20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9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FC32BB-E92A-41F3-AFF8-0113EFBB6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1CFAB2-A775-43ED-B51B-4B8EF155BE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02559"/>
      </p:ext>
    </p:extLst>
  </p:cSld>
  <p:clrMapOvr>
    <a:masterClrMapping/>
  </p:clrMapOvr>
  <p:transition>
    <p:comb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02BC92-08C7-45F6-9846-E00730B0B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32DF00-2E28-481E-8546-16B7E9242E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5924"/>
      </p:ext>
    </p:extLst>
  </p:cSld>
  <p:clrMapOvr>
    <a:masterClrMapping/>
  </p:clrMapOvr>
  <p:transition>
    <p:comb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94582C-2784-4709-89AF-AE8DA5817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49F3AD-104B-42D5-9457-CA95A6DF85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67523"/>
      </p:ext>
    </p:extLst>
  </p:cSld>
  <p:clrMapOvr>
    <a:masterClrMapping/>
  </p:clrMapOvr>
  <p:transition>
    <p:comb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28BCD8-7F7F-4DEE-8B4D-6D740C38E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2CE1BC-7BD3-4E92-8C8D-11D9ECE554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78220"/>
      </p:ext>
    </p:extLst>
  </p:cSld>
  <p:clrMapOvr>
    <a:masterClrMapping/>
  </p:clrMapOvr>
  <p:transition>
    <p:comb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</Words>
  <Application>Microsoft Office PowerPoint</Application>
  <PresentationFormat>Widescreen</PresentationFormat>
  <Paragraphs>4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#9Slide03 Roboto Condensed</vt:lpstr>
      <vt:lpstr>#9Slide03 Swiss Condensed Bold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Liên hệ chuyển giao tài liệu để nhận tài liệu chỉnh sửa, có đầy đủ hiệu ứng, video và quyền lợi sử dụng  sản phẩm ---------------------- fb: Thầy Hoàng Oppa  Group facebook: GIÁO VIÊN KHTN (Quản trị viên)  Zalo: 0932.99.00.90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Liên hệ chuyển giao tài liệu để nhận tài liệu chỉnh sửa, có đầy đủ hiệu ứng, video và quyền lợi sử dụng  sản phẩm ---------------------- fb: Thầy Hoàng Oppa  Group facebook: GIÁO VIÊN KHTN (Quản trị viên)  Zalo: 0932.99.00.90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Liên hệ chuyển giao tài liệu để nhận tài liệu chỉnh sửa, có đầy đủ hiệu ứng, video và quyền lợi sử dụng  sản phẩm ---------------------- fb: Thầy Hoàng Oppa  Group facebook: GIÁO VIÊN KHTN (Quản trị viên)  Zalo: 0932.99.00.90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CÁM ƠN CÁC EM ĐÃ LẮNG NGHE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 Anh</dc:creator>
  <cp:lastModifiedBy>Ky Anh</cp:lastModifiedBy>
  <cp:revision>2</cp:revision>
  <dcterms:created xsi:type="dcterms:W3CDTF">2021-11-28T14:25:39Z</dcterms:created>
  <dcterms:modified xsi:type="dcterms:W3CDTF">2021-11-28T18:03:22Z</dcterms:modified>
</cp:coreProperties>
</file>