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57" r:id="rId3"/>
    <p:sldId id="282" r:id="rId4"/>
    <p:sldId id="259" r:id="rId5"/>
    <p:sldId id="369" r:id="rId6"/>
    <p:sldId id="382" r:id="rId7"/>
    <p:sldId id="383" r:id="rId8"/>
    <p:sldId id="384" r:id="rId9"/>
    <p:sldId id="385" r:id="rId10"/>
    <p:sldId id="386" r:id="rId11"/>
    <p:sldId id="387"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x="9144000" cy="6858000" type="screen4x3"/>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49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04B872-9804-474A-B10C-CB2FDCC80B23}" type="datetimeFigureOut">
              <a:rPr lang="en-US" smtClean="0"/>
              <a:t>3/17/2022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D2D96F-7563-47AF-9E82-837EB8372363}" type="slidenum">
              <a:rPr lang="en-US" smtClean="0"/>
              <a:t>‹#›</a:t>
            </a:fld>
            <a:endParaRPr lang="en-US"/>
          </a:p>
        </p:txBody>
      </p:sp>
    </p:spTree>
    <p:extLst>
      <p:ext uri="{BB962C8B-B14F-4D97-AF65-F5344CB8AC3E}">
        <p14:creationId xmlns:p14="http://schemas.microsoft.com/office/powerpoint/2010/main" val="1483584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8B44A9-3F14-4676-8FD2-A902326F4462}"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474215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8B44A9-3F14-4676-8FD2-A902326F4462}"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059369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797E80-C7D7-4A47-9F51-9F086862A9BA}"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3683812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797E80-C7D7-4A47-9F51-9F086862A9BA}" type="datetimeFigureOut">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1994560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797E80-C7D7-4A47-9F51-9F086862A9BA}" type="datetimeFigureOut">
              <a:rPr lang="en-US" smtClean="0"/>
              <a:t>3/17/2022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40924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797E80-C7D7-4A47-9F51-9F086862A9BA}" type="datetimeFigureOut">
              <a:rPr lang="en-US" smtClean="0"/>
              <a:t>3/17/2022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3413369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797E80-C7D7-4A47-9F51-9F086862A9BA}" type="datetimeFigureOut">
              <a:rPr lang="en-US" smtClean="0"/>
              <a:t>3/17/2022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3498270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797E80-C7D7-4A47-9F51-9F086862A9BA}" type="datetimeFigureOut">
              <a:rPr lang="en-US" smtClean="0"/>
              <a:t>3/17/2022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1754714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797E80-C7D7-4A47-9F51-9F086862A9BA}" type="datetimeFigureOut">
              <a:rPr lang="en-US" smtClean="0"/>
              <a:t>3/17/2022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2515830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797E80-C7D7-4A47-9F51-9F086862A9BA}" type="datetimeFigureOut">
              <a:rPr lang="en-US" smtClean="0"/>
              <a:t>3/17/2022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136314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797E80-C7D7-4A47-9F51-9F086862A9BA}" type="datetimeFigureOut">
              <a:rPr lang="en-US" smtClean="0"/>
              <a:t>3/17/2022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35144105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797E80-C7D7-4A47-9F51-9F086862A9BA}" type="datetimeFigureOut">
              <a:rPr lang="en-US" smtClean="0"/>
              <a:t>3/17/2022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2150706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797E80-C7D7-4A47-9F51-9F086862A9BA}" type="datetimeFigureOut">
              <a:rPr lang="en-US" smtClean="0"/>
              <a:t>3/17/2022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710555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797E80-C7D7-4A47-9F51-9F086862A9BA}"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5512879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797E80-C7D7-4A47-9F51-9F086862A9BA}" type="datetimeFigureOut">
              <a:rPr lang="en-US" smtClean="0"/>
              <a:t>3/17/2022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2493692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797E80-C7D7-4A47-9F51-9F086862A9BA}" type="datetimeFigureOut">
              <a:rPr lang="en-US" smtClean="0"/>
              <a:t>3/17/2022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1189335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797E80-C7D7-4A47-9F51-9F086862A9BA}" type="datetimeFigureOut">
              <a:rPr lang="en-US" smtClean="0"/>
              <a:t>3/17/2022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2694314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797E80-C7D7-4A47-9F51-9F086862A9BA}" type="datetimeFigureOut">
              <a:rPr lang="en-US" smtClean="0"/>
              <a:t>3/17/2022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1098198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797E80-C7D7-4A47-9F51-9F086862A9BA}" type="datetimeFigureOut">
              <a:rPr lang="en-US" smtClean="0"/>
              <a:t>3/17/2022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2880298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797E80-C7D7-4A47-9F51-9F086862A9BA}" type="datetimeFigureOut">
              <a:rPr lang="en-US" smtClean="0"/>
              <a:t>3/17/2022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606431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797E80-C7D7-4A47-9F51-9F086862A9BA}" type="datetimeFigureOut">
              <a:rPr lang="en-US" smtClean="0"/>
              <a:t>3/17/2022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14354395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797E80-C7D7-4A47-9F51-9F086862A9BA}" type="datetimeFigureOut">
              <a:rPr lang="en-US" smtClean="0"/>
              <a:t>3/17/2022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26574015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797E80-C7D7-4A47-9F51-9F086862A9BA}" type="datetimeFigureOut">
              <a:rPr lang="en-US" smtClean="0"/>
              <a:t>3/17/2022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33007326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797E80-C7D7-4A47-9F51-9F086862A9BA}" type="datetimeFigureOut">
              <a:rPr lang="en-US" smtClean="0"/>
              <a:t>3/17/2022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981652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797E80-C7D7-4A47-9F51-9F086862A9BA}"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18942898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797E80-C7D7-4A47-9F51-9F086862A9BA}" type="datetimeFigureOut">
              <a:rPr lang="en-US" smtClean="0"/>
              <a:t>3/17/2022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2497686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797E80-C7D7-4A47-9F51-9F086862A9BA}" type="datetimeFigureOut">
              <a:rPr lang="en-US" smtClean="0"/>
              <a:t>3/17/2022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22398099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797E80-C7D7-4A47-9F51-9F086862A9BA}" type="datetimeFigureOut">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34450984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797E80-C7D7-4A47-9F51-9F086862A9BA}" type="datetimeFigureOut">
              <a:rPr lang="en-US" smtClean="0"/>
              <a:t>3/17/2022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11962599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797E80-C7D7-4A47-9F51-9F086862A9BA}"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37465321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0198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797E80-C7D7-4A47-9F51-9F086862A9BA}"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1249082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6AB4162-0A54-4854-BD75-9E9B5DF92A76}" type="datetimeFigureOut">
              <a:rPr lang="en-US" smtClean="0">
                <a:solidFill>
                  <a:prstClr val="black">
                    <a:tint val="75000"/>
                  </a:prstClr>
                </a:solidFill>
              </a:rPr>
              <a:pPr/>
              <a:t>3/17/2022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E5BF6E-8B9A-4E9C-A43D-436873B66B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6092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AB4162-0A54-4854-BD75-9E9B5DF92A76}" type="datetimeFigureOut">
              <a:rPr lang="en-US" smtClean="0">
                <a:solidFill>
                  <a:prstClr val="black">
                    <a:tint val="75000"/>
                  </a:prstClr>
                </a:solidFill>
              </a:rPr>
              <a:pPr/>
              <a:t>3/17/2022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E5BF6E-8B9A-4E9C-A43D-436873B66B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018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4"/>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AB4162-0A54-4854-BD75-9E9B5DF92A76}" type="datetimeFigureOut">
              <a:rPr lang="en-US" smtClean="0">
                <a:solidFill>
                  <a:prstClr val="black">
                    <a:tint val="75000"/>
                  </a:prstClr>
                </a:solidFill>
              </a:rPr>
              <a:pPr/>
              <a:t>3/17/2022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E5BF6E-8B9A-4E9C-A43D-436873B66B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5293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AB4162-0A54-4854-BD75-9E9B5DF92A76}" type="datetimeFigureOut">
              <a:rPr lang="en-US" smtClean="0">
                <a:solidFill>
                  <a:prstClr val="black">
                    <a:tint val="75000"/>
                  </a:prstClr>
                </a:solidFill>
              </a:rPr>
              <a:pPr/>
              <a:t>3/17/2022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E5BF6E-8B9A-4E9C-A43D-436873B66B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2383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797E80-C7D7-4A47-9F51-9F086862A9BA}"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17567467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AB4162-0A54-4854-BD75-9E9B5DF92A76}" type="datetimeFigureOut">
              <a:rPr lang="en-US" smtClean="0">
                <a:solidFill>
                  <a:prstClr val="black">
                    <a:tint val="75000"/>
                  </a:prstClr>
                </a:solidFill>
              </a:rPr>
              <a:pPr/>
              <a:t>3/17/2022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DE5BF6E-8B9A-4E9C-A43D-436873B66B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08667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AB4162-0A54-4854-BD75-9E9B5DF92A76}" type="datetimeFigureOut">
              <a:rPr lang="en-US" smtClean="0">
                <a:solidFill>
                  <a:prstClr val="black">
                    <a:tint val="75000"/>
                  </a:prstClr>
                </a:solidFill>
              </a:rPr>
              <a:pPr/>
              <a:t>3/17/2022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DE5BF6E-8B9A-4E9C-A43D-436873B66B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46877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AB4162-0A54-4854-BD75-9E9B5DF92A76}" type="datetimeFigureOut">
              <a:rPr lang="en-US" smtClean="0">
                <a:solidFill>
                  <a:prstClr val="black">
                    <a:tint val="75000"/>
                  </a:prstClr>
                </a:solidFill>
              </a:rPr>
              <a:pPr/>
              <a:t>3/17/2022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DE5BF6E-8B9A-4E9C-A43D-436873B66B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1696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AB4162-0A54-4854-BD75-9E9B5DF92A76}" type="datetimeFigureOut">
              <a:rPr lang="en-US" smtClean="0">
                <a:solidFill>
                  <a:prstClr val="black">
                    <a:tint val="75000"/>
                  </a:prstClr>
                </a:solidFill>
              </a:rPr>
              <a:pPr/>
              <a:t>3/17/2022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DE5BF6E-8B9A-4E9C-A43D-436873B66B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30762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AB4162-0A54-4854-BD75-9E9B5DF92A76}" type="datetimeFigureOut">
              <a:rPr lang="en-US" smtClean="0">
                <a:solidFill>
                  <a:prstClr val="black">
                    <a:tint val="75000"/>
                  </a:prstClr>
                </a:solidFill>
              </a:rPr>
              <a:pPr/>
              <a:t>3/17/2022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DE5BF6E-8B9A-4E9C-A43D-436873B66B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8406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AB4162-0A54-4854-BD75-9E9B5DF92A76}" type="datetimeFigureOut">
              <a:rPr lang="en-US" smtClean="0">
                <a:solidFill>
                  <a:prstClr val="black">
                    <a:tint val="75000"/>
                  </a:prstClr>
                </a:solidFill>
              </a:rPr>
              <a:pPr/>
              <a:t>3/17/2022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E5BF6E-8B9A-4E9C-A43D-436873B66B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91637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0"/>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AB4162-0A54-4854-BD75-9E9B5DF92A76}" type="datetimeFigureOut">
              <a:rPr lang="en-US" smtClean="0">
                <a:solidFill>
                  <a:prstClr val="black">
                    <a:tint val="75000"/>
                  </a:prstClr>
                </a:solidFill>
              </a:rPr>
              <a:pPr/>
              <a:t>3/17/2022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DE5BF6E-8B9A-4E9C-A43D-436873B66B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40327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AB4162-0A54-4854-BD75-9E9B5DF92A76}" type="datetimeFigureOut">
              <a:rPr lang="en-US" smtClean="0">
                <a:solidFill>
                  <a:prstClr val="black">
                    <a:tint val="75000"/>
                  </a:prstClr>
                </a:solidFill>
              </a:rPr>
              <a:pPr/>
              <a:t>3/17/2022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E5BF6E-8B9A-4E9C-A43D-436873B66B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94765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AB4162-0A54-4854-BD75-9E9B5DF92A76}" type="datetimeFigureOut">
              <a:rPr lang="en-US" smtClean="0">
                <a:solidFill>
                  <a:prstClr val="black">
                    <a:tint val="75000"/>
                  </a:prstClr>
                </a:solidFill>
              </a:rPr>
              <a:pPr/>
              <a:t>3/17/2022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DE5BF6E-8B9A-4E9C-A43D-436873B66B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31628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pic>
        <p:nvPicPr>
          <p:cNvPr id="9" name="Shape 9"/>
          <p:cNvPicPr preferRelativeResize="0"/>
          <p:nvPr/>
        </p:nvPicPr>
        <p:blipFill rotWithShape="1">
          <a:blip r:embed="rId2">
            <a:alphaModFix/>
          </a:blip>
          <a:srcRect l="45142" b="9288"/>
          <a:stretch/>
        </p:blipFill>
        <p:spPr>
          <a:xfrm rot="5400000">
            <a:off x="757238" y="-779460"/>
            <a:ext cx="2476500" cy="4010025"/>
          </a:xfrm>
          <a:prstGeom prst="rect">
            <a:avLst/>
          </a:prstGeom>
          <a:noFill/>
          <a:ln>
            <a:noFill/>
          </a:ln>
        </p:spPr>
      </p:pic>
      <p:pic>
        <p:nvPicPr>
          <p:cNvPr id="10" name="Shape 10"/>
          <p:cNvPicPr preferRelativeResize="0"/>
          <p:nvPr/>
        </p:nvPicPr>
        <p:blipFill rotWithShape="1">
          <a:blip r:embed="rId3">
            <a:alphaModFix/>
          </a:blip>
          <a:srcRect r="35069" b="2780"/>
          <a:stretch/>
        </p:blipFill>
        <p:spPr>
          <a:xfrm rot="5400000">
            <a:off x="2033318" y="3633520"/>
            <a:ext cx="2105566" cy="4343399"/>
          </a:xfrm>
          <a:prstGeom prst="rect">
            <a:avLst/>
          </a:prstGeom>
          <a:noFill/>
          <a:ln>
            <a:noFill/>
          </a:ln>
        </p:spPr>
      </p:pic>
      <p:pic>
        <p:nvPicPr>
          <p:cNvPr id="11" name="Shape 11"/>
          <p:cNvPicPr preferRelativeResize="0"/>
          <p:nvPr/>
        </p:nvPicPr>
        <p:blipFill rotWithShape="1">
          <a:blip r:embed="rId4">
            <a:alphaModFix/>
          </a:blip>
          <a:srcRect r="20660" b="38811"/>
          <a:stretch/>
        </p:blipFill>
        <p:spPr>
          <a:xfrm>
            <a:off x="5626397" y="3308637"/>
            <a:ext cx="3517607" cy="3549367"/>
          </a:xfrm>
          <a:prstGeom prst="rect">
            <a:avLst/>
          </a:prstGeom>
          <a:noFill/>
          <a:ln>
            <a:noFill/>
          </a:ln>
        </p:spPr>
      </p:pic>
      <p:pic>
        <p:nvPicPr>
          <p:cNvPr id="12" name="Shape 12"/>
          <p:cNvPicPr preferRelativeResize="0"/>
          <p:nvPr/>
        </p:nvPicPr>
        <p:blipFill rotWithShape="1">
          <a:blip r:embed="rId5">
            <a:alphaModFix/>
          </a:blip>
          <a:srcRect r="26809"/>
          <a:stretch/>
        </p:blipFill>
        <p:spPr>
          <a:xfrm rot="-5400000">
            <a:off x="5021408" y="-585928"/>
            <a:ext cx="3549367" cy="4695824"/>
          </a:xfrm>
          <a:prstGeom prst="rect">
            <a:avLst/>
          </a:prstGeom>
          <a:noFill/>
          <a:ln>
            <a:noFill/>
          </a:ln>
        </p:spPr>
      </p:pic>
      <p:grpSp>
        <p:nvGrpSpPr>
          <p:cNvPr id="13" name="Shape 13"/>
          <p:cNvGrpSpPr/>
          <p:nvPr/>
        </p:nvGrpSpPr>
        <p:grpSpPr>
          <a:xfrm>
            <a:off x="1638171" y="1461159"/>
            <a:ext cx="5867787" cy="3935881"/>
            <a:chOff x="615225" y="581250"/>
            <a:chExt cx="7913399" cy="3981000"/>
          </a:xfrm>
        </p:grpSpPr>
        <p:sp>
          <p:nvSpPr>
            <p:cNvPr id="14" name="Shape 14"/>
            <p:cNvSpPr/>
            <p:nvPr/>
          </p:nvSpPr>
          <p:spPr>
            <a:xfrm>
              <a:off x="615225" y="581250"/>
              <a:ext cx="7913399" cy="3981000"/>
            </a:xfrm>
            <a:prstGeom prst="rect">
              <a:avLst/>
            </a:prstGeom>
            <a:solidFill>
              <a:srgbClr val="FFFFFF">
                <a:alpha val="92690"/>
              </a:srgbClr>
            </a:solid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solidFill>
                  <a:prstClr val="black"/>
                </a:solidFill>
              </a:endParaRPr>
            </a:p>
          </p:txBody>
        </p:sp>
        <p:sp>
          <p:nvSpPr>
            <p:cNvPr id="15" name="Shape 15"/>
            <p:cNvSpPr/>
            <p:nvPr/>
          </p:nvSpPr>
          <p:spPr>
            <a:xfrm>
              <a:off x="704880" y="666850"/>
              <a:ext cx="7734000" cy="3809699"/>
            </a:xfrm>
            <a:prstGeom prst="rect">
              <a:avLst/>
            </a:prstGeom>
            <a:noFill/>
            <a:ln w="9525" cap="flat" cmpd="sng">
              <a:solidFill>
                <a:srgbClr val="231F1C"/>
              </a:solidFill>
              <a:prstDash val="solid"/>
              <a:round/>
              <a:headEnd type="none" w="med" len="med"/>
              <a:tailEnd type="none" w="med" len="med"/>
            </a:ln>
          </p:spPr>
          <p:txBody>
            <a:bodyPr lIns="91425" tIns="91425" rIns="91425" bIns="91425" anchor="ctr" anchorCtr="0">
              <a:noAutofit/>
            </a:bodyPr>
            <a:lstStyle/>
            <a:p>
              <a:endParaRPr>
                <a:solidFill>
                  <a:prstClr val="black"/>
                </a:solidFill>
              </a:endParaRPr>
            </a:p>
          </p:txBody>
        </p:sp>
      </p:grpSp>
      <p:sp>
        <p:nvSpPr>
          <p:cNvPr id="16" name="Shape 16"/>
          <p:cNvSpPr txBox="1">
            <a:spLocks noGrp="1"/>
          </p:cNvSpPr>
          <p:nvPr>
            <p:ph type="ctrTitle"/>
          </p:nvPr>
        </p:nvSpPr>
        <p:spPr>
          <a:xfrm>
            <a:off x="1962155" y="1562037"/>
            <a:ext cx="5219699" cy="3733999"/>
          </a:xfrm>
          <a:prstGeom prst="rect">
            <a:avLst/>
          </a:prstGeom>
        </p:spPr>
        <p:txBody>
          <a:bodyPr lIns="91425" tIns="91425" rIns="91425" bIns="91425" anchor="ctr"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pic>
        <p:nvPicPr>
          <p:cNvPr id="17" name="Shape 17"/>
          <p:cNvPicPr preferRelativeResize="0"/>
          <p:nvPr/>
        </p:nvPicPr>
        <p:blipFill rotWithShape="1">
          <a:blip r:embed="rId6">
            <a:alphaModFix/>
          </a:blip>
          <a:srcRect r="34262" b="14813"/>
          <a:stretch/>
        </p:blipFill>
        <p:spPr>
          <a:xfrm flipH="1">
            <a:off x="3" y="1612901"/>
            <a:ext cx="2536475" cy="5245099"/>
          </a:xfrm>
          <a:prstGeom prst="rect">
            <a:avLst/>
          </a:prstGeom>
          <a:noFill/>
          <a:ln>
            <a:noFill/>
          </a:ln>
        </p:spPr>
      </p:pic>
      <p:pic>
        <p:nvPicPr>
          <p:cNvPr id="18" name="Shape 18"/>
          <p:cNvPicPr preferRelativeResize="0"/>
          <p:nvPr/>
        </p:nvPicPr>
        <p:blipFill>
          <a:blip r:embed="rId7">
            <a:alphaModFix/>
          </a:blip>
          <a:stretch>
            <a:fillRect/>
          </a:stretch>
        </p:blipFill>
        <p:spPr>
          <a:xfrm rot="351375">
            <a:off x="7110172" y="3641271"/>
            <a:ext cx="970521" cy="1847555"/>
          </a:xfrm>
          <a:prstGeom prst="rect">
            <a:avLst/>
          </a:prstGeom>
          <a:noFill/>
          <a:ln>
            <a:noFill/>
          </a:ln>
        </p:spPr>
      </p:pic>
    </p:spTree>
    <p:extLst>
      <p:ext uri="{BB962C8B-B14F-4D97-AF65-F5344CB8AC3E}">
        <p14:creationId xmlns:p14="http://schemas.microsoft.com/office/powerpoint/2010/main" val="1595875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797E80-C7D7-4A47-9F51-9F086862A9BA}"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4058807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797E80-C7D7-4A47-9F51-9F086862A9BA}"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2837575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797E80-C7D7-4A47-9F51-9F086862A9BA}"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3132569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797E80-C7D7-4A47-9F51-9F086862A9BA}"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1066950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797E80-C7D7-4A47-9F51-9F086862A9BA}" type="datetimeFigureOut">
              <a:rPr lang="en-US" smtClean="0"/>
              <a:t>3/17/2022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358983-A207-41CD-8F47-E74E0E6EAA35}" type="slidenum">
              <a:rPr lang="en-US" smtClean="0"/>
              <a:t>‹#›</a:t>
            </a:fld>
            <a:endParaRPr lang="en-US"/>
          </a:p>
        </p:txBody>
      </p:sp>
    </p:spTree>
    <p:extLst>
      <p:ext uri="{BB962C8B-B14F-4D97-AF65-F5344CB8AC3E}">
        <p14:creationId xmlns:p14="http://schemas.microsoft.com/office/powerpoint/2010/main" val="2893308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2.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797E80-C7D7-4A47-9F51-9F086862A9BA}" type="datetimeFigureOut">
              <a:rPr lang="en-US" smtClean="0"/>
              <a:t>3/17/2022</a:t>
            </a:fld>
            <a:endParaRPr lang="en-US"/>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358983-A207-41CD-8F47-E74E0E6EAA35}" type="slidenum">
              <a:rPr lang="en-US" smtClean="0"/>
              <a:t>‹#›</a:t>
            </a:fld>
            <a:endParaRPr lang="en-US"/>
          </a:p>
        </p:txBody>
      </p:sp>
    </p:spTree>
    <p:extLst>
      <p:ext uri="{BB962C8B-B14F-4D97-AF65-F5344CB8AC3E}">
        <p14:creationId xmlns:p14="http://schemas.microsoft.com/office/powerpoint/2010/main" val="25914619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6" r:id="rId3"/>
    <p:sldLayoutId id="2147483685" r:id="rId4"/>
    <p:sldLayoutId id="2147483684" r:id="rId5"/>
    <p:sldLayoutId id="2147483683" r:id="rId6"/>
    <p:sldLayoutId id="2147483682" r:id="rId7"/>
    <p:sldLayoutId id="2147483681" r:id="rId8"/>
    <p:sldLayoutId id="2147483651" r:id="rId9"/>
    <p:sldLayoutId id="2147483652" r:id="rId10"/>
    <p:sldLayoutId id="2147483653" r:id="rId11"/>
    <p:sldLayoutId id="2147483654" r:id="rId12"/>
    <p:sldLayoutId id="2147483655" r:id="rId13"/>
    <p:sldLayoutId id="2147483697" r:id="rId14"/>
    <p:sldLayoutId id="2147483696" r:id="rId15"/>
    <p:sldLayoutId id="2147483695" r:id="rId16"/>
    <p:sldLayoutId id="2147483694" r:id="rId17"/>
    <p:sldLayoutId id="2147483693" r:id="rId18"/>
    <p:sldLayoutId id="2147483691" r:id="rId19"/>
    <p:sldLayoutId id="2147483690" r:id="rId20"/>
    <p:sldLayoutId id="2147483689" r:id="rId21"/>
    <p:sldLayoutId id="2147483688" r:id="rId22"/>
    <p:sldLayoutId id="2147483687" r:id="rId23"/>
    <p:sldLayoutId id="2147483680" r:id="rId24"/>
    <p:sldLayoutId id="2147483679" r:id="rId25"/>
    <p:sldLayoutId id="2147483678" r:id="rId26"/>
    <p:sldLayoutId id="2147483677" r:id="rId27"/>
    <p:sldLayoutId id="2147483676" r:id="rId28"/>
    <p:sldLayoutId id="2147483675" r:id="rId29"/>
    <p:sldLayoutId id="2147483674" r:id="rId30"/>
    <p:sldLayoutId id="2147483673" r:id="rId31"/>
    <p:sldLayoutId id="2147483656" r:id="rId32"/>
    <p:sldLayoutId id="2147483657" r:id="rId33"/>
    <p:sldLayoutId id="2147483658" r:id="rId34"/>
    <p:sldLayoutId id="2147483659" r:id="rId3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AB4162-0A54-4854-BD75-9E9B5DF92A76}" type="datetimeFigureOut">
              <a:rPr lang="en-US" smtClean="0">
                <a:solidFill>
                  <a:prstClr val="black">
                    <a:tint val="75000"/>
                  </a:prstClr>
                </a:solidFill>
              </a:rPr>
              <a:pPr/>
              <a:t>3/17/2022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E5BF6E-8B9A-4E9C-A43D-436873B66B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095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98" r:id="rId8"/>
    <p:sldLayoutId id="2147483692" r:id="rId9"/>
    <p:sldLayoutId id="2147483668" r:id="rId10"/>
    <p:sldLayoutId id="2147483669" r:id="rId11"/>
    <p:sldLayoutId id="2147483670" r:id="rId12"/>
    <p:sldLayoutId id="2147483671" r:id="rId13"/>
    <p:sldLayoutId id="214748367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6.jpeg"/><Relationship Id="rId3" Type="http://schemas.openxmlformats.org/officeDocument/2006/relationships/image" Target="../media/image38.png"/><Relationship Id="rId7" Type="http://schemas.openxmlformats.org/officeDocument/2006/relationships/image" Target="../media/image42.jpeg"/><Relationship Id="rId12"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41.jpeg"/><Relationship Id="rId11" Type="http://schemas.openxmlformats.org/officeDocument/2006/relationships/image" Target="../media/image18.png"/><Relationship Id="rId5" Type="http://schemas.openxmlformats.org/officeDocument/2006/relationships/image" Target="../media/image40.jpeg"/><Relationship Id="rId10" Type="http://schemas.openxmlformats.org/officeDocument/2006/relationships/image" Target="../media/image44.png"/><Relationship Id="rId4" Type="http://schemas.openxmlformats.org/officeDocument/2006/relationships/image" Target="../media/image39.jpeg"/><Relationship Id="rId9" Type="http://schemas.openxmlformats.org/officeDocument/2006/relationships/image" Target="../media/image27.jpeg"/><Relationship Id="rId14" Type="http://schemas.openxmlformats.org/officeDocument/2006/relationships/image" Target="../media/image47.jpeg"/></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42.xml"/><Relationship Id="rId5" Type="http://schemas.openxmlformats.org/officeDocument/2006/relationships/image" Target="../media/image54.jpeg"/><Relationship Id="rId4" Type="http://schemas.openxmlformats.org/officeDocument/2006/relationships/hyperlink" Target="http://www.google.com.vn/url?sa=i&amp;rct=j&amp;q=&amp;esrc=s&amp;frm=1&amp;source=images&amp;cd=&amp;cad=rja&amp;uact=8&amp;ved=0ahUKEwja2vr58KPLAhVGpZQKHQpAARYQjRwIBw&amp;url=http://www.travinh.gov.vn/wps/portal/tieucan/!ut/p/c0/04_SB8K8xLLM9MSSzPy8xBz9CP0os3gDIws_QzcPIwN_P0tzA6MwU3_DIB8TY0svI_2CbEdFAG0ObwM!/?WCM_PORTLET=PC_7_028N1FH20ON9702V5O1RL43954_WCM&amp;WCM_GLOBAL_CONTEXT=/wps/wcm/connect/Huyen%20Tieu%20Can/huyen+tieu+can/tin+tuc+su+kien/tin+kinh+te/anh+kieuvan+liem&amp;psig=AFQjCNFZXcMkDMKqdoBmSP24HeJYXq1TbA&amp;ust=1457072641099656"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 y="45720"/>
            <a:ext cx="1745673" cy="1417320"/>
            <a:chOff x="0" y="152400"/>
            <a:chExt cx="1676400" cy="1447800"/>
          </a:xfrm>
        </p:grpSpPr>
        <p:sp>
          <p:nvSpPr>
            <p:cNvPr id="31" name="Text Box 2"/>
            <p:cNvSpPr txBox="1">
              <a:spLocks noChangeArrowheads="1"/>
            </p:cNvSpPr>
            <p:nvPr/>
          </p:nvSpPr>
          <p:spPr bwMode="auto">
            <a:xfrm>
              <a:off x="228600" y="228600"/>
              <a:ext cx="1371600" cy="40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000">
                  <a:solidFill>
                    <a:prstClr val="black"/>
                  </a:solidFill>
                  <a:latin typeface="Times New Roman" pitchFamily="18" charset="0"/>
                </a:rPr>
                <a:t>Cá thể A1</a:t>
              </a:r>
            </a:p>
          </p:txBody>
        </p:sp>
        <p:sp>
          <p:nvSpPr>
            <p:cNvPr id="32" name="Text Box 3"/>
            <p:cNvSpPr txBox="1">
              <a:spLocks noChangeArrowheads="1"/>
            </p:cNvSpPr>
            <p:nvPr/>
          </p:nvSpPr>
          <p:spPr bwMode="auto">
            <a:xfrm>
              <a:off x="228600" y="609600"/>
              <a:ext cx="1371600" cy="40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000">
                  <a:solidFill>
                    <a:prstClr val="black"/>
                  </a:solidFill>
                  <a:latin typeface="Times New Roman" pitchFamily="18" charset="0"/>
                </a:rPr>
                <a:t>Cá thể A2</a:t>
              </a:r>
            </a:p>
          </p:txBody>
        </p:sp>
        <p:sp>
          <p:nvSpPr>
            <p:cNvPr id="34" name="Text Box 5"/>
            <p:cNvSpPr txBox="1">
              <a:spLocks noChangeArrowheads="1"/>
            </p:cNvSpPr>
            <p:nvPr/>
          </p:nvSpPr>
          <p:spPr bwMode="auto">
            <a:xfrm>
              <a:off x="228600" y="990600"/>
              <a:ext cx="1371600" cy="40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000" dirty="0" err="1">
                  <a:solidFill>
                    <a:prstClr val="black"/>
                  </a:solidFill>
                  <a:latin typeface="Times New Roman" pitchFamily="18" charset="0"/>
                </a:rPr>
                <a:t>Cá</a:t>
              </a:r>
              <a:r>
                <a:rPr lang="en-US" sz="2000" dirty="0">
                  <a:solidFill>
                    <a:prstClr val="black"/>
                  </a:solidFill>
                  <a:latin typeface="Times New Roman" pitchFamily="18" charset="0"/>
                </a:rPr>
                <a:t> </a:t>
              </a:r>
              <a:r>
                <a:rPr lang="en-US" sz="2000" dirty="0" err="1">
                  <a:solidFill>
                    <a:prstClr val="black"/>
                  </a:solidFill>
                  <a:latin typeface="Times New Roman" pitchFamily="18" charset="0"/>
                </a:rPr>
                <a:t>thể</a:t>
              </a:r>
              <a:r>
                <a:rPr lang="en-US" sz="2000" dirty="0">
                  <a:solidFill>
                    <a:prstClr val="black"/>
                  </a:solidFill>
                  <a:latin typeface="Times New Roman" pitchFamily="18" charset="0"/>
                </a:rPr>
                <a:t> An</a:t>
              </a:r>
            </a:p>
          </p:txBody>
        </p:sp>
        <p:sp>
          <p:nvSpPr>
            <p:cNvPr id="43" name="Oval 14"/>
            <p:cNvSpPr>
              <a:spLocks noChangeArrowheads="1"/>
            </p:cNvSpPr>
            <p:nvPr/>
          </p:nvSpPr>
          <p:spPr bwMode="auto">
            <a:xfrm>
              <a:off x="0" y="152400"/>
              <a:ext cx="1676400" cy="1447800"/>
            </a:xfrm>
            <a:prstGeom prst="ellipse">
              <a:avLst/>
            </a:pr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sz="2000" kern="0">
                <a:solidFill>
                  <a:sysClr val="windowText" lastClr="000000"/>
                </a:solidFill>
              </a:endParaRPr>
            </a:p>
          </p:txBody>
        </p:sp>
      </p:grpSp>
      <p:grpSp>
        <p:nvGrpSpPr>
          <p:cNvPr id="3" name="Group 2"/>
          <p:cNvGrpSpPr/>
          <p:nvPr/>
        </p:nvGrpSpPr>
        <p:grpSpPr>
          <a:xfrm>
            <a:off x="3" y="1600200"/>
            <a:ext cx="1663519" cy="1417320"/>
            <a:chOff x="0" y="1676400"/>
            <a:chExt cx="1600200" cy="1447800"/>
          </a:xfrm>
        </p:grpSpPr>
        <p:sp>
          <p:nvSpPr>
            <p:cNvPr id="33" name="Text Box 4"/>
            <p:cNvSpPr txBox="1">
              <a:spLocks noChangeArrowheads="1"/>
            </p:cNvSpPr>
            <p:nvPr/>
          </p:nvSpPr>
          <p:spPr bwMode="auto">
            <a:xfrm>
              <a:off x="228600" y="1676400"/>
              <a:ext cx="1371600" cy="40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000" dirty="0" err="1">
                  <a:solidFill>
                    <a:srgbClr val="FF0000"/>
                  </a:solidFill>
                  <a:latin typeface="Times New Roman" pitchFamily="18" charset="0"/>
                </a:rPr>
                <a:t>Cá</a:t>
              </a:r>
              <a:r>
                <a:rPr lang="en-US" sz="2000" dirty="0">
                  <a:solidFill>
                    <a:srgbClr val="FF0000"/>
                  </a:solidFill>
                  <a:latin typeface="Times New Roman" pitchFamily="18" charset="0"/>
                </a:rPr>
                <a:t> </a:t>
              </a:r>
              <a:r>
                <a:rPr lang="en-US" sz="2000" dirty="0" err="1">
                  <a:solidFill>
                    <a:srgbClr val="FF0000"/>
                  </a:solidFill>
                  <a:latin typeface="Times New Roman" pitchFamily="18" charset="0"/>
                </a:rPr>
                <a:t>thể</a:t>
              </a:r>
              <a:r>
                <a:rPr lang="en-US" sz="2000" dirty="0">
                  <a:solidFill>
                    <a:srgbClr val="FF0000"/>
                  </a:solidFill>
                  <a:latin typeface="Times New Roman" pitchFamily="18" charset="0"/>
                </a:rPr>
                <a:t> B1</a:t>
              </a:r>
            </a:p>
          </p:txBody>
        </p:sp>
        <p:sp>
          <p:nvSpPr>
            <p:cNvPr id="35" name="Text Box 6"/>
            <p:cNvSpPr txBox="1">
              <a:spLocks noChangeArrowheads="1"/>
            </p:cNvSpPr>
            <p:nvPr/>
          </p:nvSpPr>
          <p:spPr bwMode="auto">
            <a:xfrm>
              <a:off x="228600" y="2057400"/>
              <a:ext cx="1371600" cy="40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000" dirty="0" err="1">
                  <a:solidFill>
                    <a:srgbClr val="FF0000"/>
                  </a:solidFill>
                  <a:latin typeface="Times New Roman" pitchFamily="18" charset="0"/>
                </a:rPr>
                <a:t>Cá</a:t>
              </a:r>
              <a:r>
                <a:rPr lang="en-US" sz="2000" dirty="0">
                  <a:solidFill>
                    <a:srgbClr val="FF0000"/>
                  </a:solidFill>
                  <a:latin typeface="Times New Roman" pitchFamily="18" charset="0"/>
                </a:rPr>
                <a:t> </a:t>
              </a:r>
              <a:r>
                <a:rPr lang="en-US" sz="2000" dirty="0" err="1">
                  <a:solidFill>
                    <a:srgbClr val="FF0000"/>
                  </a:solidFill>
                  <a:latin typeface="Times New Roman" pitchFamily="18" charset="0"/>
                </a:rPr>
                <a:t>thể</a:t>
              </a:r>
              <a:r>
                <a:rPr lang="en-US" sz="2000" dirty="0">
                  <a:solidFill>
                    <a:srgbClr val="FF0000"/>
                  </a:solidFill>
                  <a:latin typeface="Times New Roman" pitchFamily="18" charset="0"/>
                </a:rPr>
                <a:t> B2</a:t>
              </a:r>
            </a:p>
          </p:txBody>
        </p:sp>
        <p:sp>
          <p:nvSpPr>
            <p:cNvPr id="36" name="Text Box 7"/>
            <p:cNvSpPr txBox="1">
              <a:spLocks noChangeArrowheads="1"/>
            </p:cNvSpPr>
            <p:nvPr/>
          </p:nvSpPr>
          <p:spPr bwMode="auto">
            <a:xfrm>
              <a:off x="228600" y="2438401"/>
              <a:ext cx="1371600" cy="40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000" dirty="0" err="1">
                  <a:solidFill>
                    <a:srgbClr val="FF0000"/>
                  </a:solidFill>
                  <a:latin typeface="Times New Roman" pitchFamily="18" charset="0"/>
                </a:rPr>
                <a:t>Cá</a:t>
              </a:r>
              <a:r>
                <a:rPr lang="en-US" sz="2000" dirty="0">
                  <a:solidFill>
                    <a:srgbClr val="FF0000"/>
                  </a:solidFill>
                  <a:latin typeface="Times New Roman" pitchFamily="18" charset="0"/>
                </a:rPr>
                <a:t> </a:t>
              </a:r>
              <a:r>
                <a:rPr lang="en-US" sz="2000" dirty="0" err="1">
                  <a:solidFill>
                    <a:srgbClr val="FF0000"/>
                  </a:solidFill>
                  <a:latin typeface="Times New Roman" pitchFamily="18" charset="0"/>
                </a:rPr>
                <a:t>thể</a:t>
              </a:r>
              <a:r>
                <a:rPr lang="en-US" sz="2000" dirty="0">
                  <a:solidFill>
                    <a:srgbClr val="FF0000"/>
                  </a:solidFill>
                  <a:latin typeface="Times New Roman" pitchFamily="18" charset="0"/>
                </a:rPr>
                <a:t> </a:t>
              </a:r>
              <a:r>
                <a:rPr lang="en-US" sz="2000" dirty="0" err="1">
                  <a:solidFill>
                    <a:srgbClr val="FF0000"/>
                  </a:solidFill>
                  <a:latin typeface="Times New Roman" pitchFamily="18" charset="0"/>
                </a:rPr>
                <a:t>Bn</a:t>
              </a:r>
              <a:endParaRPr lang="en-US" sz="2000" dirty="0">
                <a:solidFill>
                  <a:srgbClr val="FF0000"/>
                </a:solidFill>
                <a:latin typeface="Times New Roman" pitchFamily="18" charset="0"/>
              </a:endParaRPr>
            </a:p>
          </p:txBody>
        </p:sp>
        <p:sp>
          <p:nvSpPr>
            <p:cNvPr id="44" name="Oval 15"/>
            <p:cNvSpPr>
              <a:spLocks noChangeArrowheads="1"/>
            </p:cNvSpPr>
            <p:nvPr/>
          </p:nvSpPr>
          <p:spPr bwMode="auto">
            <a:xfrm>
              <a:off x="0" y="1676400"/>
              <a:ext cx="1600200" cy="1447800"/>
            </a:xfrm>
            <a:prstGeom prst="ellipse">
              <a:avLst/>
            </a:pr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kern="0">
                <a:solidFill>
                  <a:sysClr val="windowText" lastClr="000000"/>
                </a:solidFill>
              </a:endParaRPr>
            </a:p>
          </p:txBody>
        </p:sp>
      </p:grpSp>
      <p:grpSp>
        <p:nvGrpSpPr>
          <p:cNvPr id="4" name="Group 3"/>
          <p:cNvGrpSpPr/>
          <p:nvPr/>
        </p:nvGrpSpPr>
        <p:grpSpPr>
          <a:xfrm>
            <a:off x="1" y="3154680"/>
            <a:ext cx="1666324" cy="1600200"/>
            <a:chOff x="0" y="3276600"/>
            <a:chExt cx="1600200" cy="1447800"/>
          </a:xfrm>
        </p:grpSpPr>
        <p:sp>
          <p:nvSpPr>
            <p:cNvPr id="37" name="Text Box 8"/>
            <p:cNvSpPr txBox="1">
              <a:spLocks noChangeArrowheads="1"/>
            </p:cNvSpPr>
            <p:nvPr/>
          </p:nvSpPr>
          <p:spPr bwMode="auto">
            <a:xfrm>
              <a:off x="228600" y="3413125"/>
              <a:ext cx="1371600" cy="362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000" dirty="0" err="1">
                  <a:solidFill>
                    <a:srgbClr val="0000FF"/>
                  </a:solidFill>
                  <a:latin typeface="Times New Roman" pitchFamily="18" charset="0"/>
                </a:rPr>
                <a:t>Cá</a:t>
              </a:r>
              <a:r>
                <a:rPr lang="en-US" sz="2000" dirty="0">
                  <a:solidFill>
                    <a:srgbClr val="0000FF"/>
                  </a:solidFill>
                  <a:latin typeface="Times New Roman" pitchFamily="18" charset="0"/>
                </a:rPr>
                <a:t> </a:t>
              </a:r>
              <a:r>
                <a:rPr lang="en-US" sz="2000" dirty="0" err="1">
                  <a:solidFill>
                    <a:srgbClr val="0000FF"/>
                  </a:solidFill>
                  <a:latin typeface="Times New Roman" pitchFamily="18" charset="0"/>
                </a:rPr>
                <a:t>thể</a:t>
              </a:r>
              <a:r>
                <a:rPr lang="en-US" sz="2000" dirty="0">
                  <a:solidFill>
                    <a:srgbClr val="0000FF"/>
                  </a:solidFill>
                  <a:latin typeface="Times New Roman" pitchFamily="18" charset="0"/>
                </a:rPr>
                <a:t> C1</a:t>
              </a:r>
            </a:p>
          </p:txBody>
        </p:sp>
        <p:sp>
          <p:nvSpPr>
            <p:cNvPr id="38" name="Text Box 9"/>
            <p:cNvSpPr txBox="1">
              <a:spLocks noChangeArrowheads="1"/>
            </p:cNvSpPr>
            <p:nvPr/>
          </p:nvSpPr>
          <p:spPr bwMode="auto">
            <a:xfrm>
              <a:off x="228600" y="3809999"/>
              <a:ext cx="1371600" cy="362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000" dirty="0" err="1">
                  <a:solidFill>
                    <a:srgbClr val="0000FF"/>
                  </a:solidFill>
                  <a:latin typeface="Times New Roman" pitchFamily="18" charset="0"/>
                </a:rPr>
                <a:t>Cá</a:t>
              </a:r>
              <a:r>
                <a:rPr lang="en-US" sz="2000" dirty="0">
                  <a:solidFill>
                    <a:srgbClr val="0000FF"/>
                  </a:solidFill>
                  <a:latin typeface="Times New Roman" pitchFamily="18" charset="0"/>
                </a:rPr>
                <a:t> </a:t>
              </a:r>
              <a:r>
                <a:rPr lang="en-US" sz="2000" dirty="0" err="1">
                  <a:solidFill>
                    <a:srgbClr val="0000FF"/>
                  </a:solidFill>
                  <a:latin typeface="Times New Roman" pitchFamily="18" charset="0"/>
                </a:rPr>
                <a:t>thể</a:t>
              </a:r>
              <a:r>
                <a:rPr lang="en-US" sz="2000" dirty="0">
                  <a:solidFill>
                    <a:srgbClr val="0000FF"/>
                  </a:solidFill>
                  <a:latin typeface="Times New Roman" pitchFamily="18" charset="0"/>
                </a:rPr>
                <a:t> C2</a:t>
              </a:r>
            </a:p>
          </p:txBody>
        </p:sp>
        <p:sp>
          <p:nvSpPr>
            <p:cNvPr id="39" name="Text Box 10"/>
            <p:cNvSpPr txBox="1">
              <a:spLocks noChangeArrowheads="1"/>
            </p:cNvSpPr>
            <p:nvPr/>
          </p:nvSpPr>
          <p:spPr bwMode="auto">
            <a:xfrm>
              <a:off x="228600" y="4191001"/>
              <a:ext cx="1371600" cy="362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000">
                  <a:solidFill>
                    <a:srgbClr val="0000FF"/>
                  </a:solidFill>
                  <a:latin typeface="Times New Roman" pitchFamily="18" charset="0"/>
                </a:rPr>
                <a:t>Cá thể Cn</a:t>
              </a:r>
            </a:p>
          </p:txBody>
        </p:sp>
        <p:sp>
          <p:nvSpPr>
            <p:cNvPr id="45" name="Oval 16"/>
            <p:cNvSpPr>
              <a:spLocks noChangeArrowheads="1"/>
            </p:cNvSpPr>
            <p:nvPr/>
          </p:nvSpPr>
          <p:spPr bwMode="auto">
            <a:xfrm>
              <a:off x="0" y="3276600"/>
              <a:ext cx="1600200" cy="1447800"/>
            </a:xfrm>
            <a:prstGeom prst="ellipse">
              <a:avLst/>
            </a:pr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kern="0">
                <a:solidFill>
                  <a:sysClr val="windowText" lastClr="000000"/>
                </a:solidFill>
              </a:endParaRPr>
            </a:p>
          </p:txBody>
        </p:sp>
      </p:grpSp>
      <p:grpSp>
        <p:nvGrpSpPr>
          <p:cNvPr id="5" name="Group 4"/>
          <p:cNvGrpSpPr/>
          <p:nvPr/>
        </p:nvGrpSpPr>
        <p:grpSpPr>
          <a:xfrm>
            <a:off x="0" y="4983480"/>
            <a:ext cx="1600200" cy="1783080"/>
            <a:chOff x="0" y="4876800"/>
            <a:chExt cx="1752600" cy="1524000"/>
          </a:xfrm>
        </p:grpSpPr>
        <p:sp>
          <p:nvSpPr>
            <p:cNvPr id="40" name="Text Box 11"/>
            <p:cNvSpPr txBox="1">
              <a:spLocks noChangeArrowheads="1"/>
            </p:cNvSpPr>
            <p:nvPr/>
          </p:nvSpPr>
          <p:spPr bwMode="auto">
            <a:xfrm>
              <a:off x="228600" y="5013325"/>
              <a:ext cx="1371600" cy="34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000" dirty="0" err="1">
                  <a:solidFill>
                    <a:srgbClr val="FF0066"/>
                  </a:solidFill>
                  <a:latin typeface="Times New Roman" pitchFamily="18" charset="0"/>
                </a:rPr>
                <a:t>Cá</a:t>
              </a:r>
              <a:r>
                <a:rPr lang="en-US" sz="2000" dirty="0">
                  <a:solidFill>
                    <a:srgbClr val="FF0066"/>
                  </a:solidFill>
                  <a:latin typeface="Times New Roman" pitchFamily="18" charset="0"/>
                </a:rPr>
                <a:t> </a:t>
              </a:r>
              <a:r>
                <a:rPr lang="en-US" sz="2000" dirty="0" err="1">
                  <a:solidFill>
                    <a:srgbClr val="FF0066"/>
                  </a:solidFill>
                  <a:latin typeface="Times New Roman" pitchFamily="18" charset="0"/>
                </a:rPr>
                <a:t>thể</a:t>
              </a:r>
              <a:r>
                <a:rPr lang="en-US" sz="2000" dirty="0">
                  <a:solidFill>
                    <a:srgbClr val="FF0066"/>
                  </a:solidFill>
                  <a:latin typeface="Times New Roman" pitchFamily="18" charset="0"/>
                </a:rPr>
                <a:t> D1</a:t>
              </a:r>
            </a:p>
          </p:txBody>
        </p:sp>
        <p:sp>
          <p:nvSpPr>
            <p:cNvPr id="41" name="Text Box 12"/>
            <p:cNvSpPr txBox="1">
              <a:spLocks noChangeArrowheads="1"/>
            </p:cNvSpPr>
            <p:nvPr/>
          </p:nvSpPr>
          <p:spPr bwMode="auto">
            <a:xfrm>
              <a:off x="228600" y="5394325"/>
              <a:ext cx="1371600" cy="34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000" dirty="0" err="1">
                  <a:solidFill>
                    <a:srgbClr val="FF0066"/>
                  </a:solidFill>
                  <a:latin typeface="Times New Roman" pitchFamily="18" charset="0"/>
                </a:rPr>
                <a:t>Cá</a:t>
              </a:r>
              <a:r>
                <a:rPr lang="en-US" sz="2000" dirty="0">
                  <a:solidFill>
                    <a:srgbClr val="FF0066"/>
                  </a:solidFill>
                  <a:latin typeface="Times New Roman" pitchFamily="18" charset="0"/>
                </a:rPr>
                <a:t> </a:t>
              </a:r>
              <a:r>
                <a:rPr lang="en-US" sz="2000" dirty="0" err="1">
                  <a:solidFill>
                    <a:srgbClr val="FF0066"/>
                  </a:solidFill>
                  <a:latin typeface="Times New Roman" pitchFamily="18" charset="0"/>
                </a:rPr>
                <a:t>thể</a:t>
              </a:r>
              <a:r>
                <a:rPr lang="en-US" sz="2000" dirty="0">
                  <a:solidFill>
                    <a:srgbClr val="FF0066"/>
                  </a:solidFill>
                  <a:latin typeface="Times New Roman" pitchFamily="18" charset="0"/>
                </a:rPr>
                <a:t> D2</a:t>
              </a:r>
            </a:p>
          </p:txBody>
        </p:sp>
        <p:sp>
          <p:nvSpPr>
            <p:cNvPr id="42" name="Text Box 13"/>
            <p:cNvSpPr txBox="1">
              <a:spLocks noChangeArrowheads="1"/>
            </p:cNvSpPr>
            <p:nvPr/>
          </p:nvSpPr>
          <p:spPr bwMode="auto">
            <a:xfrm>
              <a:off x="228600" y="5791200"/>
              <a:ext cx="1371600" cy="34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000">
                  <a:solidFill>
                    <a:srgbClr val="FF0066"/>
                  </a:solidFill>
                  <a:latin typeface="Times New Roman" pitchFamily="18" charset="0"/>
                </a:rPr>
                <a:t>Cá thể Dn</a:t>
              </a:r>
            </a:p>
          </p:txBody>
        </p:sp>
        <p:sp>
          <p:nvSpPr>
            <p:cNvPr id="46" name="Oval 17"/>
            <p:cNvSpPr>
              <a:spLocks noChangeArrowheads="1"/>
            </p:cNvSpPr>
            <p:nvPr/>
          </p:nvSpPr>
          <p:spPr bwMode="auto">
            <a:xfrm>
              <a:off x="0" y="4876800"/>
              <a:ext cx="1752600" cy="1524000"/>
            </a:xfrm>
            <a:prstGeom prst="ellipse">
              <a:avLst/>
            </a:pr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kern="0">
                <a:solidFill>
                  <a:sysClr val="windowText" lastClr="000000"/>
                </a:solidFill>
              </a:endParaRPr>
            </a:p>
          </p:txBody>
        </p:sp>
      </p:grpSp>
      <p:sp>
        <p:nvSpPr>
          <p:cNvPr id="47" name="AutoShape 18"/>
          <p:cNvSpPr>
            <a:spLocks noChangeArrowheads="1"/>
          </p:cNvSpPr>
          <p:nvPr/>
        </p:nvSpPr>
        <p:spPr bwMode="auto">
          <a:xfrm rot="571902">
            <a:off x="1600200" y="1170256"/>
            <a:ext cx="3048000" cy="182880"/>
          </a:xfrm>
          <a:prstGeom prst="rightArrow">
            <a:avLst>
              <a:gd name="adj1" fmla="val 50000"/>
              <a:gd name="adj2" fmla="val 500000"/>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eaLnBrk="0" hangingPunct="0">
              <a:defRPr/>
            </a:pPr>
            <a:endParaRPr lang="en-US" sz="3600" kern="0">
              <a:solidFill>
                <a:sysClr val="windowText" lastClr="000000"/>
              </a:solidFill>
              <a:latin typeface="Times New Roman" pitchFamily="18" charset="0"/>
            </a:endParaRPr>
          </a:p>
        </p:txBody>
      </p:sp>
      <p:sp>
        <p:nvSpPr>
          <p:cNvPr id="48" name="AutoShape 19"/>
          <p:cNvSpPr>
            <a:spLocks noChangeArrowheads="1"/>
          </p:cNvSpPr>
          <p:nvPr/>
        </p:nvSpPr>
        <p:spPr bwMode="auto">
          <a:xfrm rot="368571" flipV="1">
            <a:off x="1596904" y="2410025"/>
            <a:ext cx="2651945" cy="182531"/>
          </a:xfrm>
          <a:prstGeom prst="rightArrow">
            <a:avLst>
              <a:gd name="adj1" fmla="val 50000"/>
              <a:gd name="adj2" fmla="val 275000"/>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en-US" kern="0">
              <a:solidFill>
                <a:sysClr val="windowText" lastClr="000000"/>
              </a:solidFill>
            </a:endParaRPr>
          </a:p>
        </p:txBody>
      </p:sp>
      <p:sp>
        <p:nvSpPr>
          <p:cNvPr id="49" name="AutoShape 20"/>
          <p:cNvSpPr>
            <a:spLocks noChangeArrowheads="1"/>
          </p:cNvSpPr>
          <p:nvPr/>
        </p:nvSpPr>
        <p:spPr bwMode="auto">
          <a:xfrm rot="21417544" flipV="1">
            <a:off x="1602786" y="3705180"/>
            <a:ext cx="2935884" cy="210472"/>
          </a:xfrm>
          <a:prstGeom prst="rightArrow">
            <a:avLst>
              <a:gd name="adj1" fmla="val 50000"/>
              <a:gd name="adj2" fmla="val 491389"/>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en-US" kern="0">
              <a:solidFill>
                <a:sysClr val="windowText" lastClr="000000"/>
              </a:solidFill>
            </a:endParaRPr>
          </a:p>
        </p:txBody>
      </p:sp>
      <p:sp>
        <p:nvSpPr>
          <p:cNvPr id="50" name="AutoShape 21"/>
          <p:cNvSpPr>
            <a:spLocks noChangeArrowheads="1"/>
          </p:cNvSpPr>
          <p:nvPr/>
        </p:nvSpPr>
        <p:spPr bwMode="auto">
          <a:xfrm rot="20746194" flipV="1">
            <a:off x="1434130" y="4883523"/>
            <a:ext cx="4924425" cy="215264"/>
          </a:xfrm>
          <a:prstGeom prst="rightArrow">
            <a:avLst>
              <a:gd name="adj1" fmla="val 50000"/>
              <a:gd name="adj2" fmla="val 686285"/>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en-US" kern="0">
              <a:solidFill>
                <a:sysClr val="windowText" lastClr="000000"/>
              </a:solidFill>
            </a:endParaRPr>
          </a:p>
        </p:txBody>
      </p:sp>
      <p:sp>
        <p:nvSpPr>
          <p:cNvPr id="51" name="Oval 22"/>
          <p:cNvSpPr>
            <a:spLocks noChangeArrowheads="1"/>
          </p:cNvSpPr>
          <p:nvPr/>
        </p:nvSpPr>
        <p:spPr bwMode="auto">
          <a:xfrm>
            <a:off x="4114800" y="2423160"/>
            <a:ext cx="1219200" cy="640080"/>
          </a:xfrm>
          <a:prstGeom prst="ellipse">
            <a:avLst/>
          </a:pr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r>
              <a:rPr lang="en-US" sz="2400" kern="0" dirty="0">
                <a:solidFill>
                  <a:srgbClr val="FF0000"/>
                </a:solidFill>
                <a:latin typeface="Times New Roman" pitchFamily="18" charset="0"/>
              </a:rPr>
              <a:t>QT B</a:t>
            </a:r>
          </a:p>
        </p:txBody>
      </p:sp>
      <p:sp>
        <p:nvSpPr>
          <p:cNvPr id="52" name="Oval 23"/>
          <p:cNvSpPr>
            <a:spLocks noChangeArrowheads="1"/>
          </p:cNvSpPr>
          <p:nvPr/>
        </p:nvSpPr>
        <p:spPr bwMode="auto">
          <a:xfrm>
            <a:off x="4572000" y="1325880"/>
            <a:ext cx="1219200" cy="640080"/>
          </a:xfrm>
          <a:prstGeom prst="ellipse">
            <a:avLst/>
          </a:pr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r>
              <a:rPr lang="en-US" sz="2400" kern="0" dirty="0">
                <a:solidFill>
                  <a:sysClr val="windowText" lastClr="000000"/>
                </a:solidFill>
                <a:latin typeface="Times New Roman" pitchFamily="18" charset="0"/>
              </a:rPr>
              <a:t>QT A</a:t>
            </a:r>
          </a:p>
        </p:txBody>
      </p:sp>
      <p:sp>
        <p:nvSpPr>
          <p:cNvPr id="53" name="Oval 24"/>
          <p:cNvSpPr>
            <a:spLocks noChangeArrowheads="1"/>
          </p:cNvSpPr>
          <p:nvPr/>
        </p:nvSpPr>
        <p:spPr bwMode="auto">
          <a:xfrm>
            <a:off x="4343400" y="3337560"/>
            <a:ext cx="1219200" cy="640080"/>
          </a:xfrm>
          <a:prstGeom prst="ellipse">
            <a:avLst/>
          </a:pr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r>
              <a:rPr lang="en-US" sz="2400" kern="0" dirty="0">
                <a:solidFill>
                  <a:srgbClr val="0000FF"/>
                </a:solidFill>
                <a:latin typeface="Times New Roman" pitchFamily="18" charset="0"/>
              </a:rPr>
              <a:t>QT C</a:t>
            </a:r>
          </a:p>
        </p:txBody>
      </p:sp>
      <p:sp>
        <p:nvSpPr>
          <p:cNvPr id="54" name="Oval 25"/>
          <p:cNvSpPr>
            <a:spLocks noChangeArrowheads="1"/>
          </p:cNvSpPr>
          <p:nvPr/>
        </p:nvSpPr>
        <p:spPr bwMode="auto">
          <a:xfrm>
            <a:off x="6019800" y="3749040"/>
            <a:ext cx="1219200" cy="640080"/>
          </a:xfrm>
          <a:prstGeom prst="ellipse">
            <a:avLst/>
          </a:pr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r>
              <a:rPr lang="en-US" sz="2400" kern="0" dirty="0">
                <a:solidFill>
                  <a:srgbClr val="FF0066"/>
                </a:solidFill>
                <a:latin typeface="Times New Roman" pitchFamily="18" charset="0"/>
              </a:rPr>
              <a:t>QT D</a:t>
            </a:r>
          </a:p>
        </p:txBody>
      </p:sp>
      <p:sp>
        <p:nvSpPr>
          <p:cNvPr id="55" name="Oval 26"/>
          <p:cNvSpPr>
            <a:spLocks noChangeArrowheads="1"/>
          </p:cNvSpPr>
          <p:nvPr/>
        </p:nvSpPr>
        <p:spPr bwMode="auto">
          <a:xfrm>
            <a:off x="4038600" y="685800"/>
            <a:ext cx="3657600" cy="4206240"/>
          </a:xfrm>
          <a:prstGeom prst="ellipse">
            <a:avLst/>
          </a:prstGeom>
          <a:noFill/>
          <a:ln w="9525">
            <a:solidFill>
              <a:sysClr val="windowText" lastClr="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kern="0">
              <a:solidFill>
                <a:sysClr val="windowText" lastClr="000000"/>
              </a:solidFill>
            </a:endParaRPr>
          </a:p>
        </p:txBody>
      </p:sp>
      <p:sp>
        <p:nvSpPr>
          <p:cNvPr id="56" name="Rectangle 27"/>
          <p:cNvSpPr>
            <a:spLocks noChangeArrowheads="1"/>
          </p:cNvSpPr>
          <p:nvPr/>
        </p:nvSpPr>
        <p:spPr bwMode="auto">
          <a:xfrm>
            <a:off x="3505200" y="-45718"/>
            <a:ext cx="5181600" cy="5653278"/>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kern="0">
              <a:solidFill>
                <a:sysClr val="windowText" lastClr="000000"/>
              </a:solidFill>
            </a:endParaRPr>
          </a:p>
        </p:txBody>
      </p:sp>
      <p:sp>
        <p:nvSpPr>
          <p:cNvPr id="57" name="Text Box 28"/>
          <p:cNvSpPr txBox="1">
            <a:spLocks noChangeArrowheads="1"/>
          </p:cNvSpPr>
          <p:nvPr/>
        </p:nvSpPr>
        <p:spPr bwMode="auto">
          <a:xfrm>
            <a:off x="5486400" y="45721"/>
            <a:ext cx="2819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400" dirty="0" err="1">
                <a:solidFill>
                  <a:prstClr val="black"/>
                </a:solidFill>
                <a:latin typeface="Times New Roman" pitchFamily="18" charset="0"/>
              </a:rPr>
              <a:t>Môi</a:t>
            </a:r>
            <a:r>
              <a:rPr lang="en-US" sz="2400" dirty="0">
                <a:solidFill>
                  <a:prstClr val="black"/>
                </a:solidFill>
                <a:latin typeface="Times New Roman" pitchFamily="18" charset="0"/>
              </a:rPr>
              <a:t> </a:t>
            </a:r>
            <a:r>
              <a:rPr lang="en-US" sz="2400" dirty="0" err="1">
                <a:solidFill>
                  <a:prstClr val="black"/>
                </a:solidFill>
                <a:latin typeface="Times New Roman" pitchFamily="18" charset="0"/>
              </a:rPr>
              <a:t>trường</a:t>
            </a:r>
            <a:r>
              <a:rPr lang="en-US" sz="2400" dirty="0">
                <a:solidFill>
                  <a:prstClr val="black"/>
                </a:solidFill>
                <a:latin typeface="Times New Roman" pitchFamily="18" charset="0"/>
              </a:rPr>
              <a:t> </a:t>
            </a:r>
            <a:r>
              <a:rPr lang="en-US" sz="2400" dirty="0" err="1">
                <a:solidFill>
                  <a:prstClr val="black"/>
                </a:solidFill>
                <a:latin typeface="Times New Roman" pitchFamily="18" charset="0"/>
              </a:rPr>
              <a:t>sống</a:t>
            </a:r>
            <a:endParaRPr lang="en-US" sz="2400" dirty="0">
              <a:solidFill>
                <a:prstClr val="black"/>
              </a:solidFill>
              <a:latin typeface="Times New Roman" pitchFamily="18" charset="0"/>
            </a:endParaRPr>
          </a:p>
        </p:txBody>
      </p:sp>
      <p:sp>
        <p:nvSpPr>
          <p:cNvPr id="58" name="AutoShape 29"/>
          <p:cNvSpPr>
            <a:spLocks noChangeArrowheads="1"/>
          </p:cNvSpPr>
          <p:nvPr/>
        </p:nvSpPr>
        <p:spPr bwMode="auto">
          <a:xfrm>
            <a:off x="5867400" y="5623560"/>
            <a:ext cx="685800" cy="640080"/>
          </a:xfrm>
          <a:prstGeom prst="downArrow">
            <a:avLst>
              <a:gd name="adj1" fmla="val 50000"/>
              <a:gd name="adj2" fmla="val 25000"/>
            </a:avLst>
          </a:prstGeom>
          <a:solidFill>
            <a:srgbClr val="4F81BD"/>
          </a:solidFill>
          <a:ln w="9525">
            <a:solidFill>
              <a:sysClr val="windowText" lastClr="000000"/>
            </a:solidFill>
            <a:miter lim="800000"/>
            <a:headEnd/>
            <a:tailEnd/>
          </a:ln>
        </p:spPr>
        <p:txBody>
          <a:bodyPr wrap="none" anchor="ctr"/>
          <a:lstStyle/>
          <a:p>
            <a:pPr>
              <a:defRPr/>
            </a:pPr>
            <a:endParaRPr lang="en-US" kern="0">
              <a:solidFill>
                <a:sysClr val="windowText" lastClr="000000"/>
              </a:solidFill>
            </a:endParaRPr>
          </a:p>
        </p:txBody>
      </p:sp>
      <p:sp>
        <p:nvSpPr>
          <p:cNvPr id="59" name="Text Box 30"/>
          <p:cNvSpPr txBox="1">
            <a:spLocks noChangeArrowheads="1"/>
          </p:cNvSpPr>
          <p:nvPr/>
        </p:nvSpPr>
        <p:spPr bwMode="auto">
          <a:xfrm>
            <a:off x="3886200" y="6225542"/>
            <a:ext cx="487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pPr>
            <a:r>
              <a:rPr lang="en-US" sz="3600" dirty="0" err="1">
                <a:solidFill>
                  <a:prstClr val="black"/>
                </a:solidFill>
                <a:latin typeface="Times New Roman" pitchFamily="18" charset="0"/>
              </a:rPr>
              <a:t>Hệ</a:t>
            </a:r>
            <a:r>
              <a:rPr lang="en-US" sz="3600" dirty="0">
                <a:solidFill>
                  <a:prstClr val="black"/>
                </a:solidFill>
                <a:latin typeface="Times New Roman" pitchFamily="18" charset="0"/>
              </a:rPr>
              <a:t> </a:t>
            </a:r>
            <a:r>
              <a:rPr lang="en-US" sz="3600" dirty="0" err="1">
                <a:solidFill>
                  <a:prstClr val="black"/>
                </a:solidFill>
                <a:latin typeface="Times New Roman" pitchFamily="18" charset="0"/>
              </a:rPr>
              <a:t>sinh</a:t>
            </a:r>
            <a:r>
              <a:rPr lang="en-US" sz="3600" dirty="0">
                <a:solidFill>
                  <a:prstClr val="black"/>
                </a:solidFill>
                <a:latin typeface="Times New Roman" pitchFamily="18" charset="0"/>
              </a:rPr>
              <a:t> </a:t>
            </a:r>
            <a:r>
              <a:rPr lang="en-US" sz="3600" dirty="0" err="1">
                <a:solidFill>
                  <a:prstClr val="black"/>
                </a:solidFill>
                <a:latin typeface="Times New Roman" pitchFamily="18" charset="0"/>
              </a:rPr>
              <a:t>thái</a:t>
            </a:r>
            <a:endParaRPr lang="en-US" sz="3600" dirty="0">
              <a:solidFill>
                <a:prstClr val="black"/>
              </a:solidFill>
              <a:latin typeface="Times New Roman" pitchFamily="18" charset="0"/>
            </a:endParaRPr>
          </a:p>
        </p:txBody>
      </p:sp>
      <p:sp>
        <p:nvSpPr>
          <p:cNvPr id="60" name="Text Box 31"/>
          <p:cNvSpPr txBox="1">
            <a:spLocks noChangeArrowheads="1"/>
          </p:cNvSpPr>
          <p:nvPr/>
        </p:nvSpPr>
        <p:spPr bwMode="auto">
          <a:xfrm>
            <a:off x="6248400" y="1783082"/>
            <a:ext cx="121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spcBef>
                <a:spcPct val="50000"/>
              </a:spcBef>
            </a:pPr>
            <a:r>
              <a:rPr lang="en-US" sz="2400" dirty="0" err="1">
                <a:solidFill>
                  <a:prstClr val="black"/>
                </a:solidFill>
                <a:latin typeface="Times New Roman" pitchFamily="18" charset="0"/>
              </a:rPr>
              <a:t>Quần</a:t>
            </a:r>
            <a:r>
              <a:rPr lang="en-US" sz="2400" dirty="0">
                <a:solidFill>
                  <a:prstClr val="black"/>
                </a:solidFill>
                <a:latin typeface="Times New Roman" pitchFamily="18" charset="0"/>
              </a:rPr>
              <a:t> </a:t>
            </a:r>
            <a:r>
              <a:rPr lang="en-US" sz="2400" dirty="0" err="1">
                <a:solidFill>
                  <a:prstClr val="black"/>
                </a:solidFill>
                <a:latin typeface="Times New Roman" pitchFamily="18" charset="0"/>
              </a:rPr>
              <a:t>xã</a:t>
            </a:r>
            <a:r>
              <a:rPr lang="en-US" sz="2400" dirty="0">
                <a:solidFill>
                  <a:prstClr val="black"/>
                </a:solidFill>
                <a:latin typeface="Times New Roman" pitchFamily="18" charset="0"/>
              </a:rPr>
              <a:t> </a:t>
            </a:r>
            <a:r>
              <a:rPr lang="en-US" sz="2400" dirty="0" err="1">
                <a:solidFill>
                  <a:prstClr val="black"/>
                </a:solidFill>
                <a:latin typeface="Times New Roman" pitchFamily="18" charset="0"/>
              </a:rPr>
              <a:t>sinh</a:t>
            </a:r>
            <a:r>
              <a:rPr lang="en-US" sz="2400" dirty="0">
                <a:solidFill>
                  <a:prstClr val="black"/>
                </a:solidFill>
                <a:latin typeface="Times New Roman" pitchFamily="18" charset="0"/>
              </a:rPr>
              <a:t> </a:t>
            </a:r>
            <a:r>
              <a:rPr lang="en-US" sz="2400" dirty="0" err="1">
                <a:solidFill>
                  <a:prstClr val="black"/>
                </a:solidFill>
                <a:latin typeface="Times New Roman" pitchFamily="18" charset="0"/>
              </a:rPr>
              <a:t>vật</a:t>
            </a:r>
            <a:endParaRPr lang="en-US" sz="2400" dirty="0">
              <a:solidFill>
                <a:prstClr val="black"/>
              </a:solidFill>
              <a:latin typeface="Times New Roman" pitchFamily="18" charset="0"/>
            </a:endParaRPr>
          </a:p>
        </p:txBody>
      </p:sp>
      <p:grpSp>
        <p:nvGrpSpPr>
          <p:cNvPr id="6" name="Group 5"/>
          <p:cNvGrpSpPr/>
          <p:nvPr/>
        </p:nvGrpSpPr>
        <p:grpSpPr>
          <a:xfrm>
            <a:off x="4800603" y="1526355"/>
            <a:ext cx="1729229" cy="2573521"/>
            <a:chOff x="4800600" y="1919661"/>
            <a:chExt cx="1729229" cy="2144601"/>
          </a:xfrm>
        </p:grpSpPr>
        <p:sp>
          <p:nvSpPr>
            <p:cNvPr id="62" name="AutoShape 33"/>
            <p:cNvSpPr>
              <a:spLocks noChangeArrowheads="1"/>
            </p:cNvSpPr>
            <p:nvPr/>
          </p:nvSpPr>
          <p:spPr bwMode="auto">
            <a:xfrm>
              <a:off x="4800600" y="2286000"/>
              <a:ext cx="349250" cy="441832"/>
            </a:xfrm>
            <a:prstGeom prst="upDownArrow">
              <a:avLst>
                <a:gd name="adj1" fmla="val 50000"/>
                <a:gd name="adj2" fmla="val 25000"/>
              </a:avLst>
            </a:prstGeom>
            <a:solidFill>
              <a:srgbClr val="4F81BD"/>
            </a:solidFill>
            <a:ln w="9525">
              <a:solidFill>
                <a:sysClr val="windowText" lastClr="000000"/>
              </a:solidFill>
              <a:miter lim="800000"/>
              <a:headEnd/>
              <a:tailEnd/>
            </a:ln>
          </p:spPr>
          <p:txBody>
            <a:bodyPr wrap="none" anchor="ctr"/>
            <a:lstStyle/>
            <a:p>
              <a:pPr>
                <a:defRPr/>
              </a:pPr>
              <a:endParaRPr lang="en-US" kern="0">
                <a:solidFill>
                  <a:sysClr val="windowText" lastClr="000000"/>
                </a:solidFill>
              </a:endParaRPr>
            </a:p>
          </p:txBody>
        </p:sp>
        <p:sp>
          <p:nvSpPr>
            <p:cNvPr id="63" name="AutoShape 34"/>
            <p:cNvSpPr>
              <a:spLocks noChangeArrowheads="1"/>
            </p:cNvSpPr>
            <p:nvPr/>
          </p:nvSpPr>
          <p:spPr bwMode="auto">
            <a:xfrm>
              <a:off x="4887913" y="3162300"/>
              <a:ext cx="261938" cy="265099"/>
            </a:xfrm>
            <a:prstGeom prst="upDownArrow">
              <a:avLst>
                <a:gd name="adj1" fmla="val 50000"/>
                <a:gd name="adj2" fmla="val 20000"/>
              </a:avLst>
            </a:prstGeom>
            <a:solidFill>
              <a:srgbClr val="4F81BD"/>
            </a:solidFill>
            <a:ln w="9525">
              <a:solidFill>
                <a:sysClr val="windowText" lastClr="000000"/>
              </a:solidFill>
              <a:miter lim="800000"/>
              <a:headEnd/>
              <a:tailEnd/>
            </a:ln>
          </p:spPr>
          <p:txBody>
            <a:bodyPr wrap="none" anchor="ctr"/>
            <a:lstStyle/>
            <a:p>
              <a:pPr>
                <a:defRPr/>
              </a:pPr>
              <a:endParaRPr lang="en-US" kern="0">
                <a:solidFill>
                  <a:sysClr val="windowText" lastClr="000000"/>
                </a:solidFill>
              </a:endParaRPr>
            </a:p>
          </p:txBody>
        </p:sp>
        <p:sp>
          <p:nvSpPr>
            <p:cNvPr id="64" name="AutoShape 35"/>
            <p:cNvSpPr>
              <a:spLocks noChangeArrowheads="1"/>
            </p:cNvSpPr>
            <p:nvPr/>
          </p:nvSpPr>
          <p:spPr bwMode="auto">
            <a:xfrm rot="16701273">
              <a:off x="5636342" y="3579462"/>
              <a:ext cx="276421" cy="609198"/>
            </a:xfrm>
            <a:prstGeom prst="upDownArrow">
              <a:avLst>
                <a:gd name="adj1" fmla="val 50000"/>
                <a:gd name="adj2" fmla="val 32647"/>
              </a:avLst>
            </a:prstGeom>
            <a:solidFill>
              <a:srgbClr val="4F81BD"/>
            </a:solidFill>
            <a:ln w="9525">
              <a:solidFill>
                <a:sysClr val="windowText" lastClr="000000"/>
              </a:solidFill>
              <a:miter lim="800000"/>
              <a:headEnd/>
              <a:tailEnd/>
            </a:ln>
          </p:spPr>
          <p:txBody>
            <a:bodyPr wrap="none" anchor="ctr"/>
            <a:lstStyle/>
            <a:p>
              <a:pPr>
                <a:defRPr/>
              </a:pPr>
              <a:endParaRPr lang="en-US" kern="0">
                <a:solidFill>
                  <a:sysClr val="windowText" lastClr="000000"/>
                </a:solidFill>
              </a:endParaRPr>
            </a:p>
          </p:txBody>
        </p:sp>
        <p:sp>
          <p:nvSpPr>
            <p:cNvPr id="65" name="AutoShape 36"/>
            <p:cNvSpPr>
              <a:spLocks noChangeArrowheads="1"/>
            </p:cNvSpPr>
            <p:nvPr/>
          </p:nvSpPr>
          <p:spPr bwMode="auto">
            <a:xfrm rot="7245583">
              <a:off x="5687934" y="2756874"/>
              <a:ext cx="322169" cy="1361620"/>
            </a:xfrm>
            <a:prstGeom prst="upDownArrow">
              <a:avLst>
                <a:gd name="adj1" fmla="val 50000"/>
                <a:gd name="adj2" fmla="val 65829"/>
              </a:avLst>
            </a:prstGeom>
            <a:solidFill>
              <a:srgbClr val="4F81BD"/>
            </a:solidFill>
            <a:ln w="9525">
              <a:solidFill>
                <a:sysClr val="windowText" lastClr="000000"/>
              </a:solidFill>
              <a:miter lim="800000"/>
              <a:headEnd/>
              <a:tailEnd/>
            </a:ln>
          </p:spPr>
          <p:txBody>
            <a:bodyPr wrap="none" anchor="ctr"/>
            <a:lstStyle/>
            <a:p>
              <a:pPr>
                <a:defRPr/>
              </a:pPr>
              <a:endParaRPr lang="en-US" kern="0">
                <a:solidFill>
                  <a:sysClr val="windowText" lastClr="000000"/>
                </a:solidFill>
              </a:endParaRPr>
            </a:p>
          </p:txBody>
        </p:sp>
        <p:sp>
          <p:nvSpPr>
            <p:cNvPr id="66" name="AutoShape 37"/>
            <p:cNvSpPr>
              <a:spLocks noChangeArrowheads="1"/>
            </p:cNvSpPr>
            <p:nvPr/>
          </p:nvSpPr>
          <p:spPr bwMode="auto">
            <a:xfrm rot="3058965">
              <a:off x="5151050" y="2864416"/>
              <a:ext cx="2144601" cy="255091"/>
            </a:xfrm>
            <a:prstGeom prst="leftRightArrow">
              <a:avLst>
                <a:gd name="adj1" fmla="val 50000"/>
                <a:gd name="adj2" fmla="val 123600"/>
              </a:avLst>
            </a:prstGeom>
            <a:solidFill>
              <a:srgbClr val="4F81BD"/>
            </a:solidFill>
            <a:ln w="9525">
              <a:solidFill>
                <a:sysClr val="windowText" lastClr="000000"/>
              </a:solidFill>
              <a:miter lim="800000"/>
              <a:headEnd/>
              <a:tailEnd/>
            </a:ln>
          </p:spPr>
          <p:txBody>
            <a:bodyPr wrap="none" anchor="ctr"/>
            <a:lstStyle/>
            <a:p>
              <a:pPr>
                <a:defRPr/>
              </a:pPr>
              <a:endParaRPr lang="en-US" kern="0">
                <a:solidFill>
                  <a:sysClr val="windowText" lastClr="000000"/>
                </a:solidFill>
              </a:endParaRPr>
            </a:p>
          </p:txBody>
        </p:sp>
      </p:grpSp>
    </p:spTree>
    <p:extLst>
      <p:ext uri="{BB962C8B-B14F-4D97-AF65-F5344CB8AC3E}">
        <p14:creationId xmlns:p14="http://schemas.microsoft.com/office/powerpoint/2010/main" val="168312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circle(in)">
                                      <p:cBhvr>
                                        <p:cTn id="10" dur="20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 calcmode="lin" valueType="num">
                                      <p:cBhvr>
                                        <p:cTn id="15" dur="500" fill="hold"/>
                                        <p:tgtEl>
                                          <p:spTgt spid="52"/>
                                        </p:tgtEl>
                                        <p:attrNameLst>
                                          <p:attrName>ppt_w</p:attrName>
                                        </p:attrNameLst>
                                      </p:cBhvr>
                                      <p:tavLst>
                                        <p:tav tm="0">
                                          <p:val>
                                            <p:fltVal val="0"/>
                                          </p:val>
                                        </p:tav>
                                        <p:tav tm="100000">
                                          <p:val>
                                            <p:strVal val="#ppt_w"/>
                                          </p:val>
                                        </p:tav>
                                      </p:tavLst>
                                    </p:anim>
                                    <p:anim calcmode="lin" valueType="num">
                                      <p:cBhvr>
                                        <p:cTn id="16" dur="500" fill="hold"/>
                                        <p:tgtEl>
                                          <p:spTgt spid="52"/>
                                        </p:tgtEl>
                                        <p:attrNameLst>
                                          <p:attrName>ppt_h</p:attrName>
                                        </p:attrNameLst>
                                      </p:cBhvr>
                                      <p:tavLst>
                                        <p:tav tm="0">
                                          <p:val>
                                            <p:fltVal val="0"/>
                                          </p:val>
                                        </p:tav>
                                        <p:tav tm="100000">
                                          <p:val>
                                            <p:strVal val="#ppt_h"/>
                                          </p:val>
                                        </p:tav>
                                      </p:tavLst>
                                    </p:anim>
                                    <p:animEffect transition="in" filter="fade">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circle(in)">
                                      <p:cBhvr>
                                        <p:cTn id="25" dur="20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51"/>
                                        </p:tgtEl>
                                        <p:attrNameLst>
                                          <p:attrName>style.visibility</p:attrName>
                                        </p:attrNameLst>
                                      </p:cBhvr>
                                      <p:to>
                                        <p:strVal val="visible"/>
                                      </p:to>
                                    </p:set>
                                    <p:anim calcmode="lin" valueType="num">
                                      <p:cBhvr>
                                        <p:cTn id="30" dur="500" fill="hold"/>
                                        <p:tgtEl>
                                          <p:spTgt spid="51"/>
                                        </p:tgtEl>
                                        <p:attrNameLst>
                                          <p:attrName>ppt_w</p:attrName>
                                        </p:attrNameLst>
                                      </p:cBhvr>
                                      <p:tavLst>
                                        <p:tav tm="0">
                                          <p:val>
                                            <p:fltVal val="0"/>
                                          </p:val>
                                        </p:tav>
                                        <p:tav tm="100000">
                                          <p:val>
                                            <p:strVal val="#ppt_w"/>
                                          </p:val>
                                        </p:tav>
                                      </p:tavLst>
                                    </p:anim>
                                    <p:anim calcmode="lin" valueType="num">
                                      <p:cBhvr>
                                        <p:cTn id="31" dur="500" fill="hold"/>
                                        <p:tgtEl>
                                          <p:spTgt spid="51"/>
                                        </p:tgtEl>
                                        <p:attrNameLst>
                                          <p:attrName>ppt_h</p:attrName>
                                        </p:attrNameLst>
                                      </p:cBhvr>
                                      <p:tavLst>
                                        <p:tav tm="0">
                                          <p:val>
                                            <p:fltVal val="0"/>
                                          </p:val>
                                        </p:tav>
                                        <p:tav tm="100000">
                                          <p:val>
                                            <p:strVal val="#ppt_h"/>
                                          </p:val>
                                        </p:tav>
                                      </p:tavLst>
                                    </p:anim>
                                    <p:animEffect transition="in" filter="fade">
                                      <p:cBhvr>
                                        <p:cTn id="32" dur="5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ircle(in)">
                                      <p:cBhvr>
                                        <p:cTn id="37" dur="2000"/>
                                        <p:tgtEl>
                                          <p:spTgt spid="4"/>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circle(in)">
                                      <p:cBhvr>
                                        <p:cTn id="40" dur="2000"/>
                                        <p:tgtEl>
                                          <p:spTgt spid="4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53"/>
                                        </p:tgtEl>
                                        <p:attrNameLst>
                                          <p:attrName>style.visibility</p:attrName>
                                        </p:attrNameLst>
                                      </p:cBhvr>
                                      <p:to>
                                        <p:strVal val="visible"/>
                                      </p:to>
                                    </p:set>
                                    <p:anim calcmode="lin" valueType="num">
                                      <p:cBhvr>
                                        <p:cTn id="45" dur="500" fill="hold"/>
                                        <p:tgtEl>
                                          <p:spTgt spid="53"/>
                                        </p:tgtEl>
                                        <p:attrNameLst>
                                          <p:attrName>ppt_w</p:attrName>
                                        </p:attrNameLst>
                                      </p:cBhvr>
                                      <p:tavLst>
                                        <p:tav tm="0">
                                          <p:val>
                                            <p:fltVal val="0"/>
                                          </p:val>
                                        </p:tav>
                                        <p:tav tm="100000">
                                          <p:val>
                                            <p:strVal val="#ppt_w"/>
                                          </p:val>
                                        </p:tav>
                                      </p:tavLst>
                                    </p:anim>
                                    <p:anim calcmode="lin" valueType="num">
                                      <p:cBhvr>
                                        <p:cTn id="46" dur="500" fill="hold"/>
                                        <p:tgtEl>
                                          <p:spTgt spid="53"/>
                                        </p:tgtEl>
                                        <p:attrNameLst>
                                          <p:attrName>ppt_h</p:attrName>
                                        </p:attrNameLst>
                                      </p:cBhvr>
                                      <p:tavLst>
                                        <p:tav tm="0">
                                          <p:val>
                                            <p:fltVal val="0"/>
                                          </p:val>
                                        </p:tav>
                                        <p:tav tm="100000">
                                          <p:val>
                                            <p:strVal val="#ppt_h"/>
                                          </p:val>
                                        </p:tav>
                                      </p:tavLst>
                                    </p:anim>
                                    <p:animEffect transition="in" filter="fade">
                                      <p:cBhvr>
                                        <p:cTn id="47" dur="500"/>
                                        <p:tgtEl>
                                          <p:spTgt spid="53"/>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circle(in)">
                                      <p:cBhvr>
                                        <p:cTn id="52" dur="2000"/>
                                        <p:tgtEl>
                                          <p:spTgt spid="5"/>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circle(in)">
                                      <p:cBhvr>
                                        <p:cTn id="55" dur="2000"/>
                                        <p:tgtEl>
                                          <p:spTgt spid="50"/>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54"/>
                                        </p:tgtEl>
                                        <p:attrNameLst>
                                          <p:attrName>style.visibility</p:attrName>
                                        </p:attrNameLst>
                                      </p:cBhvr>
                                      <p:to>
                                        <p:strVal val="visible"/>
                                      </p:to>
                                    </p:set>
                                    <p:anim calcmode="lin" valueType="num">
                                      <p:cBhvr>
                                        <p:cTn id="60" dur="500" fill="hold"/>
                                        <p:tgtEl>
                                          <p:spTgt spid="54"/>
                                        </p:tgtEl>
                                        <p:attrNameLst>
                                          <p:attrName>ppt_w</p:attrName>
                                        </p:attrNameLst>
                                      </p:cBhvr>
                                      <p:tavLst>
                                        <p:tav tm="0">
                                          <p:val>
                                            <p:fltVal val="0"/>
                                          </p:val>
                                        </p:tav>
                                        <p:tav tm="100000">
                                          <p:val>
                                            <p:strVal val="#ppt_w"/>
                                          </p:val>
                                        </p:tav>
                                      </p:tavLst>
                                    </p:anim>
                                    <p:anim calcmode="lin" valueType="num">
                                      <p:cBhvr>
                                        <p:cTn id="61" dur="500" fill="hold"/>
                                        <p:tgtEl>
                                          <p:spTgt spid="54"/>
                                        </p:tgtEl>
                                        <p:attrNameLst>
                                          <p:attrName>ppt_h</p:attrName>
                                        </p:attrNameLst>
                                      </p:cBhvr>
                                      <p:tavLst>
                                        <p:tav tm="0">
                                          <p:val>
                                            <p:fltVal val="0"/>
                                          </p:val>
                                        </p:tav>
                                        <p:tav tm="100000">
                                          <p:val>
                                            <p:strVal val="#ppt_h"/>
                                          </p:val>
                                        </p:tav>
                                      </p:tavLst>
                                    </p:anim>
                                    <p:animEffect transition="in" filter="fade">
                                      <p:cBhvr>
                                        <p:cTn id="62" dur="500"/>
                                        <p:tgtEl>
                                          <p:spTgt spid="54"/>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anim calcmode="lin" valueType="num">
                                      <p:cBhvr>
                                        <p:cTn id="67" dur="500" fill="hold"/>
                                        <p:tgtEl>
                                          <p:spTgt spid="55"/>
                                        </p:tgtEl>
                                        <p:attrNameLst>
                                          <p:attrName>ppt_w</p:attrName>
                                        </p:attrNameLst>
                                      </p:cBhvr>
                                      <p:tavLst>
                                        <p:tav tm="0">
                                          <p:val>
                                            <p:fltVal val="0"/>
                                          </p:val>
                                        </p:tav>
                                        <p:tav tm="100000">
                                          <p:val>
                                            <p:strVal val="#ppt_w"/>
                                          </p:val>
                                        </p:tav>
                                      </p:tavLst>
                                    </p:anim>
                                    <p:anim calcmode="lin" valueType="num">
                                      <p:cBhvr>
                                        <p:cTn id="68" dur="500" fill="hold"/>
                                        <p:tgtEl>
                                          <p:spTgt spid="55"/>
                                        </p:tgtEl>
                                        <p:attrNameLst>
                                          <p:attrName>ppt_h</p:attrName>
                                        </p:attrNameLst>
                                      </p:cBhvr>
                                      <p:tavLst>
                                        <p:tav tm="0">
                                          <p:val>
                                            <p:fltVal val="0"/>
                                          </p:val>
                                        </p:tav>
                                        <p:tav tm="100000">
                                          <p:val>
                                            <p:strVal val="#ppt_h"/>
                                          </p:val>
                                        </p:tav>
                                      </p:tavLst>
                                    </p:anim>
                                    <p:animEffect transition="in" filter="fade">
                                      <p:cBhvr>
                                        <p:cTn id="69" dur="500"/>
                                        <p:tgtEl>
                                          <p:spTgt spid="55"/>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grpId="0" nodeType="clickEffect">
                                  <p:stCondLst>
                                    <p:cond delay="0"/>
                                  </p:stCondLst>
                                  <p:childTnLst>
                                    <p:set>
                                      <p:cBhvr>
                                        <p:cTn id="73" dur="1" fill="hold">
                                          <p:stCondLst>
                                            <p:cond delay="0"/>
                                          </p:stCondLst>
                                        </p:cTn>
                                        <p:tgtEl>
                                          <p:spTgt spid="60"/>
                                        </p:tgtEl>
                                        <p:attrNameLst>
                                          <p:attrName>style.visibility</p:attrName>
                                        </p:attrNameLst>
                                      </p:cBhvr>
                                      <p:to>
                                        <p:strVal val="visible"/>
                                      </p:to>
                                    </p:set>
                                    <p:animEffect transition="in" filter="wheel(1)">
                                      <p:cBhvr>
                                        <p:cTn id="74" dur="2000"/>
                                        <p:tgtEl>
                                          <p:spTgt spid="60"/>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grpId="0" nodeType="clickEffect">
                                  <p:stCondLst>
                                    <p:cond delay="0"/>
                                  </p:stCondLst>
                                  <p:childTnLst>
                                    <p:set>
                                      <p:cBhvr>
                                        <p:cTn id="82" dur="1" fill="hold">
                                          <p:stCondLst>
                                            <p:cond delay="0"/>
                                          </p:stCondLst>
                                        </p:cTn>
                                        <p:tgtEl>
                                          <p:spTgt spid="56"/>
                                        </p:tgtEl>
                                        <p:attrNameLst>
                                          <p:attrName>style.visibility</p:attrName>
                                        </p:attrNameLst>
                                      </p:cBhvr>
                                      <p:to>
                                        <p:strVal val="visible"/>
                                      </p:to>
                                    </p:set>
                                    <p:animEffect transition="in" filter="circle(in)">
                                      <p:cBhvr>
                                        <p:cTn id="83" dur="2000"/>
                                        <p:tgtEl>
                                          <p:spTgt spid="56"/>
                                        </p:tgtEl>
                                      </p:cBhvr>
                                    </p:animEffect>
                                  </p:childTnLst>
                                </p:cTn>
                              </p:par>
                              <p:par>
                                <p:cTn id="84" presetID="6" presetClass="entr" presetSubtype="16" fill="hold" grpId="0" nodeType="withEffect">
                                  <p:stCondLst>
                                    <p:cond delay="0"/>
                                  </p:stCondLst>
                                  <p:childTnLst>
                                    <p:set>
                                      <p:cBhvr>
                                        <p:cTn id="85" dur="1" fill="hold">
                                          <p:stCondLst>
                                            <p:cond delay="0"/>
                                          </p:stCondLst>
                                        </p:cTn>
                                        <p:tgtEl>
                                          <p:spTgt spid="57"/>
                                        </p:tgtEl>
                                        <p:attrNameLst>
                                          <p:attrName>style.visibility</p:attrName>
                                        </p:attrNameLst>
                                      </p:cBhvr>
                                      <p:to>
                                        <p:strVal val="visible"/>
                                      </p:to>
                                    </p:set>
                                    <p:animEffect transition="in" filter="circle(in)">
                                      <p:cBhvr>
                                        <p:cTn id="86" dur="2000"/>
                                        <p:tgtEl>
                                          <p:spTgt spid="57"/>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58"/>
                                        </p:tgtEl>
                                        <p:attrNameLst>
                                          <p:attrName>style.visibility</p:attrName>
                                        </p:attrNameLst>
                                      </p:cBhvr>
                                      <p:to>
                                        <p:strVal val="visible"/>
                                      </p:to>
                                    </p:set>
                                    <p:animEffect transition="in" filter="fade">
                                      <p:cBhvr>
                                        <p:cTn id="91" dur="1000"/>
                                        <p:tgtEl>
                                          <p:spTgt spid="58"/>
                                        </p:tgtEl>
                                      </p:cBhvr>
                                    </p:animEffect>
                                    <p:anim calcmode="lin" valueType="num">
                                      <p:cBhvr>
                                        <p:cTn id="92" dur="1000" fill="hold"/>
                                        <p:tgtEl>
                                          <p:spTgt spid="58"/>
                                        </p:tgtEl>
                                        <p:attrNameLst>
                                          <p:attrName>ppt_x</p:attrName>
                                        </p:attrNameLst>
                                      </p:cBhvr>
                                      <p:tavLst>
                                        <p:tav tm="0">
                                          <p:val>
                                            <p:strVal val="#ppt_x"/>
                                          </p:val>
                                        </p:tav>
                                        <p:tav tm="100000">
                                          <p:val>
                                            <p:strVal val="#ppt_x"/>
                                          </p:val>
                                        </p:tav>
                                      </p:tavLst>
                                    </p:anim>
                                    <p:anim calcmode="lin" valueType="num">
                                      <p:cBhvr>
                                        <p:cTn id="93" dur="1000" fill="hold"/>
                                        <p:tgtEl>
                                          <p:spTgt spid="58"/>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59"/>
                                        </p:tgtEl>
                                        <p:attrNameLst>
                                          <p:attrName>style.visibility</p:attrName>
                                        </p:attrNameLst>
                                      </p:cBhvr>
                                      <p:to>
                                        <p:strVal val="visible"/>
                                      </p:to>
                                    </p:set>
                                    <p:animEffect transition="in" filter="fade">
                                      <p:cBhvr>
                                        <p:cTn id="96" dur="1000"/>
                                        <p:tgtEl>
                                          <p:spTgt spid="59"/>
                                        </p:tgtEl>
                                      </p:cBhvr>
                                    </p:animEffect>
                                    <p:anim calcmode="lin" valueType="num">
                                      <p:cBhvr>
                                        <p:cTn id="97" dur="1000" fill="hold"/>
                                        <p:tgtEl>
                                          <p:spTgt spid="59"/>
                                        </p:tgtEl>
                                        <p:attrNameLst>
                                          <p:attrName>ppt_x</p:attrName>
                                        </p:attrNameLst>
                                      </p:cBhvr>
                                      <p:tavLst>
                                        <p:tav tm="0">
                                          <p:val>
                                            <p:strVal val="#ppt_x"/>
                                          </p:val>
                                        </p:tav>
                                        <p:tav tm="100000">
                                          <p:val>
                                            <p:strVal val="#ppt_x"/>
                                          </p:val>
                                        </p:tav>
                                      </p:tavLst>
                                    </p:anim>
                                    <p:anim calcmode="lin" valueType="num">
                                      <p:cBhvr>
                                        <p:cTn id="98"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p:bldP spid="58" grpId="0" animBg="1"/>
      <p:bldP spid="59" grpId="0"/>
      <p:bldP spid="6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ext Box 2">
            <a:extLst>
              <a:ext uri="{FF2B5EF4-FFF2-40B4-BE49-F238E27FC236}">
                <a16:creationId xmlns:a16="http://schemas.microsoft.com/office/drawing/2014/main" id="{1CC224BF-4942-4AF3-BA2C-C47EBD0691AD}"/>
              </a:ext>
            </a:extLst>
          </p:cNvPr>
          <p:cNvSpPr txBox="1">
            <a:spLocks noChangeArrowheads="1"/>
          </p:cNvSpPr>
          <p:nvPr/>
        </p:nvSpPr>
        <p:spPr bwMode="auto">
          <a:xfrm>
            <a:off x="0" y="4445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just">
              <a:spcBef>
                <a:spcPct val="20000"/>
              </a:spcBef>
            </a:pPr>
            <a:r>
              <a:rPr lang="en-US" altLang="en-US" sz="2800" b="1">
                <a:solidFill>
                  <a:srgbClr val="FFFF00"/>
                </a:solidFill>
                <a:latin typeface="VNI-Times" pitchFamily="2" charset="0"/>
                <a:cs typeface="Arial" panose="020B0604020202020204" pitchFamily="34" charset="0"/>
              </a:rPr>
              <a:t> </a:t>
            </a:r>
            <a:r>
              <a:rPr lang="en-US" altLang="en-US" sz="2800" b="1">
                <a:latin typeface="VNI-Times" pitchFamily="2" charset="0"/>
                <a:cs typeface="Arial" panose="020B0604020202020204" pitchFamily="34" charset="0"/>
              </a:rPr>
              <a:t>Neáu nhö röøng bò chaùy maát haàu heát caùc caây goã lôùn, nhoû vaø coû thì ñieàu gì seõ xaûy ra ñoái vôùi caùc loaøi ñoäng vaät? </a:t>
            </a:r>
          </a:p>
        </p:txBody>
      </p:sp>
      <p:pic>
        <p:nvPicPr>
          <p:cNvPr id="212995" name="Picture 3">
            <a:extLst>
              <a:ext uri="{FF2B5EF4-FFF2-40B4-BE49-F238E27FC236}">
                <a16:creationId xmlns:a16="http://schemas.microsoft.com/office/drawing/2014/main" id="{BC8519D4-6E4E-4069-9A3A-3F74105688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791200"/>
          </a:xfrm>
          <a:prstGeom prst="rect">
            <a:avLst/>
          </a:prstGeom>
          <a:noFill/>
          <a:extLst>
            <a:ext uri="{909E8E84-426E-40DD-AFC4-6F175D3DCCD1}">
              <a14:hiddenFill xmlns:a14="http://schemas.microsoft.com/office/drawing/2010/main">
                <a:solidFill>
                  <a:srgbClr val="FFFFFF"/>
                </a:solidFill>
              </a14:hiddenFill>
            </a:ext>
          </a:extLst>
        </p:spPr>
      </p:pic>
      <p:sp>
        <p:nvSpPr>
          <p:cNvPr id="212996" name="Text Box 4">
            <a:extLst>
              <a:ext uri="{FF2B5EF4-FFF2-40B4-BE49-F238E27FC236}">
                <a16:creationId xmlns:a16="http://schemas.microsoft.com/office/drawing/2014/main" id="{6FCBE05C-8C61-4BAE-BEF1-6D8EF483B0DF}"/>
              </a:ext>
            </a:extLst>
          </p:cNvPr>
          <p:cNvSpPr txBox="1">
            <a:spLocks noChangeArrowheads="1"/>
          </p:cNvSpPr>
          <p:nvPr/>
        </p:nvSpPr>
        <p:spPr bwMode="auto">
          <a:xfrm>
            <a:off x="3213100" y="6350000"/>
            <a:ext cx="5867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just">
              <a:spcBef>
                <a:spcPct val="20000"/>
              </a:spcBef>
            </a:pPr>
            <a:r>
              <a:rPr lang="en-US" altLang="en-US" sz="2800" b="1">
                <a:solidFill>
                  <a:srgbClr val="FFFF00"/>
                </a:solidFill>
                <a:latin typeface="Times New Roman" panose="02020603050405020304" pitchFamily="18" charset="0"/>
                <a:cs typeface="Arial" panose="020B0604020202020204" pitchFamily="34" charset="0"/>
              </a:rPr>
              <a:t> </a:t>
            </a:r>
            <a:r>
              <a:rPr lang="en-US" altLang="en-US" sz="2800" b="1">
                <a:solidFill>
                  <a:srgbClr val="FFFF00"/>
                </a:solidFill>
                <a:cs typeface="Arial" panose="020B0604020202020204" pitchFamily="34" charset="0"/>
              </a:rPr>
              <a:t>Cháy rừng quốc gia Hoàng Liên</a:t>
            </a:r>
          </a:p>
        </p:txBody>
      </p:sp>
      <p:sp>
        <p:nvSpPr>
          <p:cNvPr id="212997" name="Text Box 5">
            <a:extLst>
              <a:ext uri="{FF2B5EF4-FFF2-40B4-BE49-F238E27FC236}">
                <a16:creationId xmlns:a16="http://schemas.microsoft.com/office/drawing/2014/main" id="{2D3505AE-D6CA-4099-81A9-AD0584714068}"/>
              </a:ext>
            </a:extLst>
          </p:cNvPr>
          <p:cNvSpPr txBox="1">
            <a:spLocks noChangeArrowheads="1"/>
          </p:cNvSpPr>
          <p:nvPr/>
        </p:nvSpPr>
        <p:spPr bwMode="auto">
          <a:xfrm>
            <a:off x="0" y="4572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just">
              <a:spcBef>
                <a:spcPct val="20000"/>
              </a:spcBef>
            </a:pPr>
            <a:r>
              <a:rPr lang="en-US" altLang="en-US" sz="3200" b="1">
                <a:solidFill>
                  <a:srgbClr val="FFFF00"/>
                </a:solidFill>
                <a:latin typeface="VNI-Times" pitchFamily="2" charset="0"/>
                <a:cs typeface="Arial" panose="020B0604020202020204" pitchFamily="34" charset="0"/>
              </a:rPr>
              <a:t> </a:t>
            </a:r>
            <a:r>
              <a:rPr lang="en-US" altLang="en-US" sz="3200" b="1">
                <a:solidFill>
                  <a:srgbClr val="0066FF"/>
                </a:solidFill>
                <a:latin typeface="VNI-Times" pitchFamily="2" charset="0"/>
                <a:cs typeface="Arial" panose="020B0604020202020204" pitchFamily="34" charset="0"/>
              </a:rPr>
              <a:t>Maát nguoàn thöùc aên, nôi ôû, nöôùc, khí haäu thay ñoåi.</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1" nodeType="clickEffect">
                                  <p:stCondLst>
                                    <p:cond delay="0"/>
                                  </p:stCondLst>
                                  <p:childTnLst>
                                    <p:set>
                                      <p:cBhvr>
                                        <p:cTn id="6" dur="1" fill="hold">
                                          <p:stCondLst>
                                            <p:cond delay="0"/>
                                          </p:stCondLst>
                                        </p:cTn>
                                        <p:tgtEl>
                                          <p:spTgt spid="212994"/>
                                        </p:tgtEl>
                                        <p:attrNameLst>
                                          <p:attrName>style.visibility</p:attrName>
                                        </p:attrNameLst>
                                      </p:cBhvr>
                                      <p:to>
                                        <p:strVal val="visible"/>
                                      </p:to>
                                    </p:set>
                                    <p:anim calcmode="lin" valueType="num">
                                      <p:cBhvr>
                                        <p:cTn id="7" dur="1000" fill="hold"/>
                                        <p:tgtEl>
                                          <p:spTgt spid="212994"/>
                                        </p:tgtEl>
                                        <p:attrNameLst>
                                          <p:attrName>ppt_x</p:attrName>
                                        </p:attrNameLst>
                                      </p:cBhvr>
                                      <p:tavLst>
                                        <p:tav tm="0">
                                          <p:val>
                                            <p:strVal val="#ppt_x-.2"/>
                                          </p:val>
                                        </p:tav>
                                        <p:tav tm="100000">
                                          <p:val>
                                            <p:strVal val="#ppt_x"/>
                                          </p:val>
                                        </p:tav>
                                      </p:tavLst>
                                    </p:anim>
                                    <p:anim calcmode="lin" valueType="num">
                                      <p:cBhvr>
                                        <p:cTn id="8" dur="1000" fill="hold"/>
                                        <p:tgtEl>
                                          <p:spTgt spid="212994"/>
                                        </p:tgtEl>
                                        <p:attrNameLst>
                                          <p:attrName>ppt_y</p:attrName>
                                        </p:attrNameLst>
                                      </p:cBhvr>
                                      <p:tavLst>
                                        <p:tav tm="0">
                                          <p:val>
                                            <p:strVal val="#ppt_y"/>
                                          </p:val>
                                        </p:tav>
                                        <p:tav tm="100000">
                                          <p:val>
                                            <p:strVal val="#ppt_y"/>
                                          </p:val>
                                        </p:tav>
                                      </p:tavLst>
                                    </p:anim>
                                    <p:animEffect transition="in" filter="wipe(right)" prLst="gradientSize: 0.1">
                                      <p:cBhvr>
                                        <p:cTn id="9" dur="1000"/>
                                        <p:tgtEl>
                                          <p:spTgt spid="21299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xit" presetSubtype="16" fill="hold" grpId="0" nodeType="clickEffect">
                                  <p:stCondLst>
                                    <p:cond delay="0"/>
                                  </p:stCondLst>
                                  <p:childTnLst>
                                    <p:animEffect transition="out" filter="box(in)">
                                      <p:cBhvr>
                                        <p:cTn id="13" dur="500"/>
                                        <p:tgtEl>
                                          <p:spTgt spid="212994"/>
                                        </p:tgtEl>
                                      </p:cBhvr>
                                    </p:animEffect>
                                    <p:set>
                                      <p:cBhvr>
                                        <p:cTn id="14" dur="1" fill="hold">
                                          <p:stCondLst>
                                            <p:cond delay="499"/>
                                          </p:stCondLst>
                                        </p:cTn>
                                        <p:tgtEl>
                                          <p:spTgt spid="212994"/>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212997"/>
                                        </p:tgtEl>
                                        <p:attrNameLst>
                                          <p:attrName>style.visibility</p:attrName>
                                        </p:attrNameLst>
                                      </p:cBhvr>
                                      <p:to>
                                        <p:strVal val="visible"/>
                                      </p:to>
                                    </p:set>
                                    <p:anim calcmode="lin" valueType="num">
                                      <p:cBhvr>
                                        <p:cTn id="19" dur="1000" fill="hold"/>
                                        <p:tgtEl>
                                          <p:spTgt spid="212997"/>
                                        </p:tgtEl>
                                        <p:attrNameLst>
                                          <p:attrName>ppt_x</p:attrName>
                                        </p:attrNameLst>
                                      </p:cBhvr>
                                      <p:tavLst>
                                        <p:tav tm="0">
                                          <p:val>
                                            <p:strVal val="#ppt_x-.2"/>
                                          </p:val>
                                        </p:tav>
                                        <p:tav tm="100000">
                                          <p:val>
                                            <p:strVal val="#ppt_x"/>
                                          </p:val>
                                        </p:tav>
                                      </p:tavLst>
                                    </p:anim>
                                    <p:anim calcmode="lin" valueType="num">
                                      <p:cBhvr>
                                        <p:cTn id="20" dur="1000" fill="hold"/>
                                        <p:tgtEl>
                                          <p:spTgt spid="212997"/>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12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4" grpId="0"/>
      <p:bldP spid="212994" grpId="1"/>
      <p:bldP spid="21299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1429" y="1183900"/>
            <a:ext cx="6400800" cy="507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5198" y="-45720"/>
            <a:ext cx="3708066" cy="492443"/>
          </a:xfrm>
          <a:prstGeom prst="rect">
            <a:avLst/>
          </a:prstGeom>
          <a:noFill/>
        </p:spPr>
        <p:txBody>
          <a:bodyPr wrap="none" rtlCol="0">
            <a:spAutoFit/>
          </a:bodyPr>
          <a:lstStyle/>
          <a:p>
            <a:r>
              <a:rPr lang="en-US" sz="2600" b="1" dirty="0">
                <a:solidFill>
                  <a:srgbClr val="7030A0"/>
                </a:solidFill>
                <a:latin typeface="Times New Roman" pitchFamily="18" charset="0"/>
                <a:cs typeface="Times New Roman" pitchFamily="18" charset="0"/>
              </a:rPr>
              <a:t>I. </a:t>
            </a:r>
            <a:r>
              <a:rPr lang="en-US" sz="2600" b="1" dirty="0" err="1">
                <a:solidFill>
                  <a:srgbClr val="7030A0"/>
                </a:solidFill>
                <a:latin typeface="Times New Roman" pitchFamily="18" charset="0"/>
                <a:cs typeface="Times New Roman" pitchFamily="18" charset="0"/>
              </a:rPr>
              <a:t>Khái</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niệm</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hệ</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sinh</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thái</a:t>
            </a:r>
            <a:endParaRPr lang="en-US" sz="2600" b="1" dirty="0">
              <a:solidFill>
                <a:srgbClr val="7030A0"/>
              </a:solidFill>
              <a:latin typeface="Times New Roman" pitchFamily="18" charset="0"/>
              <a:cs typeface="Times New Roman" pitchFamily="18" charset="0"/>
            </a:endParaRPr>
          </a:p>
        </p:txBody>
      </p:sp>
      <p:sp>
        <p:nvSpPr>
          <p:cNvPr id="6" name="Text Box 36"/>
          <p:cNvSpPr txBox="1">
            <a:spLocks noChangeArrowheads="1"/>
          </p:cNvSpPr>
          <p:nvPr/>
        </p:nvSpPr>
        <p:spPr bwMode="auto">
          <a:xfrm>
            <a:off x="78479" y="1801870"/>
            <a:ext cx="2561802" cy="3108543"/>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en-US" sz="2800" b="1" dirty="0" err="1">
                <a:solidFill>
                  <a:prstClr val="black"/>
                </a:solidFill>
              </a:rPr>
              <a:t>Mối</a:t>
            </a:r>
            <a:r>
              <a:rPr lang="en-US" sz="2800" b="1" dirty="0">
                <a:solidFill>
                  <a:prstClr val="black"/>
                </a:solidFill>
              </a:rPr>
              <a:t> </a:t>
            </a:r>
            <a:r>
              <a:rPr lang="en-US" sz="2800" b="1" dirty="0" err="1">
                <a:solidFill>
                  <a:prstClr val="black"/>
                </a:solidFill>
              </a:rPr>
              <a:t>quan</a:t>
            </a:r>
            <a:r>
              <a:rPr lang="en-US" sz="2800" b="1" dirty="0">
                <a:solidFill>
                  <a:prstClr val="black"/>
                </a:solidFill>
              </a:rPr>
              <a:t> </a:t>
            </a:r>
            <a:r>
              <a:rPr lang="en-US" sz="2800" b="1" dirty="0" err="1">
                <a:solidFill>
                  <a:prstClr val="black"/>
                </a:solidFill>
              </a:rPr>
              <a:t>hệ</a:t>
            </a:r>
            <a:r>
              <a:rPr lang="en-US" sz="2800" b="1" dirty="0">
                <a:solidFill>
                  <a:prstClr val="black"/>
                </a:solidFill>
              </a:rPr>
              <a:t> </a:t>
            </a:r>
            <a:r>
              <a:rPr lang="en-US" sz="2800" b="1" dirty="0" err="1">
                <a:solidFill>
                  <a:prstClr val="black"/>
                </a:solidFill>
              </a:rPr>
              <a:t>giữa</a:t>
            </a:r>
            <a:r>
              <a:rPr lang="en-US" sz="2800" b="1" dirty="0">
                <a:solidFill>
                  <a:prstClr val="black"/>
                </a:solidFill>
              </a:rPr>
              <a:t> </a:t>
            </a:r>
            <a:r>
              <a:rPr lang="en-US" sz="2800" b="1" dirty="0" err="1">
                <a:solidFill>
                  <a:prstClr val="black"/>
                </a:solidFill>
              </a:rPr>
              <a:t>các</a:t>
            </a:r>
            <a:r>
              <a:rPr lang="en-US" sz="2800" b="1" dirty="0">
                <a:solidFill>
                  <a:prstClr val="black"/>
                </a:solidFill>
              </a:rPr>
              <a:t> </a:t>
            </a:r>
            <a:r>
              <a:rPr lang="en-US" sz="2800" b="1" dirty="0" err="1">
                <a:solidFill>
                  <a:prstClr val="black"/>
                </a:solidFill>
              </a:rPr>
              <a:t>nhân</a:t>
            </a:r>
            <a:r>
              <a:rPr lang="en-US" sz="2800" b="1" dirty="0">
                <a:solidFill>
                  <a:prstClr val="black"/>
                </a:solidFill>
              </a:rPr>
              <a:t> </a:t>
            </a:r>
            <a:r>
              <a:rPr lang="en-US" sz="2800" b="1" dirty="0" err="1">
                <a:solidFill>
                  <a:prstClr val="black"/>
                </a:solidFill>
              </a:rPr>
              <a:t>tố</a:t>
            </a:r>
            <a:r>
              <a:rPr lang="en-US" sz="2800" b="1" dirty="0">
                <a:solidFill>
                  <a:prstClr val="black"/>
                </a:solidFill>
              </a:rPr>
              <a:t> </a:t>
            </a:r>
            <a:r>
              <a:rPr lang="en-US" sz="2800" b="1" dirty="0" err="1">
                <a:solidFill>
                  <a:prstClr val="black"/>
                </a:solidFill>
              </a:rPr>
              <a:t>vô</a:t>
            </a:r>
            <a:r>
              <a:rPr lang="en-US" sz="2800" b="1" dirty="0">
                <a:solidFill>
                  <a:prstClr val="black"/>
                </a:solidFill>
              </a:rPr>
              <a:t> </a:t>
            </a:r>
            <a:r>
              <a:rPr lang="en-US" sz="2800" b="1" dirty="0" err="1">
                <a:solidFill>
                  <a:prstClr val="black"/>
                </a:solidFill>
              </a:rPr>
              <a:t>sinh</a:t>
            </a:r>
            <a:r>
              <a:rPr lang="en-US" sz="2800" b="1" dirty="0">
                <a:solidFill>
                  <a:prstClr val="black"/>
                </a:solidFill>
              </a:rPr>
              <a:t> </a:t>
            </a:r>
            <a:r>
              <a:rPr lang="en-US" sz="2800" b="1" dirty="0" err="1">
                <a:solidFill>
                  <a:prstClr val="black"/>
                </a:solidFill>
              </a:rPr>
              <a:t>và</a:t>
            </a:r>
            <a:r>
              <a:rPr lang="en-US" sz="2800" b="1" dirty="0">
                <a:solidFill>
                  <a:prstClr val="black"/>
                </a:solidFill>
              </a:rPr>
              <a:t> </a:t>
            </a:r>
            <a:r>
              <a:rPr lang="en-US" sz="2800" b="1" dirty="0" err="1">
                <a:solidFill>
                  <a:prstClr val="black"/>
                </a:solidFill>
              </a:rPr>
              <a:t>hữu</a:t>
            </a:r>
            <a:r>
              <a:rPr lang="en-US" sz="2800" b="1" dirty="0">
                <a:solidFill>
                  <a:prstClr val="black"/>
                </a:solidFill>
              </a:rPr>
              <a:t> </a:t>
            </a:r>
            <a:r>
              <a:rPr lang="en-US" sz="2800" b="1" dirty="0" err="1">
                <a:solidFill>
                  <a:prstClr val="black"/>
                </a:solidFill>
              </a:rPr>
              <a:t>sinh</a:t>
            </a:r>
            <a:r>
              <a:rPr lang="en-US" sz="2800" b="1" dirty="0">
                <a:solidFill>
                  <a:prstClr val="black"/>
                </a:solidFill>
              </a:rPr>
              <a:t> </a:t>
            </a:r>
            <a:r>
              <a:rPr lang="en-US" sz="2800" b="1" dirty="0" err="1">
                <a:solidFill>
                  <a:prstClr val="black"/>
                </a:solidFill>
              </a:rPr>
              <a:t>trong</a:t>
            </a:r>
            <a:r>
              <a:rPr lang="en-US" sz="2800" b="1" dirty="0">
                <a:solidFill>
                  <a:prstClr val="black"/>
                </a:solidFill>
              </a:rPr>
              <a:t> </a:t>
            </a:r>
            <a:r>
              <a:rPr lang="en-US" sz="2800" b="1" dirty="0" err="1">
                <a:solidFill>
                  <a:prstClr val="black"/>
                </a:solidFill>
              </a:rPr>
              <a:t>hệ</a:t>
            </a:r>
            <a:r>
              <a:rPr lang="en-US" sz="2800" b="1" dirty="0">
                <a:solidFill>
                  <a:prstClr val="black"/>
                </a:solidFill>
              </a:rPr>
              <a:t> </a:t>
            </a:r>
            <a:r>
              <a:rPr lang="en-US" sz="2800" b="1" dirty="0" err="1">
                <a:solidFill>
                  <a:prstClr val="black"/>
                </a:solidFill>
              </a:rPr>
              <a:t>sinh</a:t>
            </a:r>
            <a:r>
              <a:rPr lang="en-US" sz="2800" b="1" dirty="0">
                <a:solidFill>
                  <a:prstClr val="black"/>
                </a:solidFill>
              </a:rPr>
              <a:t> </a:t>
            </a:r>
            <a:r>
              <a:rPr lang="en-US" sz="2800" b="1" dirty="0" err="1">
                <a:solidFill>
                  <a:prstClr val="black"/>
                </a:solidFill>
              </a:rPr>
              <a:t>thái</a:t>
            </a:r>
            <a:r>
              <a:rPr lang="en-US" sz="2800" b="1" dirty="0">
                <a:solidFill>
                  <a:prstClr val="black"/>
                </a:solidFill>
              </a:rPr>
              <a:t> </a:t>
            </a:r>
            <a:r>
              <a:rPr lang="en-US" sz="2800" b="1" dirty="0" err="1">
                <a:solidFill>
                  <a:prstClr val="black"/>
                </a:solidFill>
              </a:rPr>
              <a:t>được</a:t>
            </a:r>
            <a:r>
              <a:rPr lang="en-US" sz="2800" b="1" dirty="0">
                <a:solidFill>
                  <a:prstClr val="black"/>
                </a:solidFill>
              </a:rPr>
              <a:t> </a:t>
            </a:r>
            <a:r>
              <a:rPr lang="en-US" sz="2800" b="1" dirty="0" err="1">
                <a:solidFill>
                  <a:prstClr val="black"/>
                </a:solidFill>
              </a:rPr>
              <a:t>thể</a:t>
            </a:r>
            <a:r>
              <a:rPr lang="en-US" sz="2800" b="1" dirty="0">
                <a:solidFill>
                  <a:prstClr val="black"/>
                </a:solidFill>
              </a:rPr>
              <a:t> </a:t>
            </a:r>
            <a:r>
              <a:rPr lang="en-US" sz="2800" b="1" dirty="0" err="1">
                <a:solidFill>
                  <a:prstClr val="black"/>
                </a:solidFill>
              </a:rPr>
              <a:t>hiện</a:t>
            </a:r>
            <a:r>
              <a:rPr lang="en-US" sz="2800" b="1" dirty="0">
                <a:solidFill>
                  <a:prstClr val="black"/>
                </a:solidFill>
              </a:rPr>
              <a:t> </a:t>
            </a:r>
            <a:r>
              <a:rPr lang="en-US" sz="2800" b="1" dirty="0" err="1">
                <a:solidFill>
                  <a:prstClr val="black"/>
                </a:solidFill>
              </a:rPr>
              <a:t>như</a:t>
            </a:r>
            <a:r>
              <a:rPr lang="en-US" sz="2800" b="1" dirty="0">
                <a:solidFill>
                  <a:prstClr val="black"/>
                </a:solidFill>
              </a:rPr>
              <a:t> </a:t>
            </a:r>
            <a:r>
              <a:rPr lang="en-US" sz="2800" b="1" dirty="0" err="1">
                <a:solidFill>
                  <a:prstClr val="black"/>
                </a:solidFill>
              </a:rPr>
              <a:t>thế</a:t>
            </a:r>
            <a:r>
              <a:rPr lang="en-US" sz="2800" b="1" dirty="0">
                <a:solidFill>
                  <a:prstClr val="black"/>
                </a:solidFill>
              </a:rPr>
              <a:t> </a:t>
            </a:r>
            <a:r>
              <a:rPr lang="en-US" sz="2800" b="1" dirty="0" err="1">
                <a:solidFill>
                  <a:prstClr val="black"/>
                </a:solidFill>
              </a:rPr>
              <a:t>nào</a:t>
            </a:r>
            <a:r>
              <a:rPr lang="en-US" sz="2800" b="1" dirty="0">
                <a:solidFill>
                  <a:prstClr val="black"/>
                </a:solidFill>
              </a:rPr>
              <a:t>?</a:t>
            </a:r>
          </a:p>
        </p:txBody>
      </p:sp>
    </p:spTree>
    <p:extLst>
      <p:ext uri="{BB962C8B-B14F-4D97-AF65-F5344CB8AC3E}">
        <p14:creationId xmlns:p14="http://schemas.microsoft.com/office/powerpoint/2010/main" val="194232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7251" y="777240"/>
            <a:ext cx="8558151" cy="1938992"/>
          </a:xfrm>
          <a:prstGeom prst="rect">
            <a:avLst/>
          </a:prstGeom>
        </p:spPr>
        <p:txBody>
          <a:bodyPr wrap="square">
            <a:spAutoFit/>
          </a:bodyPr>
          <a:lstStyle/>
          <a:p>
            <a:pPr marL="342900" lvl="1" indent="-342900" algn="just">
              <a:buFontTx/>
              <a:buChar char="-"/>
            </a:pPr>
            <a:r>
              <a:rPr lang="en-US" sz="2400" b="1">
                <a:solidFill>
                  <a:prstClr val="black"/>
                </a:solidFill>
                <a:latin typeface="Times New Roman" pitchFamily="18" charset="0"/>
              </a:rPr>
              <a:t>Hệ </a:t>
            </a:r>
            <a:r>
              <a:rPr lang="en-US" sz="2400" b="1" dirty="0" err="1">
                <a:solidFill>
                  <a:prstClr val="black"/>
                </a:solidFill>
                <a:latin typeface="Times New Roman" pitchFamily="18" charset="0"/>
              </a:rPr>
              <a:t>sinh</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thái</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bao</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gồm</a:t>
            </a:r>
            <a:r>
              <a:rPr lang="en-US" sz="2400" b="1" dirty="0">
                <a:solidFill>
                  <a:prstClr val="black"/>
                </a:solidFill>
                <a:latin typeface="Times New Roman" pitchFamily="18" charset="0"/>
              </a:rPr>
              <a:t> </a:t>
            </a:r>
            <a:r>
              <a:rPr lang="en-US" sz="2400" b="1" dirty="0" err="1">
                <a:solidFill>
                  <a:prstClr val="black"/>
                </a:solidFill>
                <a:latin typeface=".VnTime" pitchFamily="34" charset="0"/>
              </a:rPr>
              <a:t>quÇn</a:t>
            </a:r>
            <a:r>
              <a:rPr lang="en-US" sz="2400" b="1" dirty="0">
                <a:solidFill>
                  <a:prstClr val="black"/>
                </a:solidFill>
                <a:latin typeface=".VnTime" pitchFamily="34" charset="0"/>
              </a:rPr>
              <a:t> x· </a:t>
            </a:r>
            <a:r>
              <a:rPr lang="en-US" sz="2400" b="1" dirty="0" err="1">
                <a:solidFill>
                  <a:prstClr val="black"/>
                </a:solidFill>
                <a:latin typeface=".VnTime" pitchFamily="34" charset="0"/>
              </a:rPr>
              <a:t>sinh</a:t>
            </a:r>
            <a:r>
              <a:rPr lang="en-US" sz="2400" b="1" dirty="0">
                <a:solidFill>
                  <a:prstClr val="black"/>
                </a:solidFill>
                <a:latin typeface=".VnTime" pitchFamily="34" charset="0"/>
              </a:rPr>
              <a:t> </a:t>
            </a:r>
            <a:r>
              <a:rPr lang="en-US" sz="2400" b="1" dirty="0" err="1">
                <a:solidFill>
                  <a:prstClr val="black"/>
                </a:solidFill>
                <a:latin typeface=".VnTime" pitchFamily="34" charset="0"/>
              </a:rPr>
              <a:t>vËt</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và</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khu</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vực</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sống</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của</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quần</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xã</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sinh</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cảnh</a:t>
            </a:r>
            <a:r>
              <a:rPr lang="en-US" sz="2400" b="1">
                <a:solidFill>
                  <a:prstClr val="black"/>
                </a:solidFill>
                <a:latin typeface="Times New Roman" pitchFamily="18" charset="0"/>
              </a:rPr>
              <a:t>). </a:t>
            </a:r>
          </a:p>
          <a:p>
            <a:pPr marL="342900" lvl="1" indent="-342900" algn="just">
              <a:buFontTx/>
              <a:buChar char="-"/>
            </a:pPr>
            <a:r>
              <a:rPr lang="en-US" sz="2400" b="1">
                <a:solidFill>
                  <a:prstClr val="black"/>
                </a:solidFill>
                <a:latin typeface="Times New Roman" pitchFamily="18" charset="0"/>
              </a:rPr>
              <a:t>Trong </a:t>
            </a:r>
            <a:r>
              <a:rPr lang="en-US" sz="2400" b="1" dirty="0" err="1">
                <a:solidFill>
                  <a:prstClr val="black"/>
                </a:solidFill>
                <a:latin typeface="Times New Roman" pitchFamily="18" charset="0"/>
              </a:rPr>
              <a:t>hệ</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sinh</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thái</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các</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sinh</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vật</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luôn</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luôn</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tác</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động</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lẫn</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nhau</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và</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tác</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động</a:t>
            </a:r>
            <a:r>
              <a:rPr lang="en-US" sz="2400" b="1" dirty="0">
                <a:solidFill>
                  <a:prstClr val="black"/>
                </a:solidFill>
                <a:latin typeface="Times New Roman" pitchFamily="18" charset="0"/>
              </a:rPr>
              <a:t> qua </a:t>
            </a:r>
            <a:r>
              <a:rPr lang="en-US" sz="2400" b="1" dirty="0" err="1">
                <a:solidFill>
                  <a:prstClr val="black"/>
                </a:solidFill>
                <a:latin typeface="Times New Roman" pitchFamily="18" charset="0"/>
              </a:rPr>
              <a:t>lại</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với</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các</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nhân</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tố</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vô</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sinh</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của</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môi</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trường</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tạo</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thành</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một</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hệ</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thống</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hoàn</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chỉnh</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và</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tương</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đối</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ổn</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định</a:t>
            </a:r>
            <a:r>
              <a:rPr lang="en-US" sz="2400" b="1" dirty="0">
                <a:solidFill>
                  <a:prstClr val="black"/>
                </a:solidFill>
                <a:latin typeface="Times New Roman" pitchFamily="18" charset="0"/>
              </a:rPr>
              <a:t>.</a:t>
            </a:r>
          </a:p>
        </p:txBody>
      </p:sp>
      <p:sp>
        <p:nvSpPr>
          <p:cNvPr id="5" name="TextBox 4"/>
          <p:cNvSpPr txBox="1"/>
          <p:nvPr/>
        </p:nvSpPr>
        <p:spPr>
          <a:xfrm>
            <a:off x="105198" y="-45720"/>
            <a:ext cx="3708066" cy="492443"/>
          </a:xfrm>
          <a:prstGeom prst="rect">
            <a:avLst/>
          </a:prstGeom>
          <a:noFill/>
        </p:spPr>
        <p:txBody>
          <a:bodyPr wrap="none" rtlCol="0">
            <a:spAutoFit/>
          </a:bodyPr>
          <a:lstStyle/>
          <a:p>
            <a:r>
              <a:rPr lang="en-US" sz="2600" b="1" dirty="0">
                <a:solidFill>
                  <a:srgbClr val="7030A0"/>
                </a:solidFill>
                <a:latin typeface="Times New Roman" pitchFamily="18" charset="0"/>
                <a:cs typeface="Times New Roman" pitchFamily="18" charset="0"/>
              </a:rPr>
              <a:t>I. </a:t>
            </a:r>
            <a:r>
              <a:rPr lang="en-US" sz="2600" b="1" dirty="0" err="1">
                <a:solidFill>
                  <a:srgbClr val="7030A0"/>
                </a:solidFill>
                <a:latin typeface="Times New Roman" pitchFamily="18" charset="0"/>
                <a:cs typeface="Times New Roman" pitchFamily="18" charset="0"/>
              </a:rPr>
              <a:t>Khái</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niệm</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hệ</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sinh</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thái</a:t>
            </a:r>
            <a:endParaRPr lang="en-US" sz="26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74639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p:cNvGrpSpPr>
            <a:grpSpLocks/>
          </p:cNvGrpSpPr>
          <p:nvPr/>
        </p:nvGrpSpPr>
        <p:grpSpPr bwMode="auto">
          <a:xfrm>
            <a:off x="4267200" y="3063240"/>
            <a:ext cx="4495800" cy="3749040"/>
            <a:chOff x="521" y="960"/>
            <a:chExt cx="4519" cy="2352"/>
          </a:xfrm>
        </p:grpSpPr>
        <p:sp>
          <p:nvSpPr>
            <p:cNvPr id="9" name="Line 3"/>
            <p:cNvSpPr>
              <a:spLocks noChangeShapeType="1"/>
            </p:cNvSpPr>
            <p:nvPr/>
          </p:nvSpPr>
          <p:spPr bwMode="auto">
            <a:xfrm flipV="1">
              <a:off x="960" y="2160"/>
              <a:ext cx="0" cy="768"/>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kern="0">
                <a:solidFill>
                  <a:sysClr val="windowText" lastClr="000000"/>
                </a:solidFill>
                <a:latin typeface="Times New Roman" pitchFamily="18" charset="0"/>
                <a:cs typeface="Times New Roman" pitchFamily="18" charset="0"/>
              </a:endParaRPr>
            </a:p>
          </p:txBody>
        </p:sp>
        <p:grpSp>
          <p:nvGrpSpPr>
            <p:cNvPr id="10" name="Group 4"/>
            <p:cNvGrpSpPr>
              <a:grpSpLocks/>
            </p:cNvGrpSpPr>
            <p:nvPr/>
          </p:nvGrpSpPr>
          <p:grpSpPr bwMode="auto">
            <a:xfrm>
              <a:off x="521" y="960"/>
              <a:ext cx="4519" cy="2352"/>
              <a:chOff x="329" y="432"/>
              <a:chExt cx="4519" cy="2352"/>
            </a:xfrm>
          </p:grpSpPr>
          <p:pic>
            <p:nvPicPr>
              <p:cNvPr id="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 y="432"/>
                <a:ext cx="852" cy="10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 y="545"/>
                <a:ext cx="919" cy="8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 y="432"/>
                <a:ext cx="857" cy="1008"/>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8"/>
              <p:cNvGrpSpPr>
                <a:grpSpLocks/>
              </p:cNvGrpSpPr>
              <p:nvPr/>
            </p:nvGrpSpPr>
            <p:grpSpPr bwMode="auto">
              <a:xfrm>
                <a:off x="3696" y="1872"/>
                <a:ext cx="1056" cy="711"/>
                <a:chOff x="3258" y="1923"/>
                <a:chExt cx="1212" cy="807"/>
              </a:xfrm>
            </p:grpSpPr>
            <p:pic>
              <p:nvPicPr>
                <p:cNvPr id="3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8" y="1923"/>
                  <a:ext cx="726" cy="47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4" y="2256"/>
                  <a:ext cx="726" cy="474"/>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1"/>
              <p:cNvSpPr>
                <a:spLocks noChangeArrowheads="1"/>
              </p:cNvSpPr>
              <p:nvPr/>
            </p:nvSpPr>
            <p:spPr bwMode="auto">
              <a:xfrm>
                <a:off x="1488" y="2016"/>
                <a:ext cx="1584" cy="720"/>
              </a:xfrm>
              <a:prstGeom prst="rect">
                <a:avLst/>
              </a:prstGeom>
              <a:solidFill>
                <a:srgbClr val="BBE0E3"/>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000" b="1" kern="0">
                    <a:solidFill>
                      <a:sysClr val="windowText" lastClr="000000"/>
                    </a:solidFill>
                    <a:latin typeface="Times New Roman" pitchFamily="18" charset="0"/>
                    <a:cs typeface="Times New Roman" pitchFamily="18" charset="0"/>
                  </a:rPr>
                  <a:t>Chất hữu cơ </a:t>
                </a:r>
              </a:p>
              <a:p>
                <a:pPr algn="ctr">
                  <a:defRPr/>
                </a:pPr>
                <a:r>
                  <a:rPr lang="en-US" sz="2000" b="1" kern="0">
                    <a:solidFill>
                      <a:sysClr val="windowText" lastClr="000000"/>
                    </a:solidFill>
                    <a:latin typeface="Times New Roman" pitchFamily="18" charset="0"/>
                    <a:cs typeface="Times New Roman" pitchFamily="18" charset="0"/>
                  </a:rPr>
                  <a:t>Chất vô cơ </a:t>
                </a:r>
              </a:p>
              <a:p>
                <a:pPr algn="ctr">
                  <a:defRPr/>
                </a:pPr>
                <a:r>
                  <a:rPr lang="en-US" sz="2000" b="1" kern="0">
                    <a:solidFill>
                      <a:sysClr val="windowText" lastClr="000000"/>
                    </a:solidFill>
                    <a:latin typeface="Times New Roman" pitchFamily="18" charset="0"/>
                    <a:cs typeface="Times New Roman" pitchFamily="18" charset="0"/>
                  </a:rPr>
                  <a:t>(T/p vô sinh)</a:t>
                </a:r>
                <a:r>
                  <a:rPr lang="en-US" b="1" kern="0">
                    <a:solidFill>
                      <a:sysClr val="windowText" lastClr="000000"/>
                    </a:solidFill>
                    <a:latin typeface="Times New Roman" pitchFamily="18" charset="0"/>
                    <a:cs typeface="Times New Roman" pitchFamily="18" charset="0"/>
                  </a:rPr>
                  <a:t> </a:t>
                </a:r>
              </a:p>
            </p:txBody>
          </p:sp>
          <p:sp>
            <p:nvSpPr>
              <p:cNvPr id="20" name="Line 12"/>
              <p:cNvSpPr>
                <a:spLocks noChangeShapeType="1"/>
              </p:cNvSpPr>
              <p:nvPr/>
            </p:nvSpPr>
            <p:spPr bwMode="auto">
              <a:xfrm>
                <a:off x="1344" y="912"/>
                <a:ext cx="576" cy="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kern="0">
                  <a:solidFill>
                    <a:sysClr val="windowText" lastClr="000000"/>
                  </a:solidFill>
                  <a:latin typeface="Times New Roman" pitchFamily="18" charset="0"/>
                  <a:cs typeface="Times New Roman" pitchFamily="18" charset="0"/>
                </a:endParaRPr>
              </a:p>
            </p:txBody>
          </p:sp>
          <p:sp>
            <p:nvSpPr>
              <p:cNvPr id="21" name="Line 13"/>
              <p:cNvSpPr>
                <a:spLocks noChangeShapeType="1"/>
              </p:cNvSpPr>
              <p:nvPr/>
            </p:nvSpPr>
            <p:spPr bwMode="auto">
              <a:xfrm>
                <a:off x="2880" y="912"/>
                <a:ext cx="576" cy="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kern="0">
                  <a:solidFill>
                    <a:sysClr val="windowText" lastClr="000000"/>
                  </a:solidFill>
                  <a:latin typeface="Times New Roman" pitchFamily="18" charset="0"/>
                  <a:cs typeface="Times New Roman" pitchFamily="18" charset="0"/>
                </a:endParaRPr>
              </a:p>
            </p:txBody>
          </p:sp>
          <p:sp>
            <p:nvSpPr>
              <p:cNvPr id="22" name="Line 14"/>
              <p:cNvSpPr>
                <a:spLocks noChangeShapeType="1"/>
              </p:cNvSpPr>
              <p:nvPr/>
            </p:nvSpPr>
            <p:spPr bwMode="auto">
              <a:xfrm>
                <a:off x="4128" y="1584"/>
                <a:ext cx="0" cy="336"/>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kern="0">
                  <a:solidFill>
                    <a:sysClr val="windowText" lastClr="000000"/>
                  </a:solidFill>
                  <a:latin typeface="Times New Roman" pitchFamily="18" charset="0"/>
                  <a:cs typeface="Times New Roman" pitchFamily="18" charset="0"/>
                </a:endParaRPr>
              </a:p>
            </p:txBody>
          </p:sp>
          <p:sp>
            <p:nvSpPr>
              <p:cNvPr id="23" name="Line 15"/>
              <p:cNvSpPr>
                <a:spLocks noChangeShapeType="1"/>
              </p:cNvSpPr>
              <p:nvPr/>
            </p:nvSpPr>
            <p:spPr bwMode="auto">
              <a:xfrm flipH="1">
                <a:off x="3168" y="2304"/>
                <a:ext cx="480" cy="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kern="0">
                  <a:solidFill>
                    <a:sysClr val="windowText" lastClr="000000"/>
                  </a:solidFill>
                  <a:latin typeface="Times New Roman" pitchFamily="18" charset="0"/>
                  <a:cs typeface="Times New Roman" pitchFamily="18" charset="0"/>
                </a:endParaRPr>
              </a:p>
            </p:txBody>
          </p:sp>
          <p:sp>
            <p:nvSpPr>
              <p:cNvPr id="24" name="Line 16"/>
              <p:cNvSpPr>
                <a:spLocks noChangeShapeType="1"/>
              </p:cNvSpPr>
              <p:nvPr/>
            </p:nvSpPr>
            <p:spPr bwMode="auto">
              <a:xfrm flipH="1">
                <a:off x="768" y="2400"/>
                <a:ext cx="624" cy="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kern="0">
                  <a:solidFill>
                    <a:sysClr val="windowText" lastClr="000000"/>
                  </a:solidFill>
                  <a:latin typeface="Times New Roman" pitchFamily="18" charset="0"/>
                  <a:cs typeface="Times New Roman" pitchFamily="18" charset="0"/>
                </a:endParaRPr>
              </a:p>
            </p:txBody>
          </p:sp>
          <p:sp>
            <p:nvSpPr>
              <p:cNvPr id="25" name="Rectangle 17"/>
              <p:cNvSpPr>
                <a:spLocks noChangeArrowheads="1"/>
              </p:cNvSpPr>
              <p:nvPr/>
            </p:nvSpPr>
            <p:spPr bwMode="auto">
              <a:xfrm>
                <a:off x="336" y="1392"/>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b="1" kern="0">
                    <a:solidFill>
                      <a:srgbClr val="0000FF"/>
                    </a:solidFill>
                    <a:latin typeface="Times New Roman" pitchFamily="18" charset="0"/>
                    <a:cs typeface="Times New Roman" pitchFamily="18" charset="0"/>
                  </a:rPr>
                  <a:t>Thực vật</a:t>
                </a:r>
                <a:r>
                  <a:rPr lang="en-US" sz="2000" b="1" kern="0">
                    <a:solidFill>
                      <a:srgbClr val="0000FF"/>
                    </a:solidFill>
                    <a:latin typeface="Times New Roman" pitchFamily="18" charset="0"/>
                    <a:cs typeface="Times New Roman" pitchFamily="18" charset="0"/>
                  </a:rPr>
                  <a:t> </a:t>
                </a:r>
              </a:p>
            </p:txBody>
          </p:sp>
          <p:sp>
            <p:nvSpPr>
              <p:cNvPr id="26" name="Rectangle 18"/>
              <p:cNvSpPr>
                <a:spLocks noChangeArrowheads="1"/>
              </p:cNvSpPr>
              <p:nvPr/>
            </p:nvSpPr>
            <p:spPr bwMode="auto">
              <a:xfrm>
                <a:off x="1920" y="1392"/>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b="1" kern="0" dirty="0" err="1">
                    <a:solidFill>
                      <a:srgbClr val="0000FF"/>
                    </a:solidFill>
                    <a:latin typeface="Times New Roman" pitchFamily="18" charset="0"/>
                    <a:cs typeface="Times New Roman" pitchFamily="18" charset="0"/>
                  </a:rPr>
                  <a:t>Động</a:t>
                </a:r>
                <a:r>
                  <a:rPr lang="en-US" b="1" kern="0" dirty="0">
                    <a:solidFill>
                      <a:srgbClr val="0000FF"/>
                    </a:solidFill>
                    <a:latin typeface="Times New Roman" pitchFamily="18" charset="0"/>
                    <a:cs typeface="Times New Roman" pitchFamily="18" charset="0"/>
                  </a:rPr>
                  <a:t> </a:t>
                </a:r>
                <a:r>
                  <a:rPr lang="en-US" b="1" kern="0" dirty="0" err="1">
                    <a:solidFill>
                      <a:srgbClr val="0000FF"/>
                    </a:solidFill>
                    <a:latin typeface="Times New Roman" pitchFamily="18" charset="0"/>
                    <a:cs typeface="Times New Roman" pitchFamily="18" charset="0"/>
                  </a:rPr>
                  <a:t>vật</a:t>
                </a:r>
                <a:r>
                  <a:rPr lang="en-US" sz="2000" b="1" kern="0" dirty="0">
                    <a:solidFill>
                      <a:srgbClr val="0000FF"/>
                    </a:solidFill>
                    <a:latin typeface="Times New Roman" pitchFamily="18" charset="0"/>
                    <a:cs typeface="Times New Roman" pitchFamily="18" charset="0"/>
                  </a:rPr>
                  <a:t> </a:t>
                </a:r>
              </a:p>
            </p:txBody>
          </p:sp>
          <p:sp>
            <p:nvSpPr>
              <p:cNvPr id="27" name="Rectangle 19"/>
              <p:cNvSpPr>
                <a:spLocks noChangeArrowheads="1"/>
              </p:cNvSpPr>
              <p:nvPr/>
            </p:nvSpPr>
            <p:spPr bwMode="auto">
              <a:xfrm>
                <a:off x="3696" y="1392"/>
                <a:ext cx="86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b="1" kern="0">
                    <a:solidFill>
                      <a:srgbClr val="0000FF"/>
                    </a:solidFill>
                    <a:latin typeface="Times New Roman" pitchFamily="18" charset="0"/>
                    <a:cs typeface="Times New Roman" pitchFamily="18" charset="0"/>
                  </a:rPr>
                  <a:t>Động vật</a:t>
                </a:r>
                <a:r>
                  <a:rPr lang="en-US" sz="2000" b="1" kern="0">
                    <a:solidFill>
                      <a:srgbClr val="0000FF"/>
                    </a:solidFill>
                    <a:latin typeface="Times New Roman" pitchFamily="18" charset="0"/>
                    <a:cs typeface="Times New Roman" pitchFamily="18" charset="0"/>
                  </a:rPr>
                  <a:t> </a:t>
                </a:r>
              </a:p>
            </p:txBody>
          </p:sp>
          <p:sp>
            <p:nvSpPr>
              <p:cNvPr id="28" name="Rectangle 20"/>
              <p:cNvSpPr>
                <a:spLocks noChangeArrowheads="1"/>
              </p:cNvSpPr>
              <p:nvPr/>
            </p:nvSpPr>
            <p:spPr bwMode="auto">
              <a:xfrm>
                <a:off x="3792" y="2544"/>
                <a:ext cx="1056"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b="1" kern="0">
                    <a:solidFill>
                      <a:srgbClr val="0000FF"/>
                    </a:solidFill>
                    <a:latin typeface="Times New Roman" pitchFamily="18" charset="0"/>
                    <a:cs typeface="Times New Roman" pitchFamily="18" charset="0"/>
                  </a:rPr>
                  <a:t>Vi sinh vật</a:t>
                </a:r>
                <a:r>
                  <a:rPr lang="en-US" sz="2000" b="1" kern="0">
                    <a:solidFill>
                      <a:srgbClr val="0000FF"/>
                    </a:solidFill>
                    <a:latin typeface="Times New Roman" pitchFamily="18" charset="0"/>
                    <a:cs typeface="Times New Roman" pitchFamily="18" charset="0"/>
                  </a:rPr>
                  <a:t> </a:t>
                </a:r>
              </a:p>
            </p:txBody>
          </p:sp>
          <p:sp>
            <p:nvSpPr>
              <p:cNvPr id="29" name="Line 21"/>
              <p:cNvSpPr>
                <a:spLocks noChangeShapeType="1"/>
              </p:cNvSpPr>
              <p:nvPr/>
            </p:nvSpPr>
            <p:spPr bwMode="auto">
              <a:xfrm>
                <a:off x="1296" y="1488"/>
                <a:ext cx="2352" cy="528"/>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kern="0">
                  <a:solidFill>
                    <a:sysClr val="windowText" lastClr="000000"/>
                  </a:solidFill>
                  <a:latin typeface="Times New Roman" pitchFamily="18" charset="0"/>
                  <a:cs typeface="Times New Roman" pitchFamily="18" charset="0"/>
                </a:endParaRPr>
              </a:p>
            </p:txBody>
          </p:sp>
          <p:sp>
            <p:nvSpPr>
              <p:cNvPr id="30" name="Line 22"/>
              <p:cNvSpPr>
                <a:spLocks noChangeShapeType="1"/>
              </p:cNvSpPr>
              <p:nvPr/>
            </p:nvSpPr>
            <p:spPr bwMode="auto">
              <a:xfrm>
                <a:off x="2880" y="1344"/>
                <a:ext cx="864" cy="624"/>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kern="0">
                  <a:solidFill>
                    <a:sysClr val="windowText" lastClr="000000"/>
                  </a:solidFill>
                  <a:latin typeface="Times New Roman" pitchFamily="18" charset="0"/>
                  <a:cs typeface="Times New Roman" pitchFamily="18" charset="0"/>
                </a:endParaRPr>
              </a:p>
            </p:txBody>
          </p:sp>
          <p:sp>
            <p:nvSpPr>
              <p:cNvPr id="31" name="Rectangle 23"/>
              <p:cNvSpPr>
                <a:spLocks noChangeArrowheads="1"/>
              </p:cNvSpPr>
              <p:nvPr/>
            </p:nvSpPr>
            <p:spPr bwMode="auto">
              <a:xfrm>
                <a:off x="2928" y="1632"/>
                <a:ext cx="672" cy="240"/>
              </a:xfrm>
              <a:prstGeom prst="rect">
                <a:avLst/>
              </a:prstGeom>
              <a:solidFill>
                <a:srgbClr val="99CC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b="1" kern="0">
                    <a:solidFill>
                      <a:srgbClr val="FF0066"/>
                    </a:solidFill>
                    <a:latin typeface="Times New Roman" pitchFamily="18" charset="0"/>
                    <a:cs typeface="Times New Roman" pitchFamily="18" charset="0"/>
                  </a:rPr>
                  <a:t>Chết</a:t>
                </a:r>
                <a:r>
                  <a:rPr lang="en-US" sz="2000" b="1" kern="0">
                    <a:solidFill>
                      <a:srgbClr val="0000FF"/>
                    </a:solidFill>
                    <a:latin typeface="Times New Roman" pitchFamily="18" charset="0"/>
                    <a:cs typeface="Times New Roman" pitchFamily="18" charset="0"/>
                  </a:rPr>
                  <a:t> </a:t>
                </a:r>
              </a:p>
            </p:txBody>
          </p:sp>
        </p:grpSp>
      </p:grpSp>
      <p:pic>
        <p:nvPicPr>
          <p:cNvPr id="34" name="Picture 4" descr="hesinhthai1"/>
          <p:cNvPicPr>
            <a:picLocks noChangeAspect="1" noChangeArrowheads="1"/>
          </p:cNvPicPr>
          <p:nvPr/>
        </p:nvPicPr>
        <p:blipFill>
          <a:blip r:embed="rId6">
            <a:lum contrast="40000"/>
            <a:extLst>
              <a:ext uri="{28A0092B-C50C-407E-A947-70E740481C1C}">
                <a14:useLocalDpi xmlns:a14="http://schemas.microsoft.com/office/drawing/2010/main" val="0"/>
              </a:ext>
            </a:extLst>
          </a:blip>
          <a:srcRect l="2284" t="2553" r="595" b="2972"/>
          <a:stretch>
            <a:fillRect/>
          </a:stretch>
        </p:blipFill>
        <p:spPr bwMode="auto">
          <a:xfrm>
            <a:off x="0" y="-45719"/>
            <a:ext cx="4533900" cy="328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WordArt 33"/>
          <p:cNvSpPr>
            <a:spLocks noChangeArrowheads="1" noChangeShapeType="1" noTextEdit="1"/>
          </p:cNvSpPr>
          <p:nvPr/>
        </p:nvSpPr>
        <p:spPr bwMode="auto">
          <a:xfrm>
            <a:off x="4114800" y="-868678"/>
            <a:ext cx="419100" cy="628650"/>
          </a:xfrm>
          <a:prstGeom prst="rect">
            <a:avLst/>
          </a:prstGeom>
        </p:spPr>
        <p:txBody>
          <a:bodyPr wrap="none" fromWordArt="1">
            <a:prstTxWarp prst="textSlantUp">
              <a:avLst>
                <a:gd name="adj" fmla="val 0"/>
              </a:avLst>
            </a:prstTxWarp>
          </a:bodyPr>
          <a:lstStyle/>
          <a:p>
            <a:pPr algn="ctr"/>
            <a:r>
              <a:rPr lang="en-US"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Times New Roman" pitchFamily="18" charset="0"/>
                <a:cs typeface="Times New Roman" pitchFamily="18" charset="0"/>
              </a:rPr>
              <a:t>?</a:t>
            </a:r>
          </a:p>
        </p:txBody>
      </p:sp>
      <p:sp>
        <p:nvSpPr>
          <p:cNvPr id="40" name="AutoShape 46"/>
          <p:cNvSpPr>
            <a:spLocks noChangeArrowheads="1"/>
          </p:cNvSpPr>
          <p:nvPr/>
        </p:nvSpPr>
        <p:spPr bwMode="auto">
          <a:xfrm>
            <a:off x="4953000" y="0"/>
            <a:ext cx="3886200" cy="2788920"/>
          </a:xfrm>
          <a:prstGeom prst="cloudCallout">
            <a:avLst>
              <a:gd name="adj1" fmla="val -70954"/>
              <a:gd name="adj2" fmla="val 51102"/>
            </a:avLst>
          </a:prstGeom>
          <a:ln>
            <a:headEnd/>
            <a:tailEnd/>
          </a:ln>
        </p:spPr>
        <p:style>
          <a:lnRef idx="1">
            <a:schemeClr val="accent5"/>
          </a:lnRef>
          <a:fillRef idx="2">
            <a:schemeClr val="accent5"/>
          </a:fillRef>
          <a:effectRef idx="1">
            <a:schemeClr val="accent5"/>
          </a:effectRef>
          <a:fontRef idx="minor">
            <a:schemeClr val="dk1"/>
          </a:fontRef>
        </p:style>
        <p:txBody>
          <a:bodyPr/>
          <a:lstStyle/>
          <a:p>
            <a:pPr algn="ctr">
              <a:defRPr/>
            </a:pPr>
            <a:r>
              <a:rPr lang="en-US" sz="2400" kern="0" dirty="0" err="1">
                <a:solidFill>
                  <a:sysClr val="windowText" lastClr="000000"/>
                </a:solidFill>
                <a:latin typeface="Times New Roman" pitchFamily="18" charset="0"/>
                <a:cs typeface="Times New Roman" pitchFamily="18" charset="0"/>
              </a:rPr>
              <a:t>Một</a:t>
            </a:r>
            <a:r>
              <a:rPr lang="en-US" sz="2400" kern="0" dirty="0">
                <a:solidFill>
                  <a:sysClr val="windowText" lastClr="000000"/>
                </a:solidFill>
                <a:latin typeface="Times New Roman" pitchFamily="18" charset="0"/>
                <a:cs typeface="Times New Roman" pitchFamily="18" charset="0"/>
              </a:rPr>
              <a:t> </a:t>
            </a:r>
            <a:r>
              <a:rPr lang="en-US" sz="2400" kern="0" dirty="0" err="1">
                <a:solidFill>
                  <a:sysClr val="windowText" lastClr="000000"/>
                </a:solidFill>
                <a:latin typeface="Times New Roman" pitchFamily="18" charset="0"/>
                <a:cs typeface="Times New Roman" pitchFamily="18" charset="0"/>
              </a:rPr>
              <a:t>hệ</a:t>
            </a:r>
            <a:r>
              <a:rPr lang="en-US" sz="2400" kern="0" dirty="0">
                <a:solidFill>
                  <a:sysClr val="windowText" lastClr="000000"/>
                </a:solidFill>
                <a:latin typeface="Times New Roman" pitchFamily="18" charset="0"/>
                <a:cs typeface="Times New Roman" pitchFamily="18" charset="0"/>
              </a:rPr>
              <a:t> </a:t>
            </a:r>
            <a:r>
              <a:rPr lang="en-US" sz="2400" kern="0" dirty="0" err="1">
                <a:solidFill>
                  <a:sysClr val="windowText" lastClr="000000"/>
                </a:solidFill>
                <a:latin typeface="Times New Roman" pitchFamily="18" charset="0"/>
                <a:cs typeface="Times New Roman" pitchFamily="18" charset="0"/>
              </a:rPr>
              <a:t>sinh</a:t>
            </a:r>
            <a:r>
              <a:rPr lang="en-US" sz="2400" kern="0" dirty="0">
                <a:solidFill>
                  <a:sysClr val="windowText" lastClr="000000"/>
                </a:solidFill>
                <a:latin typeface="Times New Roman" pitchFamily="18" charset="0"/>
                <a:cs typeface="Times New Roman" pitchFamily="18" charset="0"/>
              </a:rPr>
              <a:t> </a:t>
            </a:r>
            <a:r>
              <a:rPr lang="en-US" sz="2400" kern="0" dirty="0" err="1">
                <a:solidFill>
                  <a:sysClr val="windowText" lastClr="000000"/>
                </a:solidFill>
                <a:latin typeface="Times New Roman" pitchFamily="18" charset="0"/>
                <a:cs typeface="Times New Roman" pitchFamily="18" charset="0"/>
              </a:rPr>
              <a:t>thái</a:t>
            </a:r>
            <a:r>
              <a:rPr lang="en-US" sz="2400" kern="0" dirty="0">
                <a:solidFill>
                  <a:sysClr val="windowText" lastClr="000000"/>
                </a:solidFill>
                <a:latin typeface="Times New Roman" pitchFamily="18" charset="0"/>
                <a:cs typeface="Times New Roman" pitchFamily="18" charset="0"/>
              </a:rPr>
              <a:t> </a:t>
            </a:r>
            <a:r>
              <a:rPr lang="en-US" sz="2400" kern="0" dirty="0" err="1">
                <a:solidFill>
                  <a:sysClr val="windowText" lastClr="000000"/>
                </a:solidFill>
                <a:latin typeface="Times New Roman" pitchFamily="18" charset="0"/>
                <a:cs typeface="Times New Roman" pitchFamily="18" charset="0"/>
              </a:rPr>
              <a:t>hoàn</a:t>
            </a:r>
            <a:r>
              <a:rPr lang="en-US" sz="2400" kern="0" dirty="0">
                <a:solidFill>
                  <a:sysClr val="windowText" lastClr="000000"/>
                </a:solidFill>
                <a:latin typeface="Times New Roman" pitchFamily="18" charset="0"/>
                <a:cs typeface="Times New Roman" pitchFamily="18" charset="0"/>
              </a:rPr>
              <a:t> </a:t>
            </a:r>
            <a:r>
              <a:rPr lang="en-US" sz="2400" kern="0" dirty="0" err="1">
                <a:solidFill>
                  <a:sysClr val="windowText" lastClr="000000"/>
                </a:solidFill>
                <a:latin typeface="Times New Roman" pitchFamily="18" charset="0"/>
                <a:cs typeface="Times New Roman" pitchFamily="18" charset="0"/>
              </a:rPr>
              <a:t>chỉnh</a:t>
            </a:r>
            <a:r>
              <a:rPr lang="en-US" sz="2400" kern="0" dirty="0">
                <a:solidFill>
                  <a:sysClr val="windowText" lastClr="000000"/>
                </a:solidFill>
                <a:latin typeface="Times New Roman" pitchFamily="18" charset="0"/>
                <a:cs typeface="Times New Roman" pitchFamily="18" charset="0"/>
              </a:rPr>
              <a:t> </a:t>
            </a:r>
            <a:r>
              <a:rPr lang="en-US" sz="2400" kern="0" dirty="0" err="1">
                <a:solidFill>
                  <a:sysClr val="windowText" lastClr="000000"/>
                </a:solidFill>
                <a:latin typeface="Times New Roman" pitchFamily="18" charset="0"/>
                <a:cs typeface="Times New Roman" pitchFamily="18" charset="0"/>
              </a:rPr>
              <a:t>gồm</a:t>
            </a:r>
            <a:r>
              <a:rPr lang="en-US" sz="2400" kern="0" dirty="0">
                <a:solidFill>
                  <a:sysClr val="windowText" lastClr="000000"/>
                </a:solidFill>
                <a:latin typeface="Times New Roman" pitchFamily="18" charset="0"/>
                <a:cs typeface="Times New Roman" pitchFamily="18" charset="0"/>
              </a:rPr>
              <a:t> </a:t>
            </a:r>
            <a:r>
              <a:rPr lang="en-US" sz="2400" kern="0" dirty="0" err="1">
                <a:solidFill>
                  <a:sysClr val="windowText" lastClr="000000"/>
                </a:solidFill>
                <a:latin typeface="Times New Roman" pitchFamily="18" charset="0"/>
                <a:cs typeface="Times New Roman" pitchFamily="18" charset="0"/>
              </a:rPr>
              <a:t>có</a:t>
            </a:r>
            <a:r>
              <a:rPr lang="en-US" sz="2400" kern="0" dirty="0">
                <a:solidFill>
                  <a:sysClr val="windowText" lastClr="000000"/>
                </a:solidFill>
                <a:latin typeface="Times New Roman" pitchFamily="18" charset="0"/>
                <a:cs typeface="Times New Roman" pitchFamily="18" charset="0"/>
              </a:rPr>
              <a:t> </a:t>
            </a:r>
            <a:r>
              <a:rPr lang="en-US" sz="2400" kern="0" dirty="0" err="1">
                <a:solidFill>
                  <a:sysClr val="windowText" lastClr="000000"/>
                </a:solidFill>
                <a:latin typeface="Times New Roman" pitchFamily="18" charset="0"/>
                <a:cs typeface="Times New Roman" pitchFamily="18" charset="0"/>
              </a:rPr>
              <a:t>các</a:t>
            </a:r>
            <a:r>
              <a:rPr lang="en-US" sz="2400" kern="0" dirty="0">
                <a:solidFill>
                  <a:sysClr val="windowText" lastClr="000000"/>
                </a:solidFill>
                <a:latin typeface="Times New Roman" pitchFamily="18" charset="0"/>
                <a:cs typeface="Times New Roman" pitchFamily="18" charset="0"/>
              </a:rPr>
              <a:t> </a:t>
            </a:r>
            <a:r>
              <a:rPr lang="en-US" sz="2400" kern="0" dirty="0" err="1">
                <a:solidFill>
                  <a:sysClr val="windowText" lastClr="000000"/>
                </a:solidFill>
                <a:latin typeface="Times New Roman" pitchFamily="18" charset="0"/>
                <a:cs typeface="Times New Roman" pitchFamily="18" charset="0"/>
              </a:rPr>
              <a:t>thành</a:t>
            </a:r>
            <a:r>
              <a:rPr lang="en-US" sz="2400" kern="0" dirty="0">
                <a:solidFill>
                  <a:sysClr val="windowText" lastClr="000000"/>
                </a:solidFill>
                <a:latin typeface="Times New Roman" pitchFamily="18" charset="0"/>
                <a:cs typeface="Times New Roman" pitchFamily="18" charset="0"/>
              </a:rPr>
              <a:t> </a:t>
            </a:r>
            <a:r>
              <a:rPr lang="en-US" sz="2400" kern="0" dirty="0" err="1">
                <a:solidFill>
                  <a:sysClr val="windowText" lastClr="000000"/>
                </a:solidFill>
                <a:latin typeface="Times New Roman" pitchFamily="18" charset="0"/>
                <a:cs typeface="Times New Roman" pitchFamily="18" charset="0"/>
              </a:rPr>
              <a:t>phần</a:t>
            </a:r>
            <a:r>
              <a:rPr lang="en-US" sz="2400" kern="0" dirty="0">
                <a:solidFill>
                  <a:sysClr val="windowText" lastClr="000000"/>
                </a:solidFill>
                <a:latin typeface="Times New Roman" pitchFamily="18" charset="0"/>
                <a:cs typeface="Times New Roman" pitchFamily="18" charset="0"/>
              </a:rPr>
              <a:t> </a:t>
            </a:r>
            <a:r>
              <a:rPr lang="en-US" sz="2400" kern="0" dirty="0" err="1">
                <a:solidFill>
                  <a:sysClr val="windowText" lastClr="000000"/>
                </a:solidFill>
                <a:latin typeface="Times New Roman" pitchFamily="18" charset="0"/>
                <a:cs typeface="Times New Roman" pitchFamily="18" charset="0"/>
              </a:rPr>
              <a:t>chủ</a:t>
            </a:r>
            <a:r>
              <a:rPr lang="en-US" sz="2400" kern="0" dirty="0">
                <a:solidFill>
                  <a:sysClr val="windowText" lastClr="000000"/>
                </a:solidFill>
                <a:latin typeface="Times New Roman" pitchFamily="18" charset="0"/>
                <a:cs typeface="Times New Roman" pitchFamily="18" charset="0"/>
              </a:rPr>
              <a:t> </a:t>
            </a:r>
            <a:r>
              <a:rPr lang="en-US" sz="2400" kern="0" dirty="0" err="1">
                <a:solidFill>
                  <a:sysClr val="windowText" lastClr="000000"/>
                </a:solidFill>
                <a:latin typeface="Times New Roman" pitchFamily="18" charset="0"/>
                <a:cs typeface="Times New Roman" pitchFamily="18" charset="0"/>
              </a:rPr>
              <a:t>yếu</a:t>
            </a:r>
            <a:r>
              <a:rPr lang="en-US" sz="2400" kern="0" dirty="0">
                <a:solidFill>
                  <a:sysClr val="windowText" lastClr="000000"/>
                </a:solidFill>
                <a:latin typeface="Times New Roman" pitchFamily="18" charset="0"/>
                <a:cs typeface="Times New Roman" pitchFamily="18" charset="0"/>
              </a:rPr>
              <a:t> </a:t>
            </a:r>
            <a:r>
              <a:rPr lang="en-US" sz="2400" kern="0" dirty="0" err="1">
                <a:solidFill>
                  <a:sysClr val="windowText" lastClr="000000"/>
                </a:solidFill>
                <a:latin typeface="Times New Roman" pitchFamily="18" charset="0"/>
                <a:cs typeface="Times New Roman" pitchFamily="18" charset="0"/>
              </a:rPr>
              <a:t>nào</a:t>
            </a:r>
            <a:r>
              <a:rPr lang="en-US" sz="2400" kern="0" dirty="0">
                <a:solidFill>
                  <a:sysClr val="windowText" lastClr="000000"/>
                </a:solidFill>
                <a:latin typeface="Times New Roman" pitchFamily="18" charset="0"/>
                <a:cs typeface="Times New Roman" pitchFamily="18" charset="0"/>
              </a:rPr>
              <a:t>? </a:t>
            </a:r>
          </a:p>
        </p:txBody>
      </p:sp>
      <p:sp>
        <p:nvSpPr>
          <p:cNvPr id="60" name="AutoShape 11"/>
          <p:cNvSpPr>
            <a:spLocks noChangeArrowheads="1"/>
          </p:cNvSpPr>
          <p:nvPr/>
        </p:nvSpPr>
        <p:spPr bwMode="auto">
          <a:xfrm flipV="1">
            <a:off x="5486400" y="4617720"/>
            <a:ext cx="381000" cy="182880"/>
          </a:xfrm>
          <a:prstGeom prst="rightArrow">
            <a:avLst>
              <a:gd name="adj1" fmla="val 50000"/>
              <a:gd name="adj2" fmla="val 87500"/>
            </a:avLst>
          </a:prstGeom>
          <a:solidFill>
            <a:srgbClr val="BBE0E3"/>
          </a:solidFill>
          <a:ln w="9525">
            <a:solidFill>
              <a:srgbClr val="000000"/>
            </a:solidFill>
            <a:miter lim="800000"/>
            <a:headEnd/>
            <a:tailEnd/>
          </a:ln>
        </p:spPr>
        <p:txBody>
          <a:bodyPr wrap="none" anchor="ctr"/>
          <a:lstStyle/>
          <a:p>
            <a:pPr>
              <a:defRPr/>
            </a:pPr>
            <a:endParaRPr lang="vi-VN" sz="2000" kern="0">
              <a:solidFill>
                <a:sysClr val="windowText" lastClr="000000"/>
              </a:solidFill>
              <a:cs typeface="Times New Roman" pitchFamily="18" charset="0"/>
            </a:endParaRPr>
          </a:p>
        </p:txBody>
      </p:sp>
      <p:sp>
        <p:nvSpPr>
          <p:cNvPr id="61" name="Text Box 12"/>
          <p:cNvSpPr txBox="1">
            <a:spLocks noChangeArrowheads="1"/>
          </p:cNvSpPr>
          <p:nvPr/>
        </p:nvSpPr>
        <p:spPr bwMode="auto">
          <a:xfrm>
            <a:off x="152400" y="4434840"/>
            <a:ext cx="1600200" cy="40011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2000">
                <a:solidFill>
                  <a:prstClr val="black"/>
                </a:solidFill>
                <a:cs typeface="Times New Roman" pitchFamily="18" charset="0"/>
              </a:rPr>
              <a:t>Hệ sinh thái</a:t>
            </a:r>
          </a:p>
        </p:txBody>
      </p:sp>
      <p:sp>
        <p:nvSpPr>
          <p:cNvPr id="62" name="Text Box 13"/>
          <p:cNvSpPr txBox="1">
            <a:spLocks noChangeArrowheads="1"/>
          </p:cNvSpPr>
          <p:nvPr/>
        </p:nvSpPr>
        <p:spPr bwMode="auto">
          <a:xfrm>
            <a:off x="2286000" y="3429000"/>
            <a:ext cx="914400" cy="70788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2000">
                <a:solidFill>
                  <a:prstClr val="black"/>
                </a:solidFill>
                <a:cs typeface="Times New Roman" pitchFamily="18" charset="0"/>
              </a:rPr>
              <a:t>Vô sinh</a:t>
            </a:r>
          </a:p>
        </p:txBody>
      </p:sp>
      <p:sp>
        <p:nvSpPr>
          <p:cNvPr id="63" name="Text Box 14"/>
          <p:cNvSpPr txBox="1">
            <a:spLocks noChangeArrowheads="1"/>
          </p:cNvSpPr>
          <p:nvPr/>
        </p:nvSpPr>
        <p:spPr bwMode="auto">
          <a:xfrm>
            <a:off x="2209800" y="5440680"/>
            <a:ext cx="990600" cy="70788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2000" dirty="0" err="1">
                <a:solidFill>
                  <a:prstClr val="black"/>
                </a:solidFill>
                <a:cs typeface="Times New Roman" pitchFamily="18" charset="0"/>
              </a:rPr>
              <a:t>Hữu</a:t>
            </a:r>
            <a:r>
              <a:rPr lang="en-US" sz="2000" dirty="0">
                <a:solidFill>
                  <a:prstClr val="black"/>
                </a:solidFill>
                <a:cs typeface="Times New Roman" pitchFamily="18" charset="0"/>
              </a:rPr>
              <a:t> </a:t>
            </a:r>
            <a:r>
              <a:rPr lang="en-US" sz="2000" dirty="0" err="1">
                <a:solidFill>
                  <a:prstClr val="black"/>
                </a:solidFill>
                <a:cs typeface="Times New Roman" pitchFamily="18" charset="0"/>
              </a:rPr>
              <a:t>sinh</a:t>
            </a:r>
            <a:endParaRPr lang="en-US" sz="2000" dirty="0">
              <a:solidFill>
                <a:prstClr val="black"/>
              </a:solidFill>
              <a:cs typeface="Times New Roman" pitchFamily="18" charset="0"/>
            </a:endParaRPr>
          </a:p>
        </p:txBody>
      </p:sp>
      <p:sp>
        <p:nvSpPr>
          <p:cNvPr id="64" name="Text Box 15"/>
          <p:cNvSpPr txBox="1">
            <a:spLocks noChangeArrowheads="1"/>
          </p:cNvSpPr>
          <p:nvPr/>
        </p:nvSpPr>
        <p:spPr bwMode="auto">
          <a:xfrm>
            <a:off x="3657600" y="4503348"/>
            <a:ext cx="1752600" cy="40011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solidFill>
                  <a:prstClr val="black"/>
                </a:solidFill>
                <a:cs typeface="Times New Roman" pitchFamily="18" charset="0"/>
              </a:rPr>
              <a:t>Thực vật</a:t>
            </a:r>
          </a:p>
        </p:txBody>
      </p:sp>
      <p:sp>
        <p:nvSpPr>
          <p:cNvPr id="65" name="Text Box 16"/>
          <p:cNvSpPr txBox="1">
            <a:spLocks noChangeArrowheads="1"/>
          </p:cNvSpPr>
          <p:nvPr/>
        </p:nvSpPr>
        <p:spPr bwMode="auto">
          <a:xfrm>
            <a:off x="3657600" y="6240708"/>
            <a:ext cx="1752600" cy="40011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dirty="0" err="1">
                <a:solidFill>
                  <a:prstClr val="black"/>
                </a:solidFill>
                <a:cs typeface="Times New Roman" pitchFamily="18" charset="0"/>
              </a:rPr>
              <a:t>Nấm,vsv</a:t>
            </a:r>
            <a:r>
              <a:rPr lang="en-US" sz="2000" dirty="0">
                <a:solidFill>
                  <a:prstClr val="black"/>
                </a:solidFill>
                <a:cs typeface="Times New Roman" pitchFamily="18" charset="0"/>
              </a:rPr>
              <a:t>,..</a:t>
            </a:r>
          </a:p>
        </p:txBody>
      </p:sp>
      <p:sp>
        <p:nvSpPr>
          <p:cNvPr id="66" name="Text Box 17"/>
          <p:cNvSpPr txBox="1">
            <a:spLocks noChangeArrowheads="1"/>
          </p:cNvSpPr>
          <p:nvPr/>
        </p:nvSpPr>
        <p:spPr bwMode="auto">
          <a:xfrm>
            <a:off x="3657600" y="5349240"/>
            <a:ext cx="1752600" cy="40011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solidFill>
                  <a:prstClr val="black"/>
                </a:solidFill>
                <a:cs typeface="Times New Roman" pitchFamily="18" charset="0"/>
              </a:rPr>
              <a:t>Động vật</a:t>
            </a:r>
          </a:p>
        </p:txBody>
      </p:sp>
      <p:sp>
        <p:nvSpPr>
          <p:cNvPr id="67" name="AutoShape 18"/>
          <p:cNvSpPr>
            <a:spLocks noChangeArrowheads="1"/>
          </p:cNvSpPr>
          <p:nvPr/>
        </p:nvSpPr>
        <p:spPr bwMode="auto">
          <a:xfrm>
            <a:off x="3505200" y="3703320"/>
            <a:ext cx="1066800" cy="182880"/>
          </a:xfrm>
          <a:prstGeom prst="rightArrow">
            <a:avLst>
              <a:gd name="adj1" fmla="val 50000"/>
              <a:gd name="adj2" fmla="val 150014"/>
            </a:avLst>
          </a:prstGeom>
          <a:solidFill>
            <a:srgbClr val="BBE0E3"/>
          </a:solidFill>
          <a:ln w="9525">
            <a:solidFill>
              <a:srgbClr val="000000"/>
            </a:solidFill>
            <a:miter lim="800000"/>
            <a:headEnd/>
            <a:tailEnd/>
          </a:ln>
        </p:spPr>
        <p:txBody>
          <a:bodyPr wrap="none" anchor="ctr"/>
          <a:lstStyle/>
          <a:p>
            <a:pPr>
              <a:defRPr/>
            </a:pPr>
            <a:endParaRPr lang="vi-VN" sz="2000" kern="0">
              <a:solidFill>
                <a:sysClr val="windowText" lastClr="000000"/>
              </a:solidFill>
              <a:cs typeface="Times New Roman" pitchFamily="18" charset="0"/>
            </a:endParaRPr>
          </a:p>
        </p:txBody>
      </p:sp>
      <p:sp>
        <p:nvSpPr>
          <p:cNvPr id="68" name="Text Box 20"/>
          <p:cNvSpPr txBox="1">
            <a:spLocks noChangeArrowheads="1"/>
          </p:cNvSpPr>
          <p:nvPr/>
        </p:nvSpPr>
        <p:spPr bwMode="auto">
          <a:xfrm>
            <a:off x="5943600" y="4503348"/>
            <a:ext cx="2286000" cy="400110"/>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dirty="0">
                <a:solidFill>
                  <a:prstClr val="black"/>
                </a:solidFill>
                <a:cs typeface="Times New Roman" pitchFamily="18" charset="0"/>
              </a:rPr>
              <a:t>SV </a:t>
            </a:r>
            <a:r>
              <a:rPr lang="en-US" sz="2000" dirty="0" err="1">
                <a:solidFill>
                  <a:prstClr val="black"/>
                </a:solidFill>
                <a:cs typeface="Times New Roman" pitchFamily="18" charset="0"/>
              </a:rPr>
              <a:t>sản</a:t>
            </a:r>
            <a:r>
              <a:rPr lang="en-US" sz="2000" dirty="0">
                <a:solidFill>
                  <a:prstClr val="black"/>
                </a:solidFill>
                <a:cs typeface="Times New Roman" pitchFamily="18" charset="0"/>
              </a:rPr>
              <a:t> </a:t>
            </a:r>
            <a:r>
              <a:rPr lang="en-US" sz="2000" dirty="0" err="1">
                <a:solidFill>
                  <a:prstClr val="black"/>
                </a:solidFill>
                <a:cs typeface="Times New Roman" pitchFamily="18" charset="0"/>
              </a:rPr>
              <a:t>xuất</a:t>
            </a:r>
            <a:r>
              <a:rPr lang="en-US" sz="2000" dirty="0">
                <a:solidFill>
                  <a:prstClr val="black"/>
                </a:solidFill>
                <a:cs typeface="Times New Roman" pitchFamily="18" charset="0"/>
              </a:rPr>
              <a:t> </a:t>
            </a:r>
          </a:p>
        </p:txBody>
      </p:sp>
      <p:sp>
        <p:nvSpPr>
          <p:cNvPr id="69" name="Text Box 22"/>
          <p:cNvSpPr txBox="1">
            <a:spLocks noChangeArrowheads="1"/>
          </p:cNvSpPr>
          <p:nvPr/>
        </p:nvSpPr>
        <p:spPr bwMode="auto">
          <a:xfrm>
            <a:off x="5943600" y="5231297"/>
            <a:ext cx="3352800" cy="707886"/>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solidFill>
                  <a:prstClr val="black"/>
                </a:solidFill>
                <a:cs typeface="Times New Roman" pitchFamily="18" charset="0"/>
              </a:rPr>
              <a:t>SV tiêu thụ: Động vật ăn thực vật, động vật ăn động vật</a:t>
            </a:r>
          </a:p>
        </p:txBody>
      </p:sp>
      <p:sp>
        <p:nvSpPr>
          <p:cNvPr id="70" name="Text Box 23"/>
          <p:cNvSpPr txBox="1">
            <a:spLocks noChangeArrowheads="1"/>
          </p:cNvSpPr>
          <p:nvPr/>
        </p:nvSpPr>
        <p:spPr bwMode="auto">
          <a:xfrm>
            <a:off x="6007100" y="6240708"/>
            <a:ext cx="2222500" cy="400110"/>
          </a:xfrm>
          <a:prstGeom prst="rect">
            <a:avLst/>
          </a:prstGeom>
          <a:noFill/>
          <a:ln w="9525">
            <a:solidFill>
              <a:srgbClr val="FFFF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dirty="0">
                <a:solidFill>
                  <a:prstClr val="black"/>
                </a:solidFill>
                <a:cs typeface="Times New Roman" pitchFamily="18" charset="0"/>
              </a:rPr>
              <a:t>SV </a:t>
            </a:r>
            <a:r>
              <a:rPr lang="en-US" sz="2000" dirty="0" err="1">
                <a:solidFill>
                  <a:prstClr val="black"/>
                </a:solidFill>
                <a:cs typeface="Times New Roman" pitchFamily="18" charset="0"/>
              </a:rPr>
              <a:t>phân</a:t>
            </a:r>
            <a:r>
              <a:rPr lang="en-US" sz="2000" dirty="0">
                <a:solidFill>
                  <a:prstClr val="black"/>
                </a:solidFill>
                <a:cs typeface="Times New Roman" pitchFamily="18" charset="0"/>
              </a:rPr>
              <a:t> </a:t>
            </a:r>
            <a:r>
              <a:rPr lang="en-US" sz="2000" dirty="0" err="1">
                <a:solidFill>
                  <a:prstClr val="black"/>
                </a:solidFill>
                <a:cs typeface="Times New Roman" pitchFamily="18" charset="0"/>
              </a:rPr>
              <a:t>giải</a:t>
            </a:r>
            <a:endParaRPr lang="en-US" sz="2000" dirty="0">
              <a:solidFill>
                <a:prstClr val="black"/>
              </a:solidFill>
              <a:cs typeface="Times New Roman" pitchFamily="18" charset="0"/>
            </a:endParaRPr>
          </a:p>
        </p:txBody>
      </p:sp>
      <p:sp>
        <p:nvSpPr>
          <p:cNvPr id="71" name="Text Box 24"/>
          <p:cNvSpPr txBox="1">
            <a:spLocks noChangeArrowheads="1"/>
          </p:cNvSpPr>
          <p:nvPr/>
        </p:nvSpPr>
        <p:spPr bwMode="auto">
          <a:xfrm>
            <a:off x="4648203" y="3337560"/>
            <a:ext cx="32162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solidFill>
                  <a:prstClr val="black"/>
                </a:solidFill>
                <a:cs typeface="Times New Roman" pitchFamily="18" charset="0"/>
              </a:rPr>
              <a:t>Đất, đá, nước, ánh sáng, thảm mục,…</a:t>
            </a:r>
          </a:p>
        </p:txBody>
      </p:sp>
      <p:sp>
        <p:nvSpPr>
          <p:cNvPr id="72" name="Line 25"/>
          <p:cNvSpPr>
            <a:spLocks noChangeShapeType="1"/>
          </p:cNvSpPr>
          <p:nvPr/>
        </p:nvSpPr>
        <p:spPr bwMode="auto">
          <a:xfrm flipV="1">
            <a:off x="1828800" y="4343400"/>
            <a:ext cx="381000" cy="64008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sz="2000" kern="0">
              <a:solidFill>
                <a:sysClr val="windowText" lastClr="000000"/>
              </a:solidFill>
            </a:endParaRPr>
          </a:p>
        </p:txBody>
      </p:sp>
      <p:sp>
        <p:nvSpPr>
          <p:cNvPr id="73" name="Line 26"/>
          <p:cNvSpPr>
            <a:spLocks noChangeShapeType="1"/>
          </p:cNvSpPr>
          <p:nvPr/>
        </p:nvSpPr>
        <p:spPr bwMode="auto">
          <a:xfrm>
            <a:off x="1828800" y="4983480"/>
            <a:ext cx="3810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sz="2000" kern="0">
              <a:solidFill>
                <a:sysClr val="windowText" lastClr="000000"/>
              </a:solidFill>
            </a:endParaRPr>
          </a:p>
        </p:txBody>
      </p:sp>
      <p:sp>
        <p:nvSpPr>
          <p:cNvPr id="74" name="Line 27"/>
          <p:cNvSpPr>
            <a:spLocks noChangeShapeType="1"/>
          </p:cNvSpPr>
          <p:nvPr/>
        </p:nvSpPr>
        <p:spPr bwMode="auto">
          <a:xfrm flipV="1">
            <a:off x="3200400" y="4983480"/>
            <a:ext cx="304800" cy="914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sz="2000" kern="0">
              <a:solidFill>
                <a:sysClr val="windowText" lastClr="000000"/>
              </a:solidFill>
            </a:endParaRPr>
          </a:p>
        </p:txBody>
      </p:sp>
      <p:sp>
        <p:nvSpPr>
          <p:cNvPr id="75" name="Line 28"/>
          <p:cNvSpPr>
            <a:spLocks noChangeShapeType="1"/>
          </p:cNvSpPr>
          <p:nvPr/>
        </p:nvSpPr>
        <p:spPr bwMode="auto">
          <a:xfrm flipV="1">
            <a:off x="3200400" y="5680748"/>
            <a:ext cx="381000" cy="30857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sz="2000" kern="0">
              <a:solidFill>
                <a:sysClr val="windowText" lastClr="000000"/>
              </a:solidFill>
            </a:endParaRPr>
          </a:p>
        </p:txBody>
      </p:sp>
      <p:sp>
        <p:nvSpPr>
          <p:cNvPr id="76" name="Line 29"/>
          <p:cNvSpPr>
            <a:spLocks noChangeShapeType="1"/>
          </p:cNvSpPr>
          <p:nvPr/>
        </p:nvSpPr>
        <p:spPr bwMode="auto">
          <a:xfrm>
            <a:off x="3200400" y="6080760"/>
            <a:ext cx="304800" cy="46077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sz="2000" kern="0">
              <a:solidFill>
                <a:sysClr val="windowText" lastClr="000000"/>
              </a:solidFill>
            </a:endParaRPr>
          </a:p>
        </p:txBody>
      </p:sp>
      <p:sp>
        <p:nvSpPr>
          <p:cNvPr id="77" name="AutoShape 11"/>
          <p:cNvSpPr>
            <a:spLocks noChangeArrowheads="1"/>
          </p:cNvSpPr>
          <p:nvPr/>
        </p:nvSpPr>
        <p:spPr bwMode="auto">
          <a:xfrm flipV="1">
            <a:off x="5486400" y="5497866"/>
            <a:ext cx="381000" cy="182880"/>
          </a:xfrm>
          <a:prstGeom prst="rightArrow">
            <a:avLst>
              <a:gd name="adj1" fmla="val 50000"/>
              <a:gd name="adj2" fmla="val 87500"/>
            </a:avLst>
          </a:prstGeom>
          <a:solidFill>
            <a:srgbClr val="BBE0E3"/>
          </a:solidFill>
          <a:ln w="9525">
            <a:solidFill>
              <a:srgbClr val="000000"/>
            </a:solidFill>
            <a:miter lim="800000"/>
            <a:headEnd/>
            <a:tailEnd/>
          </a:ln>
        </p:spPr>
        <p:txBody>
          <a:bodyPr wrap="none" anchor="ctr"/>
          <a:lstStyle/>
          <a:p>
            <a:pPr>
              <a:defRPr/>
            </a:pPr>
            <a:endParaRPr lang="vi-VN" sz="2000" kern="0">
              <a:solidFill>
                <a:sysClr val="windowText" lastClr="000000"/>
              </a:solidFill>
              <a:cs typeface="Times New Roman" pitchFamily="18" charset="0"/>
            </a:endParaRPr>
          </a:p>
        </p:txBody>
      </p:sp>
      <p:sp>
        <p:nvSpPr>
          <p:cNvPr id="78" name="AutoShape 11"/>
          <p:cNvSpPr>
            <a:spLocks noChangeArrowheads="1"/>
          </p:cNvSpPr>
          <p:nvPr/>
        </p:nvSpPr>
        <p:spPr bwMode="auto">
          <a:xfrm flipV="1">
            <a:off x="5486400" y="6450091"/>
            <a:ext cx="381000" cy="182880"/>
          </a:xfrm>
          <a:prstGeom prst="rightArrow">
            <a:avLst>
              <a:gd name="adj1" fmla="val 50000"/>
              <a:gd name="adj2" fmla="val 87500"/>
            </a:avLst>
          </a:prstGeom>
          <a:solidFill>
            <a:srgbClr val="BBE0E3"/>
          </a:solidFill>
          <a:ln w="9525">
            <a:solidFill>
              <a:srgbClr val="000000"/>
            </a:solidFill>
            <a:miter lim="800000"/>
            <a:headEnd/>
            <a:tailEnd/>
          </a:ln>
        </p:spPr>
        <p:txBody>
          <a:bodyPr wrap="none" anchor="ctr"/>
          <a:lstStyle/>
          <a:p>
            <a:pPr>
              <a:defRPr/>
            </a:pPr>
            <a:endParaRPr lang="vi-VN" sz="2000" kern="0">
              <a:solidFill>
                <a:sysClr val="windowText" lastClr="000000"/>
              </a:solidFill>
              <a:cs typeface="Times New Roman" pitchFamily="18" charset="0"/>
            </a:endParaRPr>
          </a:p>
        </p:txBody>
      </p:sp>
    </p:spTree>
    <p:extLst>
      <p:ext uri="{BB962C8B-B14F-4D97-AF65-F5344CB8AC3E}">
        <p14:creationId xmlns:p14="http://schemas.microsoft.com/office/powerpoint/2010/main" val="145133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 to="" calcmode="lin" valueType="num">
                                      <p:cBhvr>
                                        <p:cTn id="7" dur="1" fill="hold"/>
                                        <p:tgtEl>
                                          <p:spTgt spid="39"/>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 calcmode="lin" valueType="num">
                                      <p:cBhvr>
                                        <p:cTn id="14" dur="500" fill="hold"/>
                                        <p:tgtEl>
                                          <p:spTgt spid="40"/>
                                        </p:tgtEl>
                                        <p:attrNameLst>
                                          <p:attrName>style.rotation</p:attrName>
                                        </p:attrNameLst>
                                      </p:cBhvr>
                                      <p:tavLst>
                                        <p:tav tm="0">
                                          <p:val>
                                            <p:fltVal val="360"/>
                                          </p:val>
                                        </p:tav>
                                        <p:tav tm="100000">
                                          <p:val>
                                            <p:fltVal val="0"/>
                                          </p:val>
                                        </p:tav>
                                      </p:tavLst>
                                    </p:anim>
                                    <p:animEffect transition="in" filter="fade">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circle(in)">
                                      <p:cBhvr>
                                        <p:cTn id="20" dur="2000"/>
                                        <p:tgtEl>
                                          <p:spTgt spid="34"/>
                                        </p:tgtEl>
                                      </p:cBhvr>
                                    </p:animEffect>
                                  </p:childTnLst>
                                </p:cTn>
                              </p:par>
                              <p:par>
                                <p:cTn id="21" presetID="6"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slide(fromBottom)">
                                      <p:cBhvr>
                                        <p:cTn id="32" dur="500"/>
                                        <p:tgtEl>
                                          <p:spTgt spid="61"/>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slide(fromBottom)">
                                      <p:cBhvr>
                                        <p:cTn id="35" dur="500"/>
                                        <p:tgtEl>
                                          <p:spTgt spid="72"/>
                                        </p:tgtEl>
                                      </p:cBhvr>
                                    </p:animEffect>
                                  </p:childTnLst>
                                </p:cTn>
                              </p:par>
                              <p:par>
                                <p:cTn id="36" presetID="12" presetClass="entr" presetSubtype="4" fill="hold" grpId="0" nodeType="withEffect">
                                  <p:stCondLst>
                                    <p:cond delay="0"/>
                                  </p:stCondLst>
                                  <p:childTnLst>
                                    <p:set>
                                      <p:cBhvr>
                                        <p:cTn id="37" dur="1" fill="hold">
                                          <p:stCondLst>
                                            <p:cond delay="0"/>
                                          </p:stCondLst>
                                        </p:cTn>
                                        <p:tgtEl>
                                          <p:spTgt spid="73"/>
                                        </p:tgtEl>
                                        <p:attrNameLst>
                                          <p:attrName>style.visibility</p:attrName>
                                        </p:attrNameLst>
                                      </p:cBhvr>
                                      <p:to>
                                        <p:strVal val="visible"/>
                                      </p:to>
                                    </p:set>
                                    <p:animEffect transition="in" filter="slide(fromBottom)">
                                      <p:cBhvr>
                                        <p:cTn id="38" dur="500"/>
                                        <p:tgtEl>
                                          <p:spTgt spid="73"/>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slide(fromBottom)">
                                      <p:cBhvr>
                                        <p:cTn id="41" dur="500"/>
                                        <p:tgtEl>
                                          <p:spTgt spid="62"/>
                                        </p:tgtEl>
                                      </p:cBhvr>
                                    </p:animEffect>
                                  </p:childTnLst>
                                </p:cTn>
                              </p:par>
                              <p:par>
                                <p:cTn id="42" presetID="12" presetClass="entr" presetSubtype="4" fill="hold" grpId="0" nodeType="withEffect">
                                  <p:stCondLst>
                                    <p:cond delay="0"/>
                                  </p:stCondLst>
                                  <p:childTnLst>
                                    <p:set>
                                      <p:cBhvr>
                                        <p:cTn id="43" dur="1" fill="hold">
                                          <p:stCondLst>
                                            <p:cond delay="0"/>
                                          </p:stCondLst>
                                        </p:cTn>
                                        <p:tgtEl>
                                          <p:spTgt spid="63"/>
                                        </p:tgtEl>
                                        <p:attrNameLst>
                                          <p:attrName>style.visibility</p:attrName>
                                        </p:attrNameLst>
                                      </p:cBhvr>
                                      <p:to>
                                        <p:strVal val="visible"/>
                                      </p:to>
                                    </p:set>
                                    <p:animEffect transition="in" filter="slide(fromBottom)">
                                      <p:cBhvr>
                                        <p:cTn id="44" dur="500"/>
                                        <p:tgtEl>
                                          <p:spTgt spid="63"/>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74"/>
                                        </p:tgtEl>
                                        <p:attrNameLst>
                                          <p:attrName>style.visibility</p:attrName>
                                        </p:attrNameLst>
                                      </p:cBhvr>
                                      <p:to>
                                        <p:strVal val="visible"/>
                                      </p:to>
                                    </p:set>
                                    <p:animEffect transition="in" filter="slide(fromBottom)">
                                      <p:cBhvr>
                                        <p:cTn id="47" dur="500"/>
                                        <p:tgtEl>
                                          <p:spTgt spid="74"/>
                                        </p:tgtEl>
                                      </p:cBhvr>
                                    </p:animEffect>
                                  </p:childTnLst>
                                </p:cTn>
                              </p:par>
                              <p:par>
                                <p:cTn id="48" presetID="12" presetClass="entr" presetSubtype="4" fill="hold" grpId="0" nodeType="withEffect">
                                  <p:stCondLst>
                                    <p:cond delay="0"/>
                                  </p:stCondLst>
                                  <p:childTnLst>
                                    <p:set>
                                      <p:cBhvr>
                                        <p:cTn id="49" dur="1" fill="hold">
                                          <p:stCondLst>
                                            <p:cond delay="0"/>
                                          </p:stCondLst>
                                        </p:cTn>
                                        <p:tgtEl>
                                          <p:spTgt spid="76"/>
                                        </p:tgtEl>
                                        <p:attrNameLst>
                                          <p:attrName>style.visibility</p:attrName>
                                        </p:attrNameLst>
                                      </p:cBhvr>
                                      <p:to>
                                        <p:strVal val="visible"/>
                                      </p:to>
                                    </p:set>
                                    <p:animEffect transition="in" filter="slide(fromBottom)">
                                      <p:cBhvr>
                                        <p:cTn id="50" dur="500"/>
                                        <p:tgtEl>
                                          <p:spTgt spid="76"/>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slide(fromBottom)">
                                      <p:cBhvr>
                                        <p:cTn id="53" dur="500"/>
                                        <p:tgtEl>
                                          <p:spTgt spid="64"/>
                                        </p:tgtEl>
                                      </p:cBhvr>
                                    </p:animEffect>
                                  </p:childTnLst>
                                </p:cTn>
                              </p:par>
                              <p:par>
                                <p:cTn id="54" presetID="12" presetClass="entr" presetSubtype="4" fill="hold" grpId="0" nodeType="withEffect">
                                  <p:stCondLst>
                                    <p:cond delay="0"/>
                                  </p:stCondLst>
                                  <p:childTnLst>
                                    <p:set>
                                      <p:cBhvr>
                                        <p:cTn id="55" dur="1" fill="hold">
                                          <p:stCondLst>
                                            <p:cond delay="0"/>
                                          </p:stCondLst>
                                        </p:cTn>
                                        <p:tgtEl>
                                          <p:spTgt spid="66"/>
                                        </p:tgtEl>
                                        <p:attrNameLst>
                                          <p:attrName>style.visibility</p:attrName>
                                        </p:attrNameLst>
                                      </p:cBhvr>
                                      <p:to>
                                        <p:strVal val="visible"/>
                                      </p:to>
                                    </p:set>
                                    <p:animEffect transition="in" filter="slide(fromBottom)">
                                      <p:cBhvr>
                                        <p:cTn id="56" dur="500"/>
                                        <p:tgtEl>
                                          <p:spTgt spid="66"/>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75"/>
                                        </p:tgtEl>
                                        <p:attrNameLst>
                                          <p:attrName>style.visibility</p:attrName>
                                        </p:attrNameLst>
                                      </p:cBhvr>
                                      <p:to>
                                        <p:strVal val="visible"/>
                                      </p:to>
                                    </p:set>
                                    <p:animEffect transition="in" filter="checkerboard(across)">
                                      <p:cBhvr>
                                        <p:cTn id="59" dur="500"/>
                                        <p:tgtEl>
                                          <p:spTgt spid="75"/>
                                        </p:tgtEl>
                                      </p:cBhvr>
                                    </p:animEffect>
                                  </p:childTnLst>
                                </p:cTn>
                              </p:par>
                              <p:par>
                                <p:cTn id="60" presetID="12" presetClass="entr" presetSubtype="4" fill="hold" grpId="0" nodeType="with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slide(fromBottom)">
                                      <p:cBhvr>
                                        <p:cTn id="62" dur="5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6" fill="hold" grpId="0" nodeType="click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barn(inHorizontal)">
                                      <p:cBhvr>
                                        <p:cTn id="67" dur="500"/>
                                        <p:tgtEl>
                                          <p:spTgt spid="67"/>
                                        </p:tgtEl>
                                      </p:cBhvr>
                                    </p:animEffect>
                                  </p:childTnLst>
                                </p:cTn>
                              </p:par>
                            </p:childTnLst>
                          </p:cTn>
                        </p:par>
                      </p:childTnLst>
                    </p:cTn>
                  </p:par>
                  <p:par>
                    <p:cTn id="68" fill="hold">
                      <p:stCondLst>
                        <p:cond delay="indefinite"/>
                      </p:stCondLst>
                      <p:childTnLst>
                        <p:par>
                          <p:cTn id="69" fill="hold">
                            <p:stCondLst>
                              <p:cond delay="0"/>
                            </p:stCondLst>
                            <p:childTnLst>
                              <p:par>
                                <p:cTn id="70" presetID="20" presetClass="entr" presetSubtype="0" fill="hold" grpId="0" nodeType="clickEffect">
                                  <p:stCondLst>
                                    <p:cond delay="0"/>
                                  </p:stCondLst>
                                  <p:childTnLst>
                                    <p:set>
                                      <p:cBhvr>
                                        <p:cTn id="71" dur="1" fill="hold">
                                          <p:stCondLst>
                                            <p:cond delay="0"/>
                                          </p:stCondLst>
                                        </p:cTn>
                                        <p:tgtEl>
                                          <p:spTgt spid="71"/>
                                        </p:tgtEl>
                                        <p:attrNameLst>
                                          <p:attrName>style.visibility</p:attrName>
                                        </p:attrNameLst>
                                      </p:cBhvr>
                                      <p:to>
                                        <p:strVal val="visible"/>
                                      </p:to>
                                    </p:set>
                                    <p:animEffect transition="in" filter="wedge">
                                      <p:cBhvr>
                                        <p:cTn id="72" dur="2000"/>
                                        <p:tgtEl>
                                          <p:spTgt spid="71"/>
                                        </p:tgtEl>
                                      </p:cBhvr>
                                    </p:animEffect>
                                  </p:childTnLst>
                                </p:cTn>
                              </p:par>
                            </p:childTnLst>
                          </p:cTn>
                        </p:par>
                      </p:childTnLst>
                    </p:cTn>
                  </p:par>
                  <p:par>
                    <p:cTn id="73" fill="hold">
                      <p:stCondLst>
                        <p:cond delay="indefinite"/>
                      </p:stCondLst>
                      <p:childTnLst>
                        <p:par>
                          <p:cTn id="74" fill="hold">
                            <p:stCondLst>
                              <p:cond delay="0"/>
                            </p:stCondLst>
                            <p:childTnLst>
                              <p:par>
                                <p:cTn id="75" presetID="50" presetClass="entr" presetSubtype="0" decel="100000" fill="hold" grpId="0" nodeType="clickEffect">
                                  <p:stCondLst>
                                    <p:cond delay="0"/>
                                  </p:stCondLst>
                                  <p:childTnLst>
                                    <p:set>
                                      <p:cBhvr>
                                        <p:cTn id="76" dur="1" fill="hold">
                                          <p:stCondLst>
                                            <p:cond delay="0"/>
                                          </p:stCondLst>
                                        </p:cTn>
                                        <p:tgtEl>
                                          <p:spTgt spid="60"/>
                                        </p:tgtEl>
                                        <p:attrNameLst>
                                          <p:attrName>style.visibility</p:attrName>
                                        </p:attrNameLst>
                                      </p:cBhvr>
                                      <p:to>
                                        <p:strVal val="visible"/>
                                      </p:to>
                                    </p:set>
                                    <p:anim calcmode="lin" valueType="num">
                                      <p:cBhvr>
                                        <p:cTn id="77" dur="1000" fill="hold"/>
                                        <p:tgtEl>
                                          <p:spTgt spid="60"/>
                                        </p:tgtEl>
                                        <p:attrNameLst>
                                          <p:attrName>ppt_w</p:attrName>
                                        </p:attrNameLst>
                                      </p:cBhvr>
                                      <p:tavLst>
                                        <p:tav tm="0">
                                          <p:val>
                                            <p:strVal val="#ppt_w+.3"/>
                                          </p:val>
                                        </p:tav>
                                        <p:tav tm="100000">
                                          <p:val>
                                            <p:strVal val="#ppt_w"/>
                                          </p:val>
                                        </p:tav>
                                      </p:tavLst>
                                    </p:anim>
                                    <p:anim calcmode="lin" valueType="num">
                                      <p:cBhvr>
                                        <p:cTn id="78" dur="1000" fill="hold"/>
                                        <p:tgtEl>
                                          <p:spTgt spid="60"/>
                                        </p:tgtEl>
                                        <p:attrNameLst>
                                          <p:attrName>ppt_h</p:attrName>
                                        </p:attrNameLst>
                                      </p:cBhvr>
                                      <p:tavLst>
                                        <p:tav tm="0">
                                          <p:val>
                                            <p:strVal val="#ppt_h"/>
                                          </p:val>
                                        </p:tav>
                                        <p:tav tm="100000">
                                          <p:val>
                                            <p:strVal val="#ppt_h"/>
                                          </p:val>
                                        </p:tav>
                                      </p:tavLst>
                                    </p:anim>
                                    <p:animEffect transition="in" filter="fade">
                                      <p:cBhvr>
                                        <p:cTn id="79" dur="1000"/>
                                        <p:tgtEl>
                                          <p:spTgt spid="60"/>
                                        </p:tgtEl>
                                      </p:cBhvr>
                                    </p:animEffect>
                                  </p:childTnLst>
                                </p:cTn>
                              </p:par>
                            </p:childTnLst>
                          </p:cTn>
                        </p:par>
                      </p:childTnLst>
                    </p:cTn>
                  </p:par>
                  <p:par>
                    <p:cTn id="80" fill="hold">
                      <p:stCondLst>
                        <p:cond delay="indefinite"/>
                      </p:stCondLst>
                      <p:childTnLst>
                        <p:par>
                          <p:cTn id="81" fill="hold">
                            <p:stCondLst>
                              <p:cond delay="0"/>
                            </p:stCondLst>
                            <p:childTnLst>
                              <p:par>
                                <p:cTn id="82" presetID="5" presetClass="entr" presetSubtype="10" fill="hold" grpId="0" nodeType="clickEffect">
                                  <p:stCondLst>
                                    <p:cond delay="0"/>
                                  </p:stCondLst>
                                  <p:childTnLst>
                                    <p:set>
                                      <p:cBhvr>
                                        <p:cTn id="83" dur="1" fill="hold">
                                          <p:stCondLst>
                                            <p:cond delay="0"/>
                                          </p:stCondLst>
                                        </p:cTn>
                                        <p:tgtEl>
                                          <p:spTgt spid="68"/>
                                        </p:tgtEl>
                                        <p:attrNameLst>
                                          <p:attrName>style.visibility</p:attrName>
                                        </p:attrNameLst>
                                      </p:cBhvr>
                                      <p:to>
                                        <p:strVal val="visible"/>
                                      </p:to>
                                    </p:set>
                                    <p:animEffect transition="in" filter="checkerboard(across)">
                                      <p:cBhvr>
                                        <p:cTn id="84" dur="500"/>
                                        <p:tgtEl>
                                          <p:spTgt spid="68"/>
                                        </p:tgtEl>
                                      </p:cBhvr>
                                    </p:animEffect>
                                  </p:childTnLst>
                                </p:cTn>
                              </p:par>
                            </p:childTnLst>
                          </p:cTn>
                        </p:par>
                      </p:childTnLst>
                    </p:cTn>
                  </p:par>
                  <p:par>
                    <p:cTn id="85" fill="hold">
                      <p:stCondLst>
                        <p:cond delay="indefinite"/>
                      </p:stCondLst>
                      <p:childTnLst>
                        <p:par>
                          <p:cTn id="86" fill="hold">
                            <p:stCondLst>
                              <p:cond delay="0"/>
                            </p:stCondLst>
                            <p:childTnLst>
                              <p:par>
                                <p:cTn id="87" presetID="50" presetClass="entr" presetSubtype="0" decel="100000" fill="hold" grpId="0" nodeType="clickEffect">
                                  <p:stCondLst>
                                    <p:cond delay="0"/>
                                  </p:stCondLst>
                                  <p:childTnLst>
                                    <p:set>
                                      <p:cBhvr>
                                        <p:cTn id="88" dur="1" fill="hold">
                                          <p:stCondLst>
                                            <p:cond delay="0"/>
                                          </p:stCondLst>
                                        </p:cTn>
                                        <p:tgtEl>
                                          <p:spTgt spid="77"/>
                                        </p:tgtEl>
                                        <p:attrNameLst>
                                          <p:attrName>style.visibility</p:attrName>
                                        </p:attrNameLst>
                                      </p:cBhvr>
                                      <p:to>
                                        <p:strVal val="visible"/>
                                      </p:to>
                                    </p:set>
                                    <p:anim calcmode="lin" valueType="num">
                                      <p:cBhvr>
                                        <p:cTn id="89" dur="1000" fill="hold"/>
                                        <p:tgtEl>
                                          <p:spTgt spid="77"/>
                                        </p:tgtEl>
                                        <p:attrNameLst>
                                          <p:attrName>ppt_w</p:attrName>
                                        </p:attrNameLst>
                                      </p:cBhvr>
                                      <p:tavLst>
                                        <p:tav tm="0">
                                          <p:val>
                                            <p:strVal val="#ppt_w+.3"/>
                                          </p:val>
                                        </p:tav>
                                        <p:tav tm="100000">
                                          <p:val>
                                            <p:strVal val="#ppt_w"/>
                                          </p:val>
                                        </p:tav>
                                      </p:tavLst>
                                    </p:anim>
                                    <p:anim calcmode="lin" valueType="num">
                                      <p:cBhvr>
                                        <p:cTn id="90" dur="1000" fill="hold"/>
                                        <p:tgtEl>
                                          <p:spTgt spid="77"/>
                                        </p:tgtEl>
                                        <p:attrNameLst>
                                          <p:attrName>ppt_h</p:attrName>
                                        </p:attrNameLst>
                                      </p:cBhvr>
                                      <p:tavLst>
                                        <p:tav tm="0">
                                          <p:val>
                                            <p:strVal val="#ppt_h"/>
                                          </p:val>
                                        </p:tav>
                                        <p:tav tm="100000">
                                          <p:val>
                                            <p:strVal val="#ppt_h"/>
                                          </p:val>
                                        </p:tav>
                                      </p:tavLst>
                                    </p:anim>
                                    <p:animEffect transition="in" filter="fade">
                                      <p:cBhvr>
                                        <p:cTn id="91" dur="1000"/>
                                        <p:tgtEl>
                                          <p:spTgt spid="77"/>
                                        </p:tgtEl>
                                      </p:cBhvr>
                                    </p:animEffect>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69"/>
                                        </p:tgtEl>
                                        <p:attrNameLst>
                                          <p:attrName>style.visibility</p:attrName>
                                        </p:attrNameLst>
                                      </p:cBhvr>
                                      <p:to>
                                        <p:strVal val="visible"/>
                                      </p:to>
                                    </p:set>
                                    <p:anim calcmode="lin" valueType="num">
                                      <p:cBhvr additive="base">
                                        <p:cTn id="96" dur="500" fill="hold"/>
                                        <p:tgtEl>
                                          <p:spTgt spid="69"/>
                                        </p:tgtEl>
                                        <p:attrNameLst>
                                          <p:attrName>ppt_x</p:attrName>
                                        </p:attrNameLst>
                                      </p:cBhvr>
                                      <p:tavLst>
                                        <p:tav tm="0">
                                          <p:val>
                                            <p:strVal val="#ppt_x"/>
                                          </p:val>
                                        </p:tav>
                                        <p:tav tm="100000">
                                          <p:val>
                                            <p:strVal val="#ppt_x"/>
                                          </p:val>
                                        </p:tav>
                                      </p:tavLst>
                                    </p:anim>
                                    <p:anim calcmode="lin" valueType="num">
                                      <p:cBhvr additive="base">
                                        <p:cTn id="97"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50" presetClass="entr" presetSubtype="0" decel="100000" fill="hold" grpId="0" nodeType="clickEffect">
                                  <p:stCondLst>
                                    <p:cond delay="0"/>
                                  </p:stCondLst>
                                  <p:childTnLst>
                                    <p:set>
                                      <p:cBhvr>
                                        <p:cTn id="101" dur="1" fill="hold">
                                          <p:stCondLst>
                                            <p:cond delay="0"/>
                                          </p:stCondLst>
                                        </p:cTn>
                                        <p:tgtEl>
                                          <p:spTgt spid="78"/>
                                        </p:tgtEl>
                                        <p:attrNameLst>
                                          <p:attrName>style.visibility</p:attrName>
                                        </p:attrNameLst>
                                      </p:cBhvr>
                                      <p:to>
                                        <p:strVal val="visible"/>
                                      </p:to>
                                    </p:set>
                                    <p:anim calcmode="lin" valueType="num">
                                      <p:cBhvr>
                                        <p:cTn id="102" dur="1000" fill="hold"/>
                                        <p:tgtEl>
                                          <p:spTgt spid="78"/>
                                        </p:tgtEl>
                                        <p:attrNameLst>
                                          <p:attrName>ppt_w</p:attrName>
                                        </p:attrNameLst>
                                      </p:cBhvr>
                                      <p:tavLst>
                                        <p:tav tm="0">
                                          <p:val>
                                            <p:strVal val="#ppt_w+.3"/>
                                          </p:val>
                                        </p:tav>
                                        <p:tav tm="100000">
                                          <p:val>
                                            <p:strVal val="#ppt_w"/>
                                          </p:val>
                                        </p:tav>
                                      </p:tavLst>
                                    </p:anim>
                                    <p:anim calcmode="lin" valueType="num">
                                      <p:cBhvr>
                                        <p:cTn id="103" dur="1000" fill="hold"/>
                                        <p:tgtEl>
                                          <p:spTgt spid="78"/>
                                        </p:tgtEl>
                                        <p:attrNameLst>
                                          <p:attrName>ppt_h</p:attrName>
                                        </p:attrNameLst>
                                      </p:cBhvr>
                                      <p:tavLst>
                                        <p:tav tm="0">
                                          <p:val>
                                            <p:strVal val="#ppt_h"/>
                                          </p:val>
                                        </p:tav>
                                        <p:tav tm="100000">
                                          <p:val>
                                            <p:strVal val="#ppt_h"/>
                                          </p:val>
                                        </p:tav>
                                      </p:tavLst>
                                    </p:anim>
                                    <p:animEffect transition="in" filter="fade">
                                      <p:cBhvr>
                                        <p:cTn id="104" dur="1000"/>
                                        <p:tgtEl>
                                          <p:spTgt spid="78"/>
                                        </p:tgtEl>
                                      </p:cBhvr>
                                    </p:animEffect>
                                  </p:childTnLst>
                                </p:cTn>
                              </p:par>
                            </p:childTnLst>
                          </p:cTn>
                        </p:par>
                      </p:childTnLst>
                    </p:cTn>
                  </p:par>
                  <p:par>
                    <p:cTn id="105" fill="hold">
                      <p:stCondLst>
                        <p:cond delay="indefinite"/>
                      </p:stCondLst>
                      <p:childTnLst>
                        <p:par>
                          <p:cTn id="106" fill="hold">
                            <p:stCondLst>
                              <p:cond delay="0"/>
                            </p:stCondLst>
                            <p:childTnLst>
                              <p:par>
                                <p:cTn id="107" presetID="18" presetClass="entr" presetSubtype="12" fill="hold" grpId="0" nodeType="clickEffect">
                                  <p:stCondLst>
                                    <p:cond delay="0"/>
                                  </p:stCondLst>
                                  <p:childTnLst>
                                    <p:set>
                                      <p:cBhvr>
                                        <p:cTn id="108" dur="1" fill="hold">
                                          <p:stCondLst>
                                            <p:cond delay="0"/>
                                          </p:stCondLst>
                                        </p:cTn>
                                        <p:tgtEl>
                                          <p:spTgt spid="70"/>
                                        </p:tgtEl>
                                        <p:attrNameLst>
                                          <p:attrName>style.visibility</p:attrName>
                                        </p:attrNameLst>
                                      </p:cBhvr>
                                      <p:to>
                                        <p:strVal val="visible"/>
                                      </p:to>
                                    </p:set>
                                    <p:animEffect transition="in" filter="strips(downLeft)">
                                      <p:cBhvr>
                                        <p:cTn id="109"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p:bldP spid="72" grpId="0" animBg="1"/>
      <p:bldP spid="73" grpId="0" animBg="1"/>
      <p:bldP spid="74" grpId="0" animBg="1"/>
      <p:bldP spid="75" grpId="0" animBg="1"/>
      <p:bldP spid="76" grpId="0" animBg="1"/>
      <p:bldP spid="77" grpId="0" animBg="1"/>
      <p:bldP spid="7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2"/>
          <p:cNvGrpSpPr>
            <a:grpSpLocks/>
          </p:cNvGrpSpPr>
          <p:nvPr/>
        </p:nvGrpSpPr>
        <p:grpSpPr bwMode="auto">
          <a:xfrm>
            <a:off x="914400" y="19217"/>
            <a:ext cx="7162800" cy="3657600"/>
            <a:chOff x="521" y="960"/>
            <a:chExt cx="4519" cy="2352"/>
          </a:xfrm>
        </p:grpSpPr>
        <p:sp>
          <p:nvSpPr>
            <p:cNvPr id="57" name="Line 3"/>
            <p:cNvSpPr>
              <a:spLocks noChangeShapeType="1"/>
            </p:cNvSpPr>
            <p:nvPr/>
          </p:nvSpPr>
          <p:spPr bwMode="auto">
            <a:xfrm flipV="1">
              <a:off x="960" y="2160"/>
              <a:ext cx="0" cy="76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solidFill>
                  <a:prstClr val="black"/>
                </a:solidFill>
                <a:latin typeface="Times New Roman" pitchFamily="18" charset="0"/>
                <a:cs typeface="Times New Roman" pitchFamily="18" charset="0"/>
              </a:endParaRPr>
            </a:p>
          </p:txBody>
        </p:sp>
        <p:grpSp>
          <p:nvGrpSpPr>
            <p:cNvPr id="58" name="Group 4"/>
            <p:cNvGrpSpPr>
              <a:grpSpLocks/>
            </p:cNvGrpSpPr>
            <p:nvPr/>
          </p:nvGrpSpPr>
          <p:grpSpPr bwMode="auto">
            <a:xfrm>
              <a:off x="521" y="960"/>
              <a:ext cx="4519" cy="2352"/>
              <a:chOff x="329" y="432"/>
              <a:chExt cx="4519" cy="2352"/>
            </a:xfrm>
          </p:grpSpPr>
          <p:pic>
            <p:nvPicPr>
              <p:cNvPr id="5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 y="432"/>
                <a:ext cx="852"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6" descr="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 y="545"/>
                <a:ext cx="919" cy="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 y="432"/>
                <a:ext cx="857" cy="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 name="Group 8"/>
              <p:cNvGrpSpPr>
                <a:grpSpLocks/>
              </p:cNvGrpSpPr>
              <p:nvPr/>
            </p:nvGrpSpPr>
            <p:grpSpPr bwMode="auto">
              <a:xfrm>
                <a:off x="3696" y="1872"/>
                <a:ext cx="1056" cy="711"/>
                <a:chOff x="3258" y="1923"/>
                <a:chExt cx="1212" cy="807"/>
              </a:xfrm>
            </p:grpSpPr>
            <p:pic>
              <p:nvPicPr>
                <p:cNvPr id="7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8" y="1923"/>
                  <a:ext cx="726" cy="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4" y="2256"/>
                  <a:ext cx="726" cy="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 name="Rectangle 11"/>
              <p:cNvSpPr>
                <a:spLocks noChangeArrowheads="1"/>
              </p:cNvSpPr>
              <p:nvPr/>
            </p:nvSpPr>
            <p:spPr bwMode="auto">
              <a:xfrm>
                <a:off x="1483" y="2016"/>
                <a:ext cx="1538" cy="76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r>
                  <a:rPr lang="en-US" sz="2000" b="1" dirty="0" err="1">
                    <a:solidFill>
                      <a:prstClr val="black"/>
                    </a:solidFill>
                    <a:latin typeface="Times New Roman" pitchFamily="18" charset="0"/>
                    <a:cs typeface="Times New Roman" pitchFamily="18" charset="0"/>
                  </a:rPr>
                  <a:t>Chất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mùn</a:t>
                </a:r>
                <a:endParaRPr lang="en-US" sz="2000" b="1" dirty="0">
                  <a:solidFill>
                    <a:prstClr val="black"/>
                  </a:solidFill>
                  <a:latin typeface="Times New Roman" pitchFamily="18" charset="0"/>
                  <a:cs typeface="Times New Roman" pitchFamily="18" charset="0"/>
                </a:endParaRPr>
              </a:p>
              <a:p>
                <a:pPr algn="ctr"/>
                <a:r>
                  <a:rPr lang="en-US" sz="2000" b="1" dirty="0" err="1">
                    <a:solidFill>
                      <a:prstClr val="black"/>
                    </a:solidFill>
                    <a:latin typeface="Times New Roman" pitchFamily="18" charset="0"/>
                    <a:cs typeface="Times New Roman" pitchFamily="18" charset="0"/>
                  </a:rPr>
                  <a:t>Chất</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vô</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cơ</a:t>
                </a:r>
                <a:r>
                  <a:rPr lang="en-US" sz="2000" b="1" dirty="0">
                    <a:solidFill>
                      <a:prstClr val="black"/>
                    </a:solidFill>
                    <a:latin typeface="Times New Roman" pitchFamily="18" charset="0"/>
                    <a:cs typeface="Times New Roman" pitchFamily="18" charset="0"/>
                  </a:rPr>
                  <a:t> </a:t>
                </a:r>
              </a:p>
              <a:p>
                <a:pPr algn="ctr"/>
                <a:r>
                  <a:rPr lang="en-US" sz="2000" b="1" dirty="0">
                    <a:solidFill>
                      <a:prstClr val="black"/>
                    </a:solidFill>
                    <a:latin typeface="Times New Roman" pitchFamily="18" charset="0"/>
                    <a:cs typeface="Times New Roman" pitchFamily="18" charset="0"/>
                  </a:rPr>
                  <a:t>(T/p </a:t>
                </a:r>
                <a:r>
                  <a:rPr lang="en-US" sz="2000" b="1" dirty="0" err="1">
                    <a:solidFill>
                      <a:prstClr val="black"/>
                    </a:solidFill>
                    <a:latin typeface="Times New Roman" pitchFamily="18" charset="0"/>
                    <a:cs typeface="Times New Roman" pitchFamily="18" charset="0"/>
                  </a:rPr>
                  <a:t>vô</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sinh</a:t>
                </a:r>
                <a:r>
                  <a:rPr lang="en-US" sz="2000" b="1" dirty="0">
                    <a:solidFill>
                      <a:prstClr val="black"/>
                    </a:solidFill>
                    <a:latin typeface="Times New Roman" pitchFamily="18" charset="0"/>
                    <a:cs typeface="Times New Roman" pitchFamily="18" charset="0"/>
                  </a:rPr>
                  <a:t>) </a:t>
                </a:r>
              </a:p>
            </p:txBody>
          </p:sp>
          <p:sp>
            <p:nvSpPr>
              <p:cNvPr id="64" name="Line 12"/>
              <p:cNvSpPr>
                <a:spLocks noChangeShapeType="1"/>
              </p:cNvSpPr>
              <p:nvPr/>
            </p:nvSpPr>
            <p:spPr bwMode="auto">
              <a:xfrm>
                <a:off x="1344" y="912"/>
                <a:ext cx="576"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solidFill>
                    <a:prstClr val="black"/>
                  </a:solidFill>
                  <a:latin typeface="Times New Roman" pitchFamily="18" charset="0"/>
                  <a:cs typeface="Times New Roman" pitchFamily="18" charset="0"/>
                </a:endParaRPr>
              </a:p>
            </p:txBody>
          </p:sp>
          <p:sp>
            <p:nvSpPr>
              <p:cNvPr id="65" name="Line 13"/>
              <p:cNvSpPr>
                <a:spLocks noChangeShapeType="1"/>
              </p:cNvSpPr>
              <p:nvPr/>
            </p:nvSpPr>
            <p:spPr bwMode="auto">
              <a:xfrm>
                <a:off x="2880" y="912"/>
                <a:ext cx="576"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solidFill>
                    <a:prstClr val="black"/>
                  </a:solidFill>
                  <a:latin typeface="Times New Roman" pitchFamily="18" charset="0"/>
                  <a:cs typeface="Times New Roman" pitchFamily="18" charset="0"/>
                </a:endParaRPr>
              </a:p>
            </p:txBody>
          </p:sp>
          <p:sp>
            <p:nvSpPr>
              <p:cNvPr id="66" name="Line 14"/>
              <p:cNvSpPr>
                <a:spLocks noChangeShapeType="1"/>
              </p:cNvSpPr>
              <p:nvPr/>
            </p:nvSpPr>
            <p:spPr bwMode="auto">
              <a:xfrm>
                <a:off x="4128" y="1584"/>
                <a:ext cx="0" cy="33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solidFill>
                    <a:prstClr val="black"/>
                  </a:solidFill>
                  <a:latin typeface="Times New Roman" pitchFamily="18" charset="0"/>
                  <a:cs typeface="Times New Roman" pitchFamily="18" charset="0"/>
                </a:endParaRPr>
              </a:p>
            </p:txBody>
          </p:sp>
          <p:sp>
            <p:nvSpPr>
              <p:cNvPr id="67" name="Line 15"/>
              <p:cNvSpPr>
                <a:spLocks noChangeShapeType="1"/>
              </p:cNvSpPr>
              <p:nvPr/>
            </p:nvSpPr>
            <p:spPr bwMode="auto">
              <a:xfrm flipH="1">
                <a:off x="3168" y="2304"/>
                <a:ext cx="48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solidFill>
                    <a:prstClr val="black"/>
                  </a:solidFill>
                  <a:latin typeface="Times New Roman" pitchFamily="18" charset="0"/>
                  <a:cs typeface="Times New Roman" pitchFamily="18" charset="0"/>
                </a:endParaRPr>
              </a:p>
            </p:txBody>
          </p:sp>
          <p:sp>
            <p:nvSpPr>
              <p:cNvPr id="68" name="Line 16"/>
              <p:cNvSpPr>
                <a:spLocks noChangeShapeType="1"/>
              </p:cNvSpPr>
              <p:nvPr/>
            </p:nvSpPr>
            <p:spPr bwMode="auto">
              <a:xfrm flipH="1">
                <a:off x="768" y="2400"/>
                <a:ext cx="62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000">
                  <a:solidFill>
                    <a:prstClr val="black"/>
                  </a:solidFill>
                  <a:latin typeface="Times New Roman" pitchFamily="18" charset="0"/>
                  <a:cs typeface="Times New Roman" pitchFamily="18" charset="0"/>
                </a:endParaRPr>
              </a:p>
            </p:txBody>
          </p:sp>
          <p:sp>
            <p:nvSpPr>
              <p:cNvPr id="69" name="Rectangle 17"/>
              <p:cNvSpPr>
                <a:spLocks noChangeArrowheads="1"/>
              </p:cNvSpPr>
              <p:nvPr/>
            </p:nvSpPr>
            <p:spPr bwMode="auto">
              <a:xfrm>
                <a:off x="336" y="1392"/>
                <a:ext cx="8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000" b="1">
                    <a:solidFill>
                      <a:srgbClr val="0000FF"/>
                    </a:solidFill>
                    <a:latin typeface="Times New Roman" pitchFamily="18" charset="0"/>
                    <a:cs typeface="Times New Roman" pitchFamily="18" charset="0"/>
                  </a:rPr>
                  <a:t>Thực vật </a:t>
                </a:r>
              </a:p>
            </p:txBody>
          </p:sp>
          <p:sp>
            <p:nvSpPr>
              <p:cNvPr id="70" name="Rectangle 18"/>
              <p:cNvSpPr>
                <a:spLocks noChangeArrowheads="1"/>
              </p:cNvSpPr>
              <p:nvPr/>
            </p:nvSpPr>
            <p:spPr bwMode="auto">
              <a:xfrm>
                <a:off x="1920" y="1392"/>
                <a:ext cx="8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000" b="1">
                    <a:solidFill>
                      <a:srgbClr val="0000FF"/>
                    </a:solidFill>
                    <a:latin typeface="Times New Roman" pitchFamily="18" charset="0"/>
                    <a:cs typeface="Times New Roman" pitchFamily="18" charset="0"/>
                  </a:rPr>
                  <a:t>Động vật </a:t>
                </a:r>
              </a:p>
            </p:txBody>
          </p:sp>
          <p:sp>
            <p:nvSpPr>
              <p:cNvPr id="71" name="Rectangle 19"/>
              <p:cNvSpPr>
                <a:spLocks noChangeArrowheads="1"/>
              </p:cNvSpPr>
              <p:nvPr/>
            </p:nvSpPr>
            <p:spPr bwMode="auto">
              <a:xfrm>
                <a:off x="3696" y="1392"/>
                <a:ext cx="8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000" b="1">
                    <a:solidFill>
                      <a:srgbClr val="0000FF"/>
                    </a:solidFill>
                    <a:latin typeface="Times New Roman" pitchFamily="18" charset="0"/>
                    <a:cs typeface="Times New Roman" pitchFamily="18" charset="0"/>
                  </a:rPr>
                  <a:t>Động vật </a:t>
                </a:r>
              </a:p>
            </p:txBody>
          </p:sp>
          <p:sp>
            <p:nvSpPr>
              <p:cNvPr id="72" name="Rectangle 20"/>
              <p:cNvSpPr>
                <a:spLocks noChangeArrowheads="1"/>
              </p:cNvSpPr>
              <p:nvPr/>
            </p:nvSpPr>
            <p:spPr bwMode="auto">
              <a:xfrm>
                <a:off x="3792" y="2544"/>
                <a:ext cx="105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000" b="1">
                    <a:solidFill>
                      <a:srgbClr val="0000FF"/>
                    </a:solidFill>
                    <a:latin typeface="Times New Roman" pitchFamily="18" charset="0"/>
                    <a:cs typeface="Times New Roman" pitchFamily="18" charset="0"/>
                  </a:rPr>
                  <a:t>Vi sinh vật </a:t>
                </a:r>
              </a:p>
            </p:txBody>
          </p:sp>
          <p:sp>
            <p:nvSpPr>
              <p:cNvPr id="73" name="Line 21"/>
              <p:cNvSpPr>
                <a:spLocks noChangeShapeType="1"/>
              </p:cNvSpPr>
              <p:nvPr/>
            </p:nvSpPr>
            <p:spPr bwMode="auto">
              <a:xfrm>
                <a:off x="1296" y="1488"/>
                <a:ext cx="2352" cy="52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solidFill>
                    <a:prstClr val="black"/>
                  </a:solidFill>
                  <a:latin typeface="Times New Roman" pitchFamily="18" charset="0"/>
                  <a:cs typeface="Times New Roman" pitchFamily="18" charset="0"/>
                </a:endParaRPr>
              </a:p>
            </p:txBody>
          </p:sp>
          <p:sp>
            <p:nvSpPr>
              <p:cNvPr id="74" name="Line 22"/>
              <p:cNvSpPr>
                <a:spLocks noChangeShapeType="1"/>
              </p:cNvSpPr>
              <p:nvPr/>
            </p:nvSpPr>
            <p:spPr bwMode="auto">
              <a:xfrm>
                <a:off x="2880" y="1344"/>
                <a:ext cx="864" cy="62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000">
                  <a:solidFill>
                    <a:prstClr val="black"/>
                  </a:solidFill>
                  <a:latin typeface="Times New Roman" pitchFamily="18" charset="0"/>
                  <a:cs typeface="Times New Roman" pitchFamily="18" charset="0"/>
                </a:endParaRPr>
              </a:p>
            </p:txBody>
          </p:sp>
          <p:sp>
            <p:nvSpPr>
              <p:cNvPr id="75" name="Rectangle 23"/>
              <p:cNvSpPr>
                <a:spLocks noChangeArrowheads="1"/>
              </p:cNvSpPr>
              <p:nvPr/>
            </p:nvSpPr>
            <p:spPr bwMode="auto">
              <a:xfrm>
                <a:off x="2982" y="1637"/>
                <a:ext cx="672" cy="24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a:r>
                  <a:rPr lang="en-US" sz="2000" b="1" dirty="0" err="1">
                    <a:solidFill>
                      <a:srgbClr val="FF0066"/>
                    </a:solidFill>
                    <a:latin typeface="Times New Roman" pitchFamily="18" charset="0"/>
                    <a:cs typeface="Times New Roman" pitchFamily="18" charset="0"/>
                  </a:rPr>
                  <a:t>Chết</a:t>
                </a:r>
                <a:r>
                  <a:rPr lang="en-US" sz="2000" b="1" dirty="0">
                    <a:solidFill>
                      <a:srgbClr val="0000FF"/>
                    </a:solidFill>
                    <a:latin typeface="Times New Roman" pitchFamily="18" charset="0"/>
                    <a:cs typeface="Times New Roman" pitchFamily="18" charset="0"/>
                  </a:rPr>
                  <a:t> </a:t>
                </a:r>
              </a:p>
            </p:txBody>
          </p:sp>
        </p:grpSp>
      </p:grpSp>
      <p:sp>
        <p:nvSpPr>
          <p:cNvPr id="78" name="AutoShape 30"/>
          <p:cNvSpPr>
            <a:spLocks noChangeArrowheads="1"/>
          </p:cNvSpPr>
          <p:nvPr/>
        </p:nvSpPr>
        <p:spPr bwMode="auto">
          <a:xfrm>
            <a:off x="228600" y="4598748"/>
            <a:ext cx="1752600" cy="392263"/>
          </a:xfrm>
          <a:prstGeom prst="notchedRightArrow">
            <a:avLst>
              <a:gd name="adj1" fmla="val 50000"/>
              <a:gd name="adj2" fmla="val 50000"/>
            </a:avLst>
          </a:prstGeom>
          <a:solidFill>
            <a:srgbClr val="FF0000"/>
          </a:solidFill>
          <a:ln w="9525">
            <a:solidFill>
              <a:srgbClr val="FF0000"/>
            </a:solidFill>
            <a:miter lim="800000"/>
            <a:headEnd/>
            <a:tailEnd/>
          </a:ln>
        </p:spPr>
        <p:txBody>
          <a:bodyPr wrap="none" anchor="ctr"/>
          <a:lstStyle/>
          <a:p>
            <a:pPr algn="ctr"/>
            <a:endParaRPr lang="vi-VN" sz="2000">
              <a:solidFill>
                <a:srgbClr val="FF0000"/>
              </a:solidFill>
              <a:latin typeface="Times New Roman" pitchFamily="18" charset="0"/>
              <a:cs typeface="Times New Roman" pitchFamily="18" charset="0"/>
            </a:endParaRPr>
          </a:p>
        </p:txBody>
      </p:sp>
      <p:sp>
        <p:nvSpPr>
          <p:cNvPr id="79" name="Rectangle 31"/>
          <p:cNvSpPr>
            <a:spLocks noChangeArrowheads="1"/>
          </p:cNvSpPr>
          <p:nvPr/>
        </p:nvSpPr>
        <p:spPr bwMode="auto">
          <a:xfrm>
            <a:off x="2057400" y="4526280"/>
            <a:ext cx="365760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400" dirty="0" err="1">
                <a:solidFill>
                  <a:srgbClr val="FF0000"/>
                </a:solidFill>
                <a:latin typeface="Times New Roman" pitchFamily="18" charset="0"/>
                <a:cs typeface="Times New Roman" pitchFamily="18" charset="0"/>
              </a:rPr>
              <a:t>Mối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quan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hệ</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dinh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dưỡng</a:t>
            </a:r>
            <a:r>
              <a:rPr lang="en-US" sz="2400" dirty="0">
                <a:solidFill>
                  <a:srgbClr val="FF0000"/>
                </a:solidFill>
                <a:latin typeface="Times New Roman" pitchFamily="18" charset="0"/>
                <a:cs typeface="Times New Roman" pitchFamily="18" charset="0"/>
              </a:rPr>
              <a:t>.   </a:t>
            </a:r>
          </a:p>
        </p:txBody>
      </p:sp>
      <p:sp>
        <p:nvSpPr>
          <p:cNvPr id="80" name="Rectangle 32"/>
          <p:cNvSpPr>
            <a:spLocks noChangeArrowheads="1"/>
          </p:cNvSpPr>
          <p:nvPr/>
        </p:nvSpPr>
        <p:spPr bwMode="auto">
          <a:xfrm>
            <a:off x="76200" y="3886201"/>
            <a:ext cx="8915400" cy="613577"/>
          </a:xfrm>
          <a:prstGeom prst="rect">
            <a:avLst/>
          </a:prstGeom>
          <a:ln/>
        </p:spPr>
        <p:style>
          <a:lnRef idx="1">
            <a:schemeClr val="accent6"/>
          </a:lnRef>
          <a:fillRef idx="2">
            <a:schemeClr val="accent6"/>
          </a:fillRef>
          <a:effectRef idx="1">
            <a:schemeClr val="accent6"/>
          </a:effectRef>
          <a:fontRef idx="minor">
            <a:schemeClr val="dk1"/>
          </a:fontRef>
        </p:style>
        <p:txBody>
          <a:bodyPr wrap="none" anchor="ctr"/>
          <a:lstStyle/>
          <a:p>
            <a:r>
              <a:rPr lang="en-US" sz="2400" b="1" dirty="0" err="1">
                <a:solidFill>
                  <a:prstClr val="black"/>
                </a:solidFill>
                <a:latin typeface="Times New Roman" pitchFamily="18" charset="0"/>
                <a:cs typeface="Times New Roman" pitchFamily="18" charset="0"/>
              </a:rPr>
              <a:t>Mối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quan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hệ</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chủ</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yếu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nhất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giữa</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các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sinh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vật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trong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hệ</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sinh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thái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là</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gì</a:t>
            </a:r>
            <a:r>
              <a:rPr lang="en-US" sz="2400" b="1" dirty="0">
                <a:solidFill>
                  <a:prstClr val="black"/>
                </a:solidFill>
                <a:latin typeface="Times New Roman" pitchFamily="18" charset="0"/>
                <a:cs typeface="Times New Roman" pitchFamily="18" charset="0"/>
              </a:rPr>
              <a:t>?</a:t>
            </a:r>
          </a:p>
        </p:txBody>
      </p:sp>
      <p:sp>
        <p:nvSpPr>
          <p:cNvPr id="81" name="Rectangle 80"/>
          <p:cNvSpPr>
            <a:spLocks noChangeArrowheads="1"/>
          </p:cNvSpPr>
          <p:nvPr/>
        </p:nvSpPr>
        <p:spPr bwMode="auto">
          <a:xfrm>
            <a:off x="76200" y="5357886"/>
            <a:ext cx="8915400" cy="830997"/>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n-US" sz="2400" b="1" dirty="0" err="1">
                <a:solidFill>
                  <a:prstClr val="black"/>
                </a:solidFill>
                <a:latin typeface="Times New Roman" pitchFamily="18" charset="0"/>
                <a:cs typeface="Times New Roman" pitchFamily="18" charset="0"/>
              </a:rPr>
              <a:t>Điều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gì</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xảy</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ra</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nếu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một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yếu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tố</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sinh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thái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bị</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thay</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đổi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ví</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dụ</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lượng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nước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bị</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giảm</a:t>
            </a:r>
            <a:r>
              <a:rPr lang="en-US" sz="2400" b="1" dirty="0">
                <a:solidFill>
                  <a:prstClr val="black"/>
                </a:solidFill>
                <a:latin typeface="Times New Roman" pitchFamily="18" charset="0"/>
                <a:cs typeface="Times New Roman" pitchFamily="18" charset="0"/>
              </a:rPr>
              <a:t>)</a:t>
            </a:r>
            <a:endParaRPr lang="vi-VN" sz="24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43314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 to="" calcmode="lin" valueType="num">
                                      <p:cBhvr>
                                        <p:cTn id="7" dur="1" fill="hold"/>
                                        <p:tgtEl>
                                          <p:spTgt spid="80"/>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78"/>
                                        </p:tgtEl>
                                        <p:attrNameLst>
                                          <p:attrName>style.visibility</p:attrName>
                                        </p:attrNameLst>
                                      </p:cBhvr>
                                      <p:to>
                                        <p:strVal val="visible"/>
                                      </p:to>
                                    </p:set>
                                    <p:anim calcmode="lin" valueType="num">
                                      <p:cBhvr>
                                        <p:cTn id="12" dur="500" fill="hold"/>
                                        <p:tgtEl>
                                          <p:spTgt spid="78"/>
                                        </p:tgtEl>
                                        <p:attrNameLst>
                                          <p:attrName>ppt_x</p:attrName>
                                        </p:attrNameLst>
                                      </p:cBhvr>
                                      <p:tavLst>
                                        <p:tav tm="0">
                                          <p:val>
                                            <p:strVal val="#ppt_x-.2"/>
                                          </p:val>
                                        </p:tav>
                                        <p:tav tm="100000">
                                          <p:val>
                                            <p:strVal val="#ppt_x"/>
                                          </p:val>
                                        </p:tav>
                                      </p:tavLst>
                                    </p:anim>
                                    <p:anim calcmode="lin" valueType="num">
                                      <p:cBhvr>
                                        <p:cTn id="13" dur="500" fill="hold"/>
                                        <p:tgtEl>
                                          <p:spTgt spid="78"/>
                                        </p:tgtEl>
                                        <p:attrNameLst>
                                          <p:attrName>ppt_y</p:attrName>
                                        </p:attrNameLst>
                                      </p:cBhvr>
                                      <p:tavLst>
                                        <p:tav tm="0">
                                          <p:val>
                                            <p:strVal val="#ppt_y"/>
                                          </p:val>
                                        </p:tav>
                                        <p:tav tm="100000">
                                          <p:val>
                                            <p:strVal val="#ppt_y"/>
                                          </p:val>
                                        </p:tav>
                                      </p:tavLst>
                                    </p:anim>
                                    <p:animEffect transition="in" filter="wipe(right)" prLst="gradientSize: 0.1">
                                      <p:cBhvr>
                                        <p:cTn id="14" dur="500"/>
                                        <p:tgtEl>
                                          <p:spTgt spid="78"/>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79"/>
                                        </p:tgtEl>
                                        <p:attrNameLst>
                                          <p:attrName>style.visibility</p:attrName>
                                        </p:attrNameLst>
                                      </p:cBhvr>
                                      <p:to>
                                        <p:strVal val="visible"/>
                                      </p:to>
                                    </p:set>
                                    <p:anim calcmode="lin" valueType="num">
                                      <p:cBhvr>
                                        <p:cTn id="17" dur="500" fill="hold"/>
                                        <p:tgtEl>
                                          <p:spTgt spid="79"/>
                                        </p:tgtEl>
                                        <p:attrNameLst>
                                          <p:attrName>ppt_x</p:attrName>
                                        </p:attrNameLst>
                                      </p:cBhvr>
                                      <p:tavLst>
                                        <p:tav tm="0">
                                          <p:val>
                                            <p:strVal val="#ppt_x-.2"/>
                                          </p:val>
                                        </p:tav>
                                        <p:tav tm="100000">
                                          <p:val>
                                            <p:strVal val="#ppt_x"/>
                                          </p:val>
                                        </p:tav>
                                      </p:tavLst>
                                    </p:anim>
                                    <p:anim calcmode="lin" valueType="num">
                                      <p:cBhvr>
                                        <p:cTn id="18" dur="500" fill="hold"/>
                                        <p:tgtEl>
                                          <p:spTgt spid="79"/>
                                        </p:tgtEl>
                                        <p:attrNameLst>
                                          <p:attrName>ppt_y</p:attrName>
                                        </p:attrNameLst>
                                      </p:cBhvr>
                                      <p:tavLst>
                                        <p:tav tm="0">
                                          <p:val>
                                            <p:strVal val="#ppt_y"/>
                                          </p:val>
                                        </p:tav>
                                        <p:tav tm="100000">
                                          <p:val>
                                            <p:strVal val="#ppt_y"/>
                                          </p:val>
                                        </p:tav>
                                      </p:tavLst>
                                    </p:anim>
                                    <p:animEffect transition="in" filter="wipe(right)" prLst="gradientSize: 0.1">
                                      <p:cBhvr>
                                        <p:cTn id="19" dur="500"/>
                                        <p:tgtEl>
                                          <p:spTgt spid="7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1"/>
                                        </p:tgtEl>
                                        <p:attrNameLst>
                                          <p:attrName>style.visibility</p:attrName>
                                        </p:attrNameLst>
                                      </p:cBhvr>
                                      <p:to>
                                        <p:strVal val="visible"/>
                                      </p:to>
                                    </p:set>
                                    <p:anim calcmode="lin" valueType="num">
                                      <p:cBhvr additive="base">
                                        <p:cTn id="24" dur="500" fill="hold"/>
                                        <p:tgtEl>
                                          <p:spTgt spid="81"/>
                                        </p:tgtEl>
                                        <p:attrNameLst>
                                          <p:attrName>ppt_x</p:attrName>
                                        </p:attrNameLst>
                                      </p:cBhvr>
                                      <p:tavLst>
                                        <p:tav tm="0">
                                          <p:val>
                                            <p:strVal val="#ppt_x"/>
                                          </p:val>
                                        </p:tav>
                                        <p:tav tm="100000">
                                          <p:val>
                                            <p:strVal val="#ppt_x"/>
                                          </p:val>
                                        </p:tav>
                                      </p:tavLst>
                                    </p:anim>
                                    <p:anim calcmode="lin" valueType="num">
                                      <p:cBhvr additive="base">
                                        <p:cTn id="25"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p:bldP spid="80" grpId="0" animBg="1"/>
      <p:bldP spid="8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descr="rain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98"/>
            <a:ext cx="2908712" cy="330447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0"/>
          <p:cNvSpPr>
            <a:spLocks noChangeArrowheads="1"/>
          </p:cNvSpPr>
          <p:nvPr/>
        </p:nvSpPr>
        <p:spPr bwMode="auto">
          <a:xfrm>
            <a:off x="304804" y="2697808"/>
            <a:ext cx="2285999" cy="548312"/>
          </a:xfrm>
          <a:prstGeom prst="rect">
            <a:avLst/>
          </a:prstGeom>
          <a:ln/>
        </p:spPr>
        <p:style>
          <a:lnRef idx="1">
            <a:schemeClr val="accent2"/>
          </a:lnRef>
          <a:fillRef idx="2">
            <a:schemeClr val="accent2"/>
          </a:fillRef>
          <a:effectRef idx="1">
            <a:schemeClr val="accent2"/>
          </a:effectRef>
          <a:fontRef idx="minor">
            <a:schemeClr val="dk1"/>
          </a:fontRef>
        </p:style>
        <p:txBody>
          <a:bodyPr wrap="none" anchor="ctr"/>
          <a:lstStyle/>
          <a:p>
            <a:pPr algn="ctr"/>
            <a:r>
              <a:rPr lang="en-US" sz="2200" dirty="0" err="1">
                <a:solidFill>
                  <a:srgbClr val="0000FF"/>
                </a:solidFill>
                <a:latin typeface="Times New Roman" pitchFamily="18" charset="0"/>
                <a:cs typeface="Times New Roman" pitchFamily="18" charset="0"/>
              </a:rPr>
              <a:t>Hệ</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sinh</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thái</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rừng</a:t>
            </a:r>
            <a:endParaRPr lang="en-US" sz="2200" dirty="0">
              <a:solidFill>
                <a:srgbClr val="0000FF"/>
              </a:solidFill>
              <a:latin typeface="Times New Roman" pitchFamily="18" charset="0"/>
              <a:cs typeface="Times New Roman" pitchFamily="18" charset="0"/>
            </a:endParaRPr>
          </a:p>
        </p:txBody>
      </p:sp>
      <p:pic>
        <p:nvPicPr>
          <p:cNvPr id="16" name="Picture 17" descr="chinh-phuc-thao-nguyen-noi-mong-mong-co-cung-saigontouri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
            <a:ext cx="3048412" cy="326767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8"/>
          <p:cNvSpPr>
            <a:spLocks noChangeArrowheads="1"/>
          </p:cNvSpPr>
          <p:nvPr/>
        </p:nvSpPr>
        <p:spPr bwMode="auto">
          <a:xfrm>
            <a:off x="2971800" y="2788236"/>
            <a:ext cx="3048412" cy="548311"/>
          </a:xfrm>
          <a:prstGeom prst="rect">
            <a:avLst/>
          </a:prstGeom>
          <a:ln/>
        </p:spPr>
        <p:style>
          <a:lnRef idx="1">
            <a:schemeClr val="accent2"/>
          </a:lnRef>
          <a:fillRef idx="2">
            <a:schemeClr val="accent2"/>
          </a:fillRef>
          <a:effectRef idx="1">
            <a:schemeClr val="accent2"/>
          </a:effectRef>
          <a:fontRef idx="minor">
            <a:schemeClr val="dk1"/>
          </a:fontRef>
        </p:style>
        <p:txBody>
          <a:bodyPr wrap="none" anchor="ctr"/>
          <a:lstStyle/>
          <a:p>
            <a:pPr algn="ctr"/>
            <a:r>
              <a:rPr lang="en-US" sz="2200" dirty="0" err="1">
                <a:solidFill>
                  <a:srgbClr val="0000FF"/>
                </a:solidFill>
                <a:latin typeface="Times New Roman" pitchFamily="18" charset="0"/>
                <a:cs typeface="Times New Roman" pitchFamily="18" charset="0"/>
              </a:rPr>
              <a:t>Hệ</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sinh</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thái</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thảo</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nguyên</a:t>
            </a:r>
            <a:endParaRPr lang="en-US" sz="2200" dirty="0">
              <a:solidFill>
                <a:srgbClr val="0000FF"/>
              </a:solidFill>
              <a:latin typeface="Times New Roman" pitchFamily="18" charset="0"/>
              <a:cs typeface="Times New Roman" pitchFamily="18" charset="0"/>
            </a:endParaRPr>
          </a:p>
        </p:txBody>
      </p:sp>
      <p:pic>
        <p:nvPicPr>
          <p:cNvPr id="20" name="Picture 32" descr="rtq-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
            <a:ext cx="2908712" cy="326767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1" descr="coralreefs-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3" y="3313766"/>
            <a:ext cx="2901043" cy="3589954"/>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42"/>
          <p:cNvSpPr>
            <a:spLocks noChangeArrowheads="1"/>
          </p:cNvSpPr>
          <p:nvPr/>
        </p:nvSpPr>
        <p:spPr bwMode="auto">
          <a:xfrm>
            <a:off x="-5443" y="6329601"/>
            <a:ext cx="2971800" cy="587828"/>
          </a:xfrm>
          <a:prstGeom prst="rect">
            <a:avLst/>
          </a:prstGeom>
          <a:ln/>
        </p:spPr>
        <p:style>
          <a:lnRef idx="1">
            <a:schemeClr val="accent3"/>
          </a:lnRef>
          <a:fillRef idx="2">
            <a:schemeClr val="accent3"/>
          </a:fillRef>
          <a:effectRef idx="1">
            <a:schemeClr val="accent3"/>
          </a:effectRef>
          <a:fontRef idx="minor">
            <a:schemeClr val="dk1"/>
          </a:fontRef>
        </p:style>
        <p:txBody>
          <a:bodyPr wrap="none" anchor="ctr"/>
          <a:lstStyle/>
          <a:p>
            <a:pPr algn="ctr"/>
            <a:r>
              <a:rPr lang="en-US" sz="2200" b="1" dirty="0" err="1">
                <a:solidFill>
                  <a:srgbClr val="0000FF"/>
                </a:solidFill>
                <a:latin typeface="Times New Roman" pitchFamily="18" charset="0"/>
                <a:cs typeface="Times New Roman" pitchFamily="18" charset="0"/>
              </a:rPr>
              <a:t>Hệ</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sinh</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thái</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biển</a:t>
            </a:r>
            <a:endParaRPr lang="en-US" sz="2200" b="1" dirty="0">
              <a:solidFill>
                <a:srgbClr val="0000FF"/>
              </a:solidFill>
              <a:latin typeface="Times New Roman" pitchFamily="18" charset="0"/>
              <a:cs typeface="Times New Roman" pitchFamily="18" charset="0"/>
            </a:endParaRPr>
          </a:p>
        </p:txBody>
      </p:sp>
      <p:pic>
        <p:nvPicPr>
          <p:cNvPr id="26" name="Picture 4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4175" y="3337562"/>
            <a:ext cx="3200400" cy="3578087"/>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44"/>
          <p:cNvSpPr>
            <a:spLocks noChangeArrowheads="1"/>
          </p:cNvSpPr>
          <p:nvPr/>
        </p:nvSpPr>
        <p:spPr bwMode="auto">
          <a:xfrm>
            <a:off x="3276600" y="6314809"/>
            <a:ext cx="2590800" cy="588913"/>
          </a:xfrm>
          <a:prstGeom prst="rect">
            <a:avLst/>
          </a:prstGeom>
          <a:ln/>
        </p:spPr>
        <p:style>
          <a:lnRef idx="1">
            <a:schemeClr val="accent3"/>
          </a:lnRef>
          <a:fillRef idx="2">
            <a:schemeClr val="accent3"/>
          </a:fillRef>
          <a:effectRef idx="1">
            <a:schemeClr val="accent3"/>
          </a:effectRef>
          <a:fontRef idx="minor">
            <a:schemeClr val="dk1"/>
          </a:fontRef>
        </p:style>
        <p:txBody>
          <a:bodyPr wrap="none" anchor="ctr"/>
          <a:lstStyle/>
          <a:p>
            <a:pPr algn="ctr"/>
            <a:r>
              <a:rPr lang="en-US" sz="2200" b="1" dirty="0" err="1">
                <a:solidFill>
                  <a:srgbClr val="0000FF"/>
                </a:solidFill>
                <a:latin typeface="Times New Roman" pitchFamily="18" charset="0"/>
                <a:cs typeface="Times New Roman" pitchFamily="18" charset="0"/>
              </a:rPr>
              <a:t>Hệ</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sinh</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thái</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sông</a:t>
            </a:r>
            <a:endParaRPr lang="en-US" sz="2200" b="1" dirty="0">
              <a:solidFill>
                <a:srgbClr val="0000FF"/>
              </a:solidFill>
              <a:latin typeface="Times New Roman" pitchFamily="18" charset="0"/>
              <a:cs typeface="Times New Roman" pitchFamily="18" charset="0"/>
            </a:endParaRPr>
          </a:p>
        </p:txBody>
      </p:sp>
      <p:pic>
        <p:nvPicPr>
          <p:cNvPr id="29" name="Picture 48" descr="hinh_anh_ho_lak_2_5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3337562"/>
            <a:ext cx="2971800" cy="3578087"/>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49"/>
          <p:cNvSpPr>
            <a:spLocks noChangeArrowheads="1"/>
          </p:cNvSpPr>
          <p:nvPr/>
        </p:nvSpPr>
        <p:spPr bwMode="auto">
          <a:xfrm>
            <a:off x="6553200" y="6329599"/>
            <a:ext cx="2362200" cy="574121"/>
          </a:xfrm>
          <a:prstGeom prst="rect">
            <a:avLst/>
          </a:prstGeom>
          <a:ln/>
        </p:spPr>
        <p:style>
          <a:lnRef idx="1">
            <a:schemeClr val="accent3"/>
          </a:lnRef>
          <a:fillRef idx="2">
            <a:schemeClr val="accent3"/>
          </a:fillRef>
          <a:effectRef idx="1">
            <a:schemeClr val="accent3"/>
          </a:effectRef>
          <a:fontRef idx="minor">
            <a:schemeClr val="dk1"/>
          </a:fontRef>
        </p:style>
        <p:txBody>
          <a:bodyPr wrap="none" anchor="ctr"/>
          <a:lstStyle/>
          <a:p>
            <a:pPr algn="ctr"/>
            <a:r>
              <a:rPr lang="en-US" sz="2200" b="1" dirty="0" err="1">
                <a:solidFill>
                  <a:srgbClr val="0000FF"/>
                </a:solidFill>
                <a:latin typeface="Times New Roman" pitchFamily="18" charset="0"/>
                <a:cs typeface="Times New Roman" pitchFamily="18" charset="0"/>
              </a:rPr>
              <a:t>Hệ</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sinh</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thái</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hồ</a:t>
            </a:r>
            <a:endParaRPr lang="en-US" sz="2200" b="1" dirty="0">
              <a:solidFill>
                <a:srgbClr val="0000FF"/>
              </a:solidFill>
              <a:latin typeface="Times New Roman" pitchFamily="18" charset="0"/>
              <a:cs typeface="Times New Roman" pitchFamily="18" charset="0"/>
            </a:endParaRPr>
          </a:p>
        </p:txBody>
      </p:sp>
      <p:sp>
        <p:nvSpPr>
          <p:cNvPr id="49" name="Rectangle 26"/>
          <p:cNvSpPr>
            <a:spLocks noChangeArrowheads="1"/>
          </p:cNvSpPr>
          <p:nvPr/>
        </p:nvSpPr>
        <p:spPr bwMode="auto">
          <a:xfrm>
            <a:off x="6172200" y="2789248"/>
            <a:ext cx="2908712" cy="548312"/>
          </a:xfrm>
          <a:prstGeom prst="rect">
            <a:avLst/>
          </a:prstGeom>
          <a:ln/>
        </p:spPr>
        <p:style>
          <a:lnRef idx="1">
            <a:schemeClr val="accent2"/>
          </a:lnRef>
          <a:fillRef idx="2">
            <a:schemeClr val="accent2"/>
          </a:fillRef>
          <a:effectRef idx="1">
            <a:schemeClr val="accent2"/>
          </a:effectRef>
          <a:fontRef idx="minor">
            <a:schemeClr val="dk1"/>
          </a:fontRef>
        </p:style>
        <p:txBody>
          <a:bodyPr wrap="none" anchor="ctr"/>
          <a:lstStyle/>
          <a:p>
            <a:pPr algn="ctr"/>
            <a:r>
              <a:rPr lang="en-US" sz="2200" dirty="0" err="1">
                <a:solidFill>
                  <a:srgbClr val="0000FF"/>
                </a:solidFill>
                <a:latin typeface="Times New Roman" pitchFamily="18" charset="0"/>
                <a:cs typeface="Times New Roman" pitchFamily="18" charset="0"/>
              </a:rPr>
              <a:t>Hệ</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sinh</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thái</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nông</a:t>
            </a:r>
            <a:r>
              <a:rPr lang="en-US" sz="2200" dirty="0">
                <a:solidFill>
                  <a:srgbClr val="0000FF"/>
                </a:solidFill>
                <a:latin typeface="Times New Roman" pitchFamily="18" charset="0"/>
                <a:cs typeface="Times New Roman" pitchFamily="18" charset="0"/>
              </a:rPr>
              <a:t> </a:t>
            </a:r>
            <a:r>
              <a:rPr lang="en-US" sz="2200" dirty="0" err="1">
                <a:solidFill>
                  <a:srgbClr val="0000FF"/>
                </a:solidFill>
                <a:latin typeface="Times New Roman" pitchFamily="18" charset="0"/>
                <a:cs typeface="Times New Roman" pitchFamily="18" charset="0"/>
              </a:rPr>
              <a:t>nghiệp</a:t>
            </a:r>
            <a:r>
              <a:rPr lang="en-US" sz="2200" dirty="0">
                <a:solidFill>
                  <a:srgbClr val="C0504D"/>
                </a:solidFill>
                <a:latin typeface="Times New Roman" pitchFamily="18" charset="0"/>
                <a:cs typeface="Times New Roman" pitchFamily="18" charset="0"/>
              </a:rPr>
              <a:t> </a:t>
            </a:r>
          </a:p>
        </p:txBody>
      </p:sp>
    </p:spTree>
    <p:extLst>
      <p:ext uri="{BB962C8B-B14F-4D97-AF65-F5344CB8AC3E}">
        <p14:creationId xmlns:p14="http://schemas.microsoft.com/office/powerpoint/2010/main" val="320455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circle(in)">
                                      <p:cBhvr>
                                        <p:cTn id="26" dur="2000"/>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1000" fill="hold"/>
                                        <p:tgtEl>
                                          <p:spTgt spid="23"/>
                                        </p:tgtEl>
                                        <p:attrNameLst>
                                          <p:attrName>ppt_w</p:attrName>
                                        </p:attrNameLst>
                                      </p:cBhvr>
                                      <p:tavLst>
                                        <p:tav tm="0">
                                          <p:val>
                                            <p:fltVal val="0"/>
                                          </p:val>
                                        </p:tav>
                                        <p:tav tm="100000">
                                          <p:val>
                                            <p:strVal val="#ppt_w"/>
                                          </p:val>
                                        </p:tav>
                                      </p:tavLst>
                                    </p:anim>
                                    <p:anim calcmode="lin" valueType="num">
                                      <p:cBhvr>
                                        <p:cTn id="32" dur="1000" fill="hold"/>
                                        <p:tgtEl>
                                          <p:spTgt spid="23"/>
                                        </p:tgtEl>
                                        <p:attrNameLst>
                                          <p:attrName>ppt_h</p:attrName>
                                        </p:attrNameLst>
                                      </p:cBhvr>
                                      <p:tavLst>
                                        <p:tav tm="0">
                                          <p:val>
                                            <p:fltVal val="0"/>
                                          </p:val>
                                        </p:tav>
                                        <p:tav tm="100000">
                                          <p:val>
                                            <p:strVal val="#ppt_h"/>
                                          </p:val>
                                        </p:tav>
                                      </p:tavLst>
                                    </p:anim>
                                    <p:anim calcmode="lin" valueType="num">
                                      <p:cBhvr>
                                        <p:cTn id="33" dur="1000" fill="hold"/>
                                        <p:tgtEl>
                                          <p:spTgt spid="23"/>
                                        </p:tgtEl>
                                        <p:attrNameLst>
                                          <p:attrName>style.rotation</p:attrName>
                                        </p:attrNameLst>
                                      </p:cBhvr>
                                      <p:tavLst>
                                        <p:tav tm="0">
                                          <p:val>
                                            <p:fltVal val="90"/>
                                          </p:val>
                                        </p:tav>
                                        <p:tav tm="100000">
                                          <p:val>
                                            <p:fltVal val="0"/>
                                          </p:val>
                                        </p:tav>
                                      </p:tavLst>
                                    </p:anim>
                                    <p:animEffect transition="in" filter="fade">
                                      <p:cBhvr>
                                        <p:cTn id="34" dur="1000"/>
                                        <p:tgtEl>
                                          <p:spTgt spid="23"/>
                                        </p:tgtEl>
                                      </p:cBhvr>
                                    </p:animEffect>
                                  </p:childTnLst>
                                </p:cTn>
                              </p:par>
                              <p:par>
                                <p:cTn id="35" presetID="3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1000" fill="hold"/>
                                        <p:tgtEl>
                                          <p:spTgt spid="22"/>
                                        </p:tgtEl>
                                        <p:attrNameLst>
                                          <p:attrName>ppt_w</p:attrName>
                                        </p:attrNameLst>
                                      </p:cBhvr>
                                      <p:tavLst>
                                        <p:tav tm="0">
                                          <p:val>
                                            <p:fltVal val="0"/>
                                          </p:val>
                                        </p:tav>
                                        <p:tav tm="100000">
                                          <p:val>
                                            <p:strVal val="#ppt_w"/>
                                          </p:val>
                                        </p:tav>
                                      </p:tavLst>
                                    </p:anim>
                                    <p:anim calcmode="lin" valueType="num">
                                      <p:cBhvr>
                                        <p:cTn id="38" dur="1000" fill="hold"/>
                                        <p:tgtEl>
                                          <p:spTgt spid="22"/>
                                        </p:tgtEl>
                                        <p:attrNameLst>
                                          <p:attrName>ppt_h</p:attrName>
                                        </p:attrNameLst>
                                      </p:cBhvr>
                                      <p:tavLst>
                                        <p:tav tm="0">
                                          <p:val>
                                            <p:fltVal val="0"/>
                                          </p:val>
                                        </p:tav>
                                        <p:tav tm="100000">
                                          <p:val>
                                            <p:strVal val="#ppt_h"/>
                                          </p:val>
                                        </p:tav>
                                      </p:tavLst>
                                    </p:anim>
                                    <p:anim calcmode="lin" valueType="num">
                                      <p:cBhvr>
                                        <p:cTn id="39" dur="1000" fill="hold"/>
                                        <p:tgtEl>
                                          <p:spTgt spid="22"/>
                                        </p:tgtEl>
                                        <p:attrNameLst>
                                          <p:attrName>style.rotation</p:attrName>
                                        </p:attrNameLst>
                                      </p:cBhvr>
                                      <p:tavLst>
                                        <p:tav tm="0">
                                          <p:val>
                                            <p:fltVal val="90"/>
                                          </p:val>
                                        </p:tav>
                                        <p:tav tm="100000">
                                          <p:val>
                                            <p:fltVal val="0"/>
                                          </p:val>
                                        </p:tav>
                                      </p:tavLst>
                                    </p:anim>
                                    <p:animEffect transition="in" filter="fade">
                                      <p:cBhvr>
                                        <p:cTn id="40" dur="10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p:cTn id="45" dur="500" fill="hold"/>
                                        <p:tgtEl>
                                          <p:spTgt spid="26"/>
                                        </p:tgtEl>
                                        <p:attrNameLst>
                                          <p:attrName>ppt_w</p:attrName>
                                        </p:attrNameLst>
                                      </p:cBhvr>
                                      <p:tavLst>
                                        <p:tav tm="0">
                                          <p:val>
                                            <p:fltVal val="0"/>
                                          </p:val>
                                        </p:tav>
                                        <p:tav tm="100000">
                                          <p:val>
                                            <p:strVal val="#ppt_w"/>
                                          </p:val>
                                        </p:tav>
                                      </p:tavLst>
                                    </p:anim>
                                    <p:anim calcmode="lin" valueType="num">
                                      <p:cBhvr>
                                        <p:cTn id="46" dur="500" fill="hold"/>
                                        <p:tgtEl>
                                          <p:spTgt spid="26"/>
                                        </p:tgtEl>
                                        <p:attrNameLst>
                                          <p:attrName>ppt_h</p:attrName>
                                        </p:attrNameLst>
                                      </p:cBhvr>
                                      <p:tavLst>
                                        <p:tav tm="0">
                                          <p:val>
                                            <p:fltVal val="0"/>
                                          </p:val>
                                        </p:tav>
                                        <p:tav tm="100000">
                                          <p:val>
                                            <p:strVal val="#ppt_h"/>
                                          </p:val>
                                        </p:tav>
                                      </p:tavLst>
                                    </p:anim>
                                    <p:animEffect transition="in" filter="fade">
                                      <p:cBhvr>
                                        <p:cTn id="47" dur="500"/>
                                        <p:tgtEl>
                                          <p:spTgt spid="26"/>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p:cTn id="50" dur="500" fill="hold"/>
                                        <p:tgtEl>
                                          <p:spTgt spid="27"/>
                                        </p:tgtEl>
                                        <p:attrNameLst>
                                          <p:attrName>ppt_w</p:attrName>
                                        </p:attrNameLst>
                                      </p:cBhvr>
                                      <p:tavLst>
                                        <p:tav tm="0">
                                          <p:val>
                                            <p:fltVal val="0"/>
                                          </p:val>
                                        </p:tav>
                                        <p:tav tm="100000">
                                          <p:val>
                                            <p:strVal val="#ppt_w"/>
                                          </p:val>
                                        </p:tav>
                                      </p:tavLst>
                                    </p:anim>
                                    <p:anim calcmode="lin" valueType="num">
                                      <p:cBhvr>
                                        <p:cTn id="51" dur="500" fill="hold"/>
                                        <p:tgtEl>
                                          <p:spTgt spid="27"/>
                                        </p:tgtEl>
                                        <p:attrNameLst>
                                          <p:attrName>ppt_h</p:attrName>
                                        </p:attrNameLst>
                                      </p:cBhvr>
                                      <p:tavLst>
                                        <p:tav tm="0">
                                          <p:val>
                                            <p:fltVal val="0"/>
                                          </p:val>
                                        </p:tav>
                                        <p:tav tm="100000">
                                          <p:val>
                                            <p:strVal val="#ppt_h"/>
                                          </p:val>
                                        </p:tav>
                                      </p:tavLst>
                                    </p:anim>
                                    <p:animEffect transition="in" filter="fade">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randombar(horizontal)">
                                      <p:cBhvr>
                                        <p:cTn id="57" dur="500"/>
                                        <p:tgtEl>
                                          <p:spTgt spid="29"/>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randombar(horizontal)">
                                      <p:cBhvr>
                                        <p:cTn id="6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3" grpId="0" animBg="1"/>
      <p:bldP spid="27" grpId="0" animBg="1"/>
      <p:bldP spid="30" grpId="0" animBg="1"/>
      <p:bldP spid="4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57251" y="777240"/>
            <a:ext cx="8558151" cy="1938992"/>
          </a:xfrm>
          <a:prstGeom prst="rect">
            <a:avLst/>
          </a:prstGeom>
        </p:spPr>
        <p:txBody>
          <a:bodyPr wrap="square">
            <a:spAutoFit/>
          </a:bodyPr>
          <a:lstStyle/>
          <a:p>
            <a:pPr marL="342900" lvl="1" indent="-342900" algn="just">
              <a:buFontTx/>
              <a:buChar char="-"/>
            </a:pPr>
            <a:r>
              <a:rPr lang="en-US" sz="2400" b="1">
                <a:solidFill>
                  <a:prstClr val="black"/>
                </a:solidFill>
                <a:latin typeface="Times New Roman" pitchFamily="18" charset="0"/>
              </a:rPr>
              <a:t>Hệ </a:t>
            </a:r>
            <a:r>
              <a:rPr lang="en-US" sz="2400" b="1" dirty="0" err="1">
                <a:solidFill>
                  <a:prstClr val="black"/>
                </a:solidFill>
                <a:latin typeface="Times New Roman" pitchFamily="18" charset="0"/>
              </a:rPr>
              <a:t>sinh</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thái</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bao</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gồm</a:t>
            </a:r>
            <a:r>
              <a:rPr lang="en-US" sz="2400" b="1" dirty="0">
                <a:solidFill>
                  <a:prstClr val="black"/>
                </a:solidFill>
                <a:latin typeface="Times New Roman" pitchFamily="18" charset="0"/>
              </a:rPr>
              <a:t> </a:t>
            </a:r>
            <a:r>
              <a:rPr lang="en-US" sz="2400" b="1" dirty="0" err="1">
                <a:solidFill>
                  <a:prstClr val="black"/>
                </a:solidFill>
                <a:latin typeface=".VnTime" pitchFamily="34" charset="0"/>
              </a:rPr>
              <a:t>quÇn</a:t>
            </a:r>
            <a:r>
              <a:rPr lang="en-US" sz="2400" b="1" dirty="0">
                <a:solidFill>
                  <a:prstClr val="black"/>
                </a:solidFill>
                <a:latin typeface=".VnTime" pitchFamily="34" charset="0"/>
              </a:rPr>
              <a:t> x· </a:t>
            </a:r>
            <a:r>
              <a:rPr lang="en-US" sz="2400" b="1" dirty="0" err="1">
                <a:solidFill>
                  <a:prstClr val="black"/>
                </a:solidFill>
                <a:latin typeface=".VnTime" pitchFamily="34" charset="0"/>
              </a:rPr>
              <a:t>sinh</a:t>
            </a:r>
            <a:r>
              <a:rPr lang="en-US" sz="2400" b="1" dirty="0">
                <a:solidFill>
                  <a:prstClr val="black"/>
                </a:solidFill>
                <a:latin typeface=".VnTime" pitchFamily="34" charset="0"/>
              </a:rPr>
              <a:t> </a:t>
            </a:r>
            <a:r>
              <a:rPr lang="en-US" sz="2400" b="1" dirty="0" err="1">
                <a:solidFill>
                  <a:prstClr val="black"/>
                </a:solidFill>
                <a:latin typeface=".VnTime" pitchFamily="34" charset="0"/>
              </a:rPr>
              <a:t>vËt</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và</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khu</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vực</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sống</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của</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quần</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xã</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sinh</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cảnh</a:t>
            </a:r>
            <a:r>
              <a:rPr lang="en-US" sz="2400" b="1">
                <a:solidFill>
                  <a:prstClr val="black"/>
                </a:solidFill>
                <a:latin typeface="Times New Roman" pitchFamily="18" charset="0"/>
              </a:rPr>
              <a:t>). </a:t>
            </a:r>
          </a:p>
          <a:p>
            <a:pPr marL="342900" lvl="1" indent="-342900" algn="just">
              <a:buFontTx/>
              <a:buChar char="-"/>
            </a:pPr>
            <a:r>
              <a:rPr lang="en-US" sz="2400" b="1">
                <a:solidFill>
                  <a:prstClr val="black"/>
                </a:solidFill>
                <a:latin typeface="Times New Roman" pitchFamily="18" charset="0"/>
              </a:rPr>
              <a:t>Trong </a:t>
            </a:r>
            <a:r>
              <a:rPr lang="en-US" sz="2400" b="1" dirty="0" err="1">
                <a:solidFill>
                  <a:prstClr val="black"/>
                </a:solidFill>
                <a:latin typeface="Times New Roman" pitchFamily="18" charset="0"/>
              </a:rPr>
              <a:t>hệ</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sinh</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thái</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các</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sinh</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vật</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luôn</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luôn</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tác</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động</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lẫn</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nhau</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và</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tác</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động</a:t>
            </a:r>
            <a:r>
              <a:rPr lang="en-US" sz="2400" b="1" dirty="0">
                <a:solidFill>
                  <a:prstClr val="black"/>
                </a:solidFill>
                <a:latin typeface="Times New Roman" pitchFamily="18" charset="0"/>
              </a:rPr>
              <a:t> qua </a:t>
            </a:r>
            <a:r>
              <a:rPr lang="en-US" sz="2400" b="1" dirty="0" err="1">
                <a:solidFill>
                  <a:prstClr val="black"/>
                </a:solidFill>
                <a:latin typeface="Times New Roman" pitchFamily="18" charset="0"/>
              </a:rPr>
              <a:t>lại</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với</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các</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nhân</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tố</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vô</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sinh</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của</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môi</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trường</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tạo</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thành</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một</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hệ</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thống</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hoàn</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chỉnh</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và</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tương</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đối</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ổn</a:t>
            </a:r>
            <a:r>
              <a:rPr lang="en-US" sz="2400" b="1" dirty="0">
                <a:solidFill>
                  <a:prstClr val="black"/>
                </a:solidFill>
                <a:latin typeface="Times New Roman" pitchFamily="18" charset="0"/>
              </a:rPr>
              <a:t> </a:t>
            </a:r>
            <a:r>
              <a:rPr lang="en-US" sz="2400" b="1" dirty="0" err="1">
                <a:solidFill>
                  <a:prstClr val="black"/>
                </a:solidFill>
                <a:latin typeface="Times New Roman" pitchFamily="18" charset="0"/>
              </a:rPr>
              <a:t>định</a:t>
            </a:r>
            <a:r>
              <a:rPr lang="en-US" sz="2400" b="1" dirty="0">
                <a:solidFill>
                  <a:prstClr val="black"/>
                </a:solidFill>
                <a:latin typeface="Times New Roman" pitchFamily="18" charset="0"/>
              </a:rPr>
              <a:t>.</a:t>
            </a:r>
          </a:p>
        </p:txBody>
      </p:sp>
      <p:sp>
        <p:nvSpPr>
          <p:cNvPr id="5" name="TextBox 4"/>
          <p:cNvSpPr txBox="1"/>
          <p:nvPr/>
        </p:nvSpPr>
        <p:spPr>
          <a:xfrm>
            <a:off x="105198" y="-45720"/>
            <a:ext cx="3708066" cy="492443"/>
          </a:xfrm>
          <a:prstGeom prst="rect">
            <a:avLst/>
          </a:prstGeom>
          <a:noFill/>
        </p:spPr>
        <p:txBody>
          <a:bodyPr wrap="none" rtlCol="0">
            <a:spAutoFit/>
          </a:bodyPr>
          <a:lstStyle/>
          <a:p>
            <a:r>
              <a:rPr lang="en-US" sz="2600" b="1" dirty="0">
                <a:solidFill>
                  <a:srgbClr val="7030A0"/>
                </a:solidFill>
                <a:latin typeface="Times New Roman" pitchFamily="18" charset="0"/>
                <a:cs typeface="Times New Roman" pitchFamily="18" charset="0"/>
              </a:rPr>
              <a:t>I. </a:t>
            </a:r>
            <a:r>
              <a:rPr lang="en-US" sz="2600" b="1" dirty="0" err="1">
                <a:solidFill>
                  <a:srgbClr val="7030A0"/>
                </a:solidFill>
                <a:latin typeface="Times New Roman" pitchFamily="18" charset="0"/>
                <a:cs typeface="Times New Roman" pitchFamily="18" charset="0"/>
              </a:rPr>
              <a:t>Khái</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niệm</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hệ</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sinh</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thái</a:t>
            </a:r>
            <a:endParaRPr lang="en-US" sz="2600" b="1" dirty="0">
              <a:solidFill>
                <a:srgbClr val="7030A0"/>
              </a:solidFill>
              <a:latin typeface="Times New Roman" pitchFamily="18" charset="0"/>
              <a:cs typeface="Times New Roman" pitchFamily="18" charset="0"/>
            </a:endParaRPr>
          </a:p>
        </p:txBody>
      </p:sp>
      <p:sp>
        <p:nvSpPr>
          <p:cNvPr id="4" name="Text Box 27"/>
          <p:cNvSpPr txBox="1">
            <a:spLocks noChangeArrowheads="1"/>
          </p:cNvSpPr>
          <p:nvPr/>
        </p:nvSpPr>
        <p:spPr bwMode="auto">
          <a:xfrm>
            <a:off x="381000" y="2773680"/>
            <a:ext cx="8610600" cy="320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b="1" dirty="0">
                <a:solidFill>
                  <a:srgbClr val="9BBB59">
                    <a:lumMod val="50000"/>
                  </a:srgbClr>
                </a:solidFill>
                <a:latin typeface="Times New Roman" pitchFamily="18" charset="0"/>
                <a:sym typeface="Wingdings" pitchFamily="2" charset="2"/>
              </a:rPr>
              <a:t>-</a:t>
            </a:r>
            <a:r>
              <a:rPr lang="en-US" sz="2800" b="1" dirty="0">
                <a:solidFill>
                  <a:srgbClr val="3333FF"/>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Các</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thành</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phần</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chủ</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yếu</a:t>
            </a:r>
            <a:r>
              <a:rPr lang="en-US"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của</a:t>
            </a:r>
            <a:r>
              <a:rPr lang="en-US" sz="2400" b="1" dirty="0">
                <a:solidFill>
                  <a:prstClr val="black"/>
                </a:solidFill>
                <a:latin typeface="Times New Roman" pitchFamily="18" charset="0"/>
                <a:sym typeface="Wingdings" pitchFamily="2" charset="2"/>
              </a:rPr>
              <a:t>  1 </a:t>
            </a:r>
            <a:r>
              <a:rPr lang="en-US" sz="2400" b="1" dirty="0" err="1">
                <a:solidFill>
                  <a:prstClr val="black"/>
                </a:solidFill>
                <a:latin typeface="Times New Roman" pitchFamily="18" charset="0"/>
                <a:sym typeface="Wingdings" pitchFamily="2" charset="2"/>
              </a:rPr>
              <a:t>hệ</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sinh</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thái</a:t>
            </a:r>
            <a:r>
              <a:rPr lang="en-US" sz="2400" b="1" dirty="0">
                <a:solidFill>
                  <a:prstClr val="black"/>
                </a:solidFill>
                <a:latin typeface="Times New Roman" pitchFamily="18" charset="0"/>
                <a:sym typeface="Wingdings" pitchFamily="2" charset="2"/>
              </a:rPr>
              <a:t>:</a:t>
            </a:r>
          </a:p>
          <a:p>
            <a:pPr lvl="1" eaLnBrk="1" hangingPunct="1">
              <a:spcBef>
                <a:spcPct val="50000"/>
              </a:spcBef>
              <a:buFontTx/>
              <a:buChar char="•"/>
            </a:pP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Nhân</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tố</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vô</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sinh</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đất</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đá</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nước</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thảm</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mục</a:t>
            </a:r>
            <a:r>
              <a:rPr lang="en-US" sz="2400" b="1" dirty="0">
                <a:solidFill>
                  <a:prstClr val="black"/>
                </a:solidFill>
                <a:latin typeface="Times New Roman" pitchFamily="18" charset="0"/>
                <a:sym typeface="Wingdings" pitchFamily="2" charset="2"/>
              </a:rPr>
              <a:t> …</a:t>
            </a:r>
          </a:p>
          <a:p>
            <a:pPr lvl="1" eaLnBrk="1" hangingPunct="1">
              <a:spcBef>
                <a:spcPct val="50000"/>
              </a:spcBef>
              <a:buFontTx/>
              <a:buChar char="•"/>
            </a:pP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Sinh</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vật</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sản</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xuất</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thường</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là</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thực</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vật</a:t>
            </a:r>
            <a:r>
              <a:rPr lang="en-US" sz="2400" b="1" dirty="0">
                <a:solidFill>
                  <a:prstClr val="black"/>
                </a:solidFill>
                <a:latin typeface="Times New Roman" pitchFamily="18" charset="0"/>
                <a:sym typeface="Wingdings" pitchFamily="2" charset="2"/>
              </a:rPr>
              <a:t> ).</a:t>
            </a:r>
          </a:p>
          <a:p>
            <a:pPr lvl="1" eaLnBrk="1" hangingPunct="1">
              <a:spcBef>
                <a:spcPct val="50000"/>
              </a:spcBef>
              <a:buFontTx/>
              <a:buChar char="•"/>
            </a:pP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Sinh</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vật</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tiêu</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thụ</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động</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vật</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ăn</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thực</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vật</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động</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vật</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ăn</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động</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vật</a:t>
            </a:r>
            <a:r>
              <a:rPr lang="en-US" sz="2400" b="1" dirty="0">
                <a:solidFill>
                  <a:prstClr val="black"/>
                </a:solidFill>
                <a:latin typeface="Times New Roman" pitchFamily="18" charset="0"/>
                <a:sym typeface="Wingdings" pitchFamily="2" charset="2"/>
              </a:rPr>
              <a:t>). </a:t>
            </a:r>
          </a:p>
          <a:p>
            <a:pPr lvl="1" eaLnBrk="1" hangingPunct="1">
              <a:spcBef>
                <a:spcPct val="50000"/>
              </a:spcBef>
              <a:buFontTx/>
              <a:buChar char="•"/>
            </a:pP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Sinh</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vật</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phân</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giải</a:t>
            </a:r>
            <a:r>
              <a:rPr lang="en-US" sz="2400" b="1" dirty="0">
                <a:solidFill>
                  <a:prstClr val="black"/>
                </a:solidFill>
                <a:latin typeface="Times New Roman" pitchFamily="18" charset="0"/>
                <a:sym typeface="Wingdings" pitchFamily="2" charset="2"/>
              </a:rPr>
              <a:t> (vi </a:t>
            </a:r>
            <a:r>
              <a:rPr lang="en-US" sz="2400" b="1" dirty="0" err="1">
                <a:solidFill>
                  <a:prstClr val="black"/>
                </a:solidFill>
                <a:latin typeface="Times New Roman" pitchFamily="18" charset="0"/>
                <a:sym typeface="Wingdings" pitchFamily="2" charset="2"/>
              </a:rPr>
              <a:t>khuẩn</a:t>
            </a:r>
            <a:r>
              <a:rPr lang="en-US" sz="2400" b="1" dirty="0">
                <a:solidFill>
                  <a:prstClr val="black"/>
                </a:solidFill>
                <a:latin typeface="Times New Roman" pitchFamily="18" charset="0"/>
                <a:sym typeface="Wingdings" pitchFamily="2" charset="2"/>
              </a:rPr>
              <a:t>, </a:t>
            </a:r>
            <a:r>
              <a:rPr lang="en-US" sz="2400" b="1" dirty="0" err="1">
                <a:solidFill>
                  <a:prstClr val="black"/>
                </a:solidFill>
                <a:latin typeface="Times New Roman" pitchFamily="18" charset="0"/>
                <a:sym typeface="Wingdings" pitchFamily="2" charset="2"/>
              </a:rPr>
              <a:t>nấm</a:t>
            </a:r>
            <a:r>
              <a:rPr lang="en-US" sz="2400" b="1" dirty="0">
                <a:solidFill>
                  <a:prstClr val="black"/>
                </a:solidFill>
                <a:latin typeface="Times New Roman" pitchFamily="18" charset="0"/>
                <a:sym typeface="Wingdings" pitchFamily="2" charset="2"/>
              </a:rPr>
              <a:t>,… ).</a:t>
            </a:r>
            <a:r>
              <a:rPr lang="en-US" sz="2800" b="1" dirty="0">
                <a:solidFill>
                  <a:prstClr val="black"/>
                </a:solidFill>
                <a:latin typeface="Times New Roman" pitchFamily="18" charset="0"/>
                <a:sym typeface="Wingdings" pitchFamily="2" charset="2"/>
              </a:rPr>
              <a:t>	</a:t>
            </a:r>
          </a:p>
        </p:txBody>
      </p:sp>
    </p:spTree>
    <p:extLst>
      <p:ext uri="{BB962C8B-B14F-4D97-AF65-F5344CB8AC3E}">
        <p14:creationId xmlns:p14="http://schemas.microsoft.com/office/powerpoint/2010/main" val="100985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500"/>
                                        <p:tgtEl>
                                          <p:spTgt spid="4">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ox(in)">
                                      <p:cBhvr>
                                        <p:cTn id="10" dur="500"/>
                                        <p:tgtEl>
                                          <p:spTgt spid="4">
                                            <p:txEl>
                                              <p:pRg st="1" end="1"/>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ox(in)">
                                      <p:cBhvr>
                                        <p:cTn id="13" dur="500"/>
                                        <p:tgtEl>
                                          <p:spTgt spid="4">
                                            <p:txEl>
                                              <p:pRg st="2" end="2"/>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ox(in)">
                                      <p:cBhvr>
                                        <p:cTn id="16" dur="500"/>
                                        <p:tgtEl>
                                          <p:spTgt spid="4">
                                            <p:txEl>
                                              <p:pRg st="3" end="3"/>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box(in)">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5201" y="3430"/>
            <a:ext cx="4881465" cy="492443"/>
          </a:xfrm>
          <a:prstGeom prst="rect">
            <a:avLst/>
          </a:prstGeom>
          <a:noFill/>
        </p:spPr>
        <p:txBody>
          <a:bodyPr wrap="none" rtlCol="0">
            <a:spAutoFit/>
          </a:bodyPr>
          <a:lstStyle/>
          <a:p>
            <a:r>
              <a:rPr lang="en-US" sz="2600" b="1" dirty="0">
                <a:solidFill>
                  <a:srgbClr val="7030A0"/>
                </a:solidFill>
                <a:latin typeface="Times New Roman" pitchFamily="18" charset="0"/>
                <a:cs typeface="Times New Roman" pitchFamily="18" charset="0"/>
              </a:rPr>
              <a:t>II. </a:t>
            </a:r>
            <a:r>
              <a:rPr lang="en-US" sz="2600" b="1" dirty="0" err="1">
                <a:solidFill>
                  <a:srgbClr val="7030A0"/>
                </a:solidFill>
                <a:latin typeface="Times New Roman" pitchFamily="18" charset="0"/>
                <a:cs typeface="Times New Roman" pitchFamily="18" charset="0"/>
              </a:rPr>
              <a:t>Chuỗi</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thức</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ăn</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và</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lưới</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thức</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ăn</a:t>
            </a:r>
            <a:endParaRPr lang="en-US" sz="26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4186471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1578" y="2007870"/>
            <a:ext cx="1971675" cy="2089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3" y="914400"/>
            <a:ext cx="1331913" cy="102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3" y="182880"/>
            <a:ext cx="1706563" cy="969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cay"/>
          <p:cNvPicPr>
            <a:picLocks noChangeAspect="1" noChangeArrowheads="1"/>
          </p:cNvPicPr>
          <p:nvPr/>
        </p:nvPicPr>
        <p:blipFill>
          <a:blip r:embed="rId5">
            <a:extLst>
              <a:ext uri="{28A0092B-C50C-407E-A947-70E740481C1C}">
                <a14:useLocalDpi xmlns:a14="http://schemas.microsoft.com/office/drawing/2010/main" val="0"/>
              </a:ext>
            </a:extLst>
          </a:blip>
          <a:srcRect l="5208" t="10910" r="4979" b="9839"/>
          <a:stretch>
            <a:fillRect/>
          </a:stretch>
        </p:blipFill>
        <p:spPr bwMode="auto">
          <a:xfrm>
            <a:off x="1325566" y="1102996"/>
            <a:ext cx="1620837" cy="927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chuot"/>
          <p:cNvPicPr>
            <a:picLocks noChangeAspect="1" noChangeArrowheads="1"/>
          </p:cNvPicPr>
          <p:nvPr/>
        </p:nvPicPr>
        <p:blipFill>
          <a:blip r:embed="rId6">
            <a:extLst>
              <a:ext uri="{28A0092B-C50C-407E-A947-70E740481C1C}">
                <a14:useLocalDpi xmlns:a14="http://schemas.microsoft.com/office/drawing/2010/main" val="0"/>
              </a:ext>
            </a:extLst>
          </a:blip>
          <a:srcRect l="10196" t="11446" r="7750" b="5750"/>
          <a:stretch>
            <a:fillRect/>
          </a:stretch>
        </p:blipFill>
        <p:spPr bwMode="auto">
          <a:xfrm>
            <a:off x="7226303" y="2278380"/>
            <a:ext cx="1617663" cy="85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ran"/>
          <p:cNvPicPr>
            <a:picLocks noChangeAspect="1" noChangeArrowheads="1"/>
          </p:cNvPicPr>
          <p:nvPr/>
        </p:nvPicPr>
        <p:blipFill>
          <a:blip r:embed="rId7">
            <a:extLst>
              <a:ext uri="{28A0092B-C50C-407E-A947-70E740481C1C}">
                <a14:useLocalDpi xmlns:a14="http://schemas.microsoft.com/office/drawing/2010/main" val="0"/>
              </a:ext>
            </a:extLst>
          </a:blip>
          <a:srcRect l="12358" t="25781" b="9114"/>
          <a:stretch>
            <a:fillRect/>
          </a:stretch>
        </p:blipFill>
        <p:spPr bwMode="auto">
          <a:xfrm>
            <a:off x="7556500" y="2"/>
            <a:ext cx="15875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descr="hesinhthai2"/>
          <p:cNvPicPr>
            <a:picLocks noChangeAspect="1" noChangeArrowheads="1"/>
          </p:cNvPicPr>
          <p:nvPr/>
        </p:nvPicPr>
        <p:blipFill>
          <a:blip r:embed="rId8">
            <a:lum contrast="18000"/>
            <a:extLst>
              <a:ext uri="{28A0092B-C50C-407E-A947-70E740481C1C}">
                <a14:useLocalDpi xmlns:a14="http://schemas.microsoft.com/office/drawing/2010/main" val="0"/>
              </a:ext>
            </a:extLst>
          </a:blip>
          <a:srcRect l="5112" t="861" r="83214" b="79768"/>
          <a:stretch>
            <a:fillRect/>
          </a:stretch>
        </p:blipFill>
        <p:spPr bwMode="auto">
          <a:xfrm>
            <a:off x="381001" y="0"/>
            <a:ext cx="777875" cy="1242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c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41903" y="3579496"/>
            <a:ext cx="1700213" cy="560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4313" y="5033012"/>
            <a:ext cx="1223962" cy="758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1" descr="giun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78116" y="5061586"/>
            <a:ext cx="1989137" cy="729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1013" y="2188846"/>
            <a:ext cx="1225550" cy="1285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3" descr="sau"/>
          <p:cNvPicPr>
            <a:picLocks noChangeAspect="1" noChangeArrowheads="1"/>
          </p:cNvPicPr>
          <p:nvPr/>
        </p:nvPicPr>
        <p:blipFill>
          <a:blip r:embed="rId13">
            <a:extLst>
              <a:ext uri="{28A0092B-C50C-407E-A947-70E740481C1C}">
                <a14:useLocalDpi xmlns:a14="http://schemas.microsoft.com/office/drawing/2010/main" val="0"/>
              </a:ext>
            </a:extLst>
          </a:blip>
          <a:srcRect l="32549" t="22639" r="8226" b="41910"/>
          <a:stretch>
            <a:fillRect/>
          </a:stretch>
        </p:blipFill>
        <p:spPr bwMode="auto">
          <a:xfrm>
            <a:off x="4968878" y="1455422"/>
            <a:ext cx="1095375" cy="727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14"/>
          <p:cNvGrpSpPr>
            <a:grpSpLocks/>
          </p:cNvGrpSpPr>
          <p:nvPr/>
        </p:nvGrpSpPr>
        <p:grpSpPr bwMode="auto">
          <a:xfrm>
            <a:off x="3200400" y="914400"/>
            <a:ext cx="5060950" cy="1765936"/>
            <a:chOff x="1981" y="407"/>
            <a:chExt cx="3188" cy="927"/>
          </a:xfrm>
        </p:grpSpPr>
        <p:sp>
          <p:nvSpPr>
            <p:cNvPr id="25" name="Line 15"/>
            <p:cNvSpPr>
              <a:spLocks noChangeShapeType="1"/>
            </p:cNvSpPr>
            <p:nvPr/>
          </p:nvSpPr>
          <p:spPr bwMode="auto">
            <a:xfrm flipV="1">
              <a:off x="5169" y="407"/>
              <a:ext cx="0" cy="778"/>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6" name="Line 16"/>
            <p:cNvSpPr>
              <a:spLocks noChangeShapeType="1"/>
            </p:cNvSpPr>
            <p:nvPr/>
          </p:nvSpPr>
          <p:spPr bwMode="auto">
            <a:xfrm flipH="1" flipV="1">
              <a:off x="1981" y="982"/>
              <a:ext cx="2360" cy="352"/>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sp>
        <p:nvSpPr>
          <p:cNvPr id="36" name="Line 17"/>
          <p:cNvSpPr>
            <a:spLocks noChangeShapeType="1"/>
          </p:cNvSpPr>
          <p:nvPr/>
        </p:nvSpPr>
        <p:spPr bwMode="auto">
          <a:xfrm flipH="1" flipV="1">
            <a:off x="5564188" y="2236470"/>
            <a:ext cx="246062" cy="1278256"/>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37" name="Line 18"/>
          <p:cNvSpPr>
            <a:spLocks noChangeShapeType="1"/>
          </p:cNvSpPr>
          <p:nvPr/>
        </p:nvSpPr>
        <p:spPr bwMode="auto">
          <a:xfrm flipV="1">
            <a:off x="6019803" y="1645920"/>
            <a:ext cx="588963" cy="192406"/>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nvGrpSpPr>
          <p:cNvPr id="38" name="Group 19"/>
          <p:cNvGrpSpPr>
            <a:grpSpLocks/>
          </p:cNvGrpSpPr>
          <p:nvPr/>
        </p:nvGrpSpPr>
        <p:grpSpPr bwMode="auto">
          <a:xfrm>
            <a:off x="4311650" y="2687956"/>
            <a:ext cx="2935288" cy="868680"/>
            <a:chOff x="2716" y="1411"/>
            <a:chExt cx="1849" cy="456"/>
          </a:xfrm>
        </p:grpSpPr>
        <p:sp>
          <p:nvSpPr>
            <p:cNvPr id="39" name="Line 20"/>
            <p:cNvSpPr>
              <a:spLocks noChangeShapeType="1"/>
            </p:cNvSpPr>
            <p:nvPr/>
          </p:nvSpPr>
          <p:spPr bwMode="auto">
            <a:xfrm flipV="1">
              <a:off x="3892" y="1450"/>
              <a:ext cx="673" cy="417"/>
            </a:xfrm>
            <a:prstGeom prst="line">
              <a:avLst/>
            </a:prstGeom>
            <a:noFill/>
            <a:ln w="38100">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40" name="Line 21"/>
            <p:cNvSpPr>
              <a:spLocks noChangeShapeType="1"/>
            </p:cNvSpPr>
            <p:nvPr/>
          </p:nvSpPr>
          <p:spPr bwMode="auto">
            <a:xfrm flipV="1">
              <a:off x="2716" y="1411"/>
              <a:ext cx="1633" cy="293"/>
            </a:xfrm>
            <a:prstGeom prst="line">
              <a:avLst/>
            </a:prstGeom>
            <a:noFill/>
            <a:ln w="38100">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sp>
        <p:nvSpPr>
          <p:cNvPr id="41" name="Line 22"/>
          <p:cNvSpPr>
            <a:spLocks noChangeShapeType="1"/>
          </p:cNvSpPr>
          <p:nvPr/>
        </p:nvSpPr>
        <p:spPr bwMode="auto">
          <a:xfrm flipH="1">
            <a:off x="3365500" y="4105276"/>
            <a:ext cx="25400" cy="86868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42" name="Line 23"/>
          <p:cNvSpPr>
            <a:spLocks noChangeShapeType="1"/>
          </p:cNvSpPr>
          <p:nvPr/>
        </p:nvSpPr>
        <p:spPr bwMode="auto">
          <a:xfrm flipH="1">
            <a:off x="5724528" y="4211956"/>
            <a:ext cx="36513" cy="77343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43" name="Line 24"/>
          <p:cNvSpPr>
            <a:spLocks noChangeShapeType="1"/>
          </p:cNvSpPr>
          <p:nvPr/>
        </p:nvSpPr>
        <p:spPr bwMode="auto">
          <a:xfrm flipH="1">
            <a:off x="4397375" y="4170046"/>
            <a:ext cx="1143000" cy="80391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44" name="Line 25"/>
          <p:cNvSpPr>
            <a:spLocks noChangeShapeType="1"/>
          </p:cNvSpPr>
          <p:nvPr/>
        </p:nvSpPr>
        <p:spPr bwMode="auto">
          <a:xfrm flipV="1">
            <a:off x="7620003" y="1097282"/>
            <a:ext cx="258763" cy="24765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45" name="Line 26"/>
          <p:cNvSpPr>
            <a:spLocks noChangeShapeType="1"/>
          </p:cNvSpPr>
          <p:nvPr/>
        </p:nvSpPr>
        <p:spPr bwMode="auto">
          <a:xfrm flipV="1">
            <a:off x="2701928" y="893446"/>
            <a:ext cx="1547813" cy="398144"/>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46" name="Line 27"/>
          <p:cNvSpPr>
            <a:spLocks noChangeShapeType="1"/>
          </p:cNvSpPr>
          <p:nvPr/>
        </p:nvSpPr>
        <p:spPr bwMode="auto">
          <a:xfrm flipH="1" flipV="1">
            <a:off x="1143000" y="462916"/>
            <a:ext cx="674688" cy="54864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47" name="Line 28"/>
          <p:cNvSpPr>
            <a:spLocks noChangeShapeType="1"/>
          </p:cNvSpPr>
          <p:nvPr/>
        </p:nvSpPr>
        <p:spPr bwMode="auto">
          <a:xfrm flipH="1" flipV="1">
            <a:off x="3352803" y="1634492"/>
            <a:ext cx="1547813" cy="1143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nvGrpSpPr>
          <p:cNvPr id="48" name="Group 29"/>
          <p:cNvGrpSpPr>
            <a:grpSpLocks/>
          </p:cNvGrpSpPr>
          <p:nvPr/>
        </p:nvGrpSpPr>
        <p:grpSpPr bwMode="auto">
          <a:xfrm>
            <a:off x="798513" y="430530"/>
            <a:ext cx="3414712" cy="2095500"/>
            <a:chOff x="584" y="320"/>
            <a:chExt cx="1656" cy="1624"/>
          </a:xfrm>
        </p:grpSpPr>
        <p:sp>
          <p:nvSpPr>
            <p:cNvPr id="49" name="Line 30"/>
            <p:cNvSpPr>
              <a:spLocks noChangeShapeType="1"/>
            </p:cNvSpPr>
            <p:nvPr/>
          </p:nvSpPr>
          <p:spPr bwMode="auto">
            <a:xfrm flipV="1">
              <a:off x="584" y="328"/>
              <a:ext cx="400" cy="1616"/>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50" name="Line 31"/>
            <p:cNvSpPr>
              <a:spLocks noChangeShapeType="1"/>
            </p:cNvSpPr>
            <p:nvPr/>
          </p:nvSpPr>
          <p:spPr bwMode="auto">
            <a:xfrm>
              <a:off x="984" y="320"/>
              <a:ext cx="1256" cy="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sp>
        <p:nvSpPr>
          <p:cNvPr id="51" name="Oval 32"/>
          <p:cNvSpPr>
            <a:spLocks noChangeArrowheads="1"/>
          </p:cNvSpPr>
          <p:nvPr/>
        </p:nvSpPr>
        <p:spPr bwMode="auto">
          <a:xfrm>
            <a:off x="3" y="4019550"/>
            <a:ext cx="1952625" cy="396240"/>
          </a:xfrm>
          <a:prstGeom prst="ellipse">
            <a:avLst/>
          </a:pr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r>
              <a:rPr lang="en-US" sz="2000" b="1">
                <a:solidFill>
                  <a:srgbClr val="0000FF"/>
                </a:solidFill>
                <a:cs typeface="Times New Roman" pitchFamily="18" charset="0"/>
              </a:rPr>
              <a:t>Xác sinh vật</a:t>
            </a:r>
          </a:p>
        </p:txBody>
      </p:sp>
      <p:grpSp>
        <p:nvGrpSpPr>
          <p:cNvPr id="52" name="Group 33"/>
          <p:cNvGrpSpPr>
            <a:grpSpLocks/>
          </p:cNvGrpSpPr>
          <p:nvPr/>
        </p:nvGrpSpPr>
        <p:grpSpPr bwMode="auto">
          <a:xfrm>
            <a:off x="269878" y="5274946"/>
            <a:ext cx="1731963" cy="516254"/>
            <a:chOff x="176" y="3936"/>
            <a:chExt cx="1128" cy="384"/>
          </a:xfrm>
        </p:grpSpPr>
        <p:sp>
          <p:nvSpPr>
            <p:cNvPr id="53" name="Oval 34"/>
            <p:cNvSpPr>
              <a:spLocks noChangeArrowheads="1"/>
            </p:cNvSpPr>
            <p:nvPr/>
          </p:nvSpPr>
          <p:spPr bwMode="auto">
            <a:xfrm>
              <a:off x="984" y="4136"/>
              <a:ext cx="320" cy="184"/>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b="1">
                <a:solidFill>
                  <a:prstClr val="black"/>
                </a:solidFill>
              </a:endParaRPr>
            </a:p>
          </p:txBody>
        </p:sp>
        <p:sp>
          <p:nvSpPr>
            <p:cNvPr id="54" name="Oval 35"/>
            <p:cNvSpPr>
              <a:spLocks noChangeArrowheads="1"/>
            </p:cNvSpPr>
            <p:nvPr/>
          </p:nvSpPr>
          <p:spPr bwMode="auto">
            <a:xfrm>
              <a:off x="176" y="3936"/>
              <a:ext cx="208" cy="96"/>
            </a:xfrm>
            <a:prstGeom prst="ellipse">
              <a:avLst/>
            </a:prstGeom>
            <a:solidFill>
              <a:srgbClr val="FDA8A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b="1">
                <a:solidFill>
                  <a:prstClr val="black"/>
                </a:solidFill>
              </a:endParaRPr>
            </a:p>
          </p:txBody>
        </p:sp>
        <p:sp>
          <p:nvSpPr>
            <p:cNvPr id="55" name="Oval 36"/>
            <p:cNvSpPr>
              <a:spLocks noChangeArrowheads="1"/>
            </p:cNvSpPr>
            <p:nvPr/>
          </p:nvSpPr>
          <p:spPr bwMode="auto">
            <a:xfrm>
              <a:off x="280" y="3968"/>
              <a:ext cx="200" cy="72"/>
            </a:xfrm>
            <a:prstGeom prst="ellipse">
              <a:avLst/>
            </a:prstGeom>
            <a:solidFill>
              <a:srgbClr val="FDA8A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b="1">
                <a:solidFill>
                  <a:prstClr val="black"/>
                </a:solidFill>
              </a:endParaRPr>
            </a:p>
          </p:txBody>
        </p:sp>
        <p:sp>
          <p:nvSpPr>
            <p:cNvPr id="56" name="Oval 37"/>
            <p:cNvSpPr>
              <a:spLocks noChangeArrowheads="1"/>
            </p:cNvSpPr>
            <p:nvPr/>
          </p:nvSpPr>
          <p:spPr bwMode="auto">
            <a:xfrm>
              <a:off x="504" y="3936"/>
              <a:ext cx="216" cy="72"/>
            </a:xfrm>
            <a:prstGeom prst="ellipse">
              <a:avLst/>
            </a:prstGeom>
            <a:solidFill>
              <a:srgbClr val="FDA8A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b="1">
                <a:solidFill>
                  <a:prstClr val="black"/>
                </a:solidFill>
              </a:endParaRPr>
            </a:p>
          </p:txBody>
        </p:sp>
        <p:sp>
          <p:nvSpPr>
            <p:cNvPr id="57" name="Oval 38"/>
            <p:cNvSpPr>
              <a:spLocks noChangeArrowheads="1"/>
            </p:cNvSpPr>
            <p:nvPr/>
          </p:nvSpPr>
          <p:spPr bwMode="auto">
            <a:xfrm>
              <a:off x="640" y="3976"/>
              <a:ext cx="192" cy="56"/>
            </a:xfrm>
            <a:prstGeom prst="ellipse">
              <a:avLst/>
            </a:prstGeom>
            <a:solidFill>
              <a:srgbClr val="FDA8A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b="1">
                <a:solidFill>
                  <a:prstClr val="black"/>
                </a:solidFill>
              </a:endParaRPr>
            </a:p>
          </p:txBody>
        </p:sp>
        <p:sp>
          <p:nvSpPr>
            <p:cNvPr id="58" name="Oval 39"/>
            <p:cNvSpPr>
              <a:spLocks noChangeArrowheads="1"/>
            </p:cNvSpPr>
            <p:nvPr/>
          </p:nvSpPr>
          <p:spPr bwMode="auto">
            <a:xfrm>
              <a:off x="376" y="4088"/>
              <a:ext cx="200" cy="56"/>
            </a:xfrm>
            <a:prstGeom prst="ellipse">
              <a:avLst/>
            </a:prstGeom>
            <a:solidFill>
              <a:srgbClr val="FDA8A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b="1">
                <a:solidFill>
                  <a:prstClr val="black"/>
                </a:solidFill>
              </a:endParaRPr>
            </a:p>
          </p:txBody>
        </p:sp>
        <p:sp>
          <p:nvSpPr>
            <p:cNvPr id="59" name="Oval 40"/>
            <p:cNvSpPr>
              <a:spLocks noChangeArrowheads="1"/>
            </p:cNvSpPr>
            <p:nvPr/>
          </p:nvSpPr>
          <p:spPr bwMode="auto">
            <a:xfrm>
              <a:off x="488" y="4120"/>
              <a:ext cx="184" cy="56"/>
            </a:xfrm>
            <a:prstGeom prst="ellipse">
              <a:avLst/>
            </a:prstGeom>
            <a:solidFill>
              <a:srgbClr val="FDA8A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b="1">
                <a:solidFill>
                  <a:prstClr val="black"/>
                </a:solidFill>
              </a:endParaRPr>
            </a:p>
          </p:txBody>
        </p:sp>
        <p:sp>
          <p:nvSpPr>
            <p:cNvPr id="60" name="Oval 41"/>
            <p:cNvSpPr>
              <a:spLocks noChangeArrowheads="1"/>
            </p:cNvSpPr>
            <p:nvPr/>
          </p:nvSpPr>
          <p:spPr bwMode="auto">
            <a:xfrm>
              <a:off x="880" y="3936"/>
              <a:ext cx="280" cy="104"/>
            </a:xfrm>
            <a:prstGeom prst="ellipse">
              <a:avLst/>
            </a:prstGeom>
            <a:solidFill>
              <a:srgbClr val="FDA8A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b="1">
                <a:solidFill>
                  <a:prstClr val="black"/>
                </a:solidFill>
              </a:endParaRPr>
            </a:p>
          </p:txBody>
        </p:sp>
        <p:sp>
          <p:nvSpPr>
            <p:cNvPr id="61" name="Oval 42"/>
            <p:cNvSpPr>
              <a:spLocks noChangeArrowheads="1"/>
            </p:cNvSpPr>
            <p:nvPr/>
          </p:nvSpPr>
          <p:spPr bwMode="auto">
            <a:xfrm>
              <a:off x="1032" y="3960"/>
              <a:ext cx="264" cy="104"/>
            </a:xfrm>
            <a:prstGeom prst="ellipse">
              <a:avLst/>
            </a:prstGeom>
            <a:solidFill>
              <a:srgbClr val="FDA8A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b="1">
                <a:solidFill>
                  <a:prstClr val="black"/>
                </a:solidFill>
              </a:endParaRPr>
            </a:p>
          </p:txBody>
        </p:sp>
        <p:sp>
          <p:nvSpPr>
            <p:cNvPr id="62" name="Oval 43"/>
            <p:cNvSpPr>
              <a:spLocks noChangeArrowheads="1"/>
            </p:cNvSpPr>
            <p:nvPr/>
          </p:nvSpPr>
          <p:spPr bwMode="auto">
            <a:xfrm>
              <a:off x="1160" y="4000"/>
              <a:ext cx="56" cy="56"/>
            </a:xfrm>
            <a:prstGeom prst="ellipse">
              <a:avLst/>
            </a:prstGeom>
            <a:solidFill>
              <a:schemeClr val="tx2"/>
            </a:solidFill>
            <a:ln w="9525">
              <a:solidFill>
                <a:schemeClr val="tx1"/>
              </a:solidFill>
              <a:round/>
              <a:headEnd/>
              <a:tailEnd/>
            </a:ln>
          </p:spPr>
          <p:txBody>
            <a:bodyPr wrap="none" anchor="ctr"/>
            <a:lstStyle/>
            <a:p>
              <a:endParaRPr lang="vi-VN" b="1">
                <a:solidFill>
                  <a:prstClr val="black"/>
                </a:solidFill>
              </a:endParaRPr>
            </a:p>
          </p:txBody>
        </p:sp>
        <p:sp>
          <p:nvSpPr>
            <p:cNvPr id="63" name="Oval 44"/>
            <p:cNvSpPr>
              <a:spLocks noChangeArrowheads="1"/>
            </p:cNvSpPr>
            <p:nvPr/>
          </p:nvSpPr>
          <p:spPr bwMode="auto">
            <a:xfrm>
              <a:off x="1000" y="3960"/>
              <a:ext cx="56" cy="56"/>
            </a:xfrm>
            <a:prstGeom prst="ellipse">
              <a:avLst/>
            </a:prstGeom>
            <a:solidFill>
              <a:schemeClr val="tx2"/>
            </a:solidFill>
            <a:ln w="9525">
              <a:solidFill>
                <a:schemeClr val="tx1"/>
              </a:solidFill>
              <a:round/>
              <a:headEnd/>
              <a:tailEnd/>
            </a:ln>
          </p:spPr>
          <p:txBody>
            <a:bodyPr wrap="none" anchor="ctr"/>
            <a:lstStyle/>
            <a:p>
              <a:endParaRPr lang="vi-VN" b="1">
                <a:solidFill>
                  <a:prstClr val="black"/>
                </a:solidFill>
              </a:endParaRPr>
            </a:p>
          </p:txBody>
        </p:sp>
        <p:sp>
          <p:nvSpPr>
            <p:cNvPr id="64" name="Oval 45"/>
            <p:cNvSpPr>
              <a:spLocks noChangeArrowheads="1"/>
            </p:cNvSpPr>
            <p:nvPr/>
          </p:nvSpPr>
          <p:spPr bwMode="auto">
            <a:xfrm>
              <a:off x="584" y="3944"/>
              <a:ext cx="56" cy="56"/>
            </a:xfrm>
            <a:prstGeom prst="ellipse">
              <a:avLst/>
            </a:prstGeom>
            <a:solidFill>
              <a:schemeClr val="tx2"/>
            </a:solidFill>
            <a:ln w="9525">
              <a:solidFill>
                <a:schemeClr val="tx1"/>
              </a:solidFill>
              <a:round/>
              <a:headEnd/>
              <a:tailEnd/>
            </a:ln>
          </p:spPr>
          <p:txBody>
            <a:bodyPr wrap="none" anchor="ctr"/>
            <a:lstStyle/>
            <a:p>
              <a:endParaRPr lang="vi-VN" b="1">
                <a:solidFill>
                  <a:prstClr val="black"/>
                </a:solidFill>
              </a:endParaRPr>
            </a:p>
          </p:txBody>
        </p:sp>
        <p:sp>
          <p:nvSpPr>
            <p:cNvPr id="65" name="Oval 46"/>
            <p:cNvSpPr>
              <a:spLocks noChangeArrowheads="1"/>
            </p:cNvSpPr>
            <p:nvPr/>
          </p:nvSpPr>
          <p:spPr bwMode="auto">
            <a:xfrm>
              <a:off x="248" y="3960"/>
              <a:ext cx="56" cy="56"/>
            </a:xfrm>
            <a:prstGeom prst="ellipse">
              <a:avLst/>
            </a:prstGeom>
            <a:solidFill>
              <a:schemeClr val="tx2"/>
            </a:solidFill>
            <a:ln w="9525">
              <a:solidFill>
                <a:schemeClr val="tx1"/>
              </a:solidFill>
              <a:round/>
              <a:headEnd/>
              <a:tailEnd/>
            </a:ln>
          </p:spPr>
          <p:txBody>
            <a:bodyPr wrap="none" anchor="ctr"/>
            <a:lstStyle/>
            <a:p>
              <a:endParaRPr lang="vi-VN" b="1">
                <a:solidFill>
                  <a:prstClr val="black"/>
                </a:solidFill>
              </a:endParaRPr>
            </a:p>
          </p:txBody>
        </p:sp>
        <p:sp>
          <p:nvSpPr>
            <p:cNvPr id="66" name="Oval 47"/>
            <p:cNvSpPr>
              <a:spLocks noChangeArrowheads="1"/>
            </p:cNvSpPr>
            <p:nvPr/>
          </p:nvSpPr>
          <p:spPr bwMode="auto">
            <a:xfrm>
              <a:off x="536" y="4120"/>
              <a:ext cx="56" cy="56"/>
            </a:xfrm>
            <a:prstGeom prst="ellipse">
              <a:avLst/>
            </a:prstGeom>
            <a:solidFill>
              <a:schemeClr val="tx2"/>
            </a:solidFill>
            <a:ln w="9525">
              <a:solidFill>
                <a:schemeClr val="tx1"/>
              </a:solidFill>
              <a:round/>
              <a:headEnd/>
              <a:tailEnd/>
            </a:ln>
          </p:spPr>
          <p:txBody>
            <a:bodyPr wrap="none" anchor="ctr"/>
            <a:lstStyle/>
            <a:p>
              <a:endParaRPr lang="vi-VN" b="1">
                <a:solidFill>
                  <a:prstClr val="black"/>
                </a:solidFill>
              </a:endParaRPr>
            </a:p>
          </p:txBody>
        </p:sp>
        <p:sp>
          <p:nvSpPr>
            <p:cNvPr id="67" name="Oval 48"/>
            <p:cNvSpPr>
              <a:spLocks noChangeArrowheads="1"/>
            </p:cNvSpPr>
            <p:nvPr/>
          </p:nvSpPr>
          <p:spPr bwMode="auto">
            <a:xfrm>
              <a:off x="1120" y="4200"/>
              <a:ext cx="56" cy="56"/>
            </a:xfrm>
            <a:prstGeom prst="ellipse">
              <a:avLst/>
            </a:prstGeom>
            <a:solidFill>
              <a:schemeClr val="tx2"/>
            </a:solidFill>
            <a:ln w="9525">
              <a:solidFill>
                <a:schemeClr val="tx1"/>
              </a:solidFill>
              <a:round/>
              <a:headEnd/>
              <a:tailEnd/>
            </a:ln>
          </p:spPr>
          <p:txBody>
            <a:bodyPr wrap="none" anchor="ctr"/>
            <a:lstStyle/>
            <a:p>
              <a:endParaRPr lang="vi-VN" b="1">
                <a:solidFill>
                  <a:prstClr val="black"/>
                </a:solidFill>
              </a:endParaRPr>
            </a:p>
          </p:txBody>
        </p:sp>
        <p:sp>
          <p:nvSpPr>
            <p:cNvPr id="68" name="Oval 49"/>
            <p:cNvSpPr>
              <a:spLocks noChangeArrowheads="1"/>
            </p:cNvSpPr>
            <p:nvPr/>
          </p:nvSpPr>
          <p:spPr bwMode="auto">
            <a:xfrm>
              <a:off x="848" y="4096"/>
              <a:ext cx="216" cy="104"/>
            </a:xfrm>
            <a:prstGeom prst="ellipse">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vi-VN" b="1">
                <a:solidFill>
                  <a:prstClr val="black"/>
                </a:solidFill>
              </a:endParaRPr>
            </a:p>
          </p:txBody>
        </p:sp>
        <p:sp>
          <p:nvSpPr>
            <p:cNvPr id="69" name="Oval 50"/>
            <p:cNvSpPr>
              <a:spLocks noChangeArrowheads="1"/>
            </p:cNvSpPr>
            <p:nvPr/>
          </p:nvSpPr>
          <p:spPr bwMode="auto">
            <a:xfrm>
              <a:off x="920" y="4128"/>
              <a:ext cx="56" cy="56"/>
            </a:xfrm>
            <a:prstGeom prst="ellipse">
              <a:avLst/>
            </a:prstGeom>
            <a:solidFill>
              <a:schemeClr val="tx2"/>
            </a:solidFill>
            <a:ln w="9525">
              <a:solidFill>
                <a:schemeClr val="tx1"/>
              </a:solidFill>
              <a:round/>
              <a:headEnd/>
              <a:tailEnd/>
            </a:ln>
          </p:spPr>
          <p:txBody>
            <a:bodyPr wrap="none" anchor="ctr"/>
            <a:lstStyle/>
            <a:p>
              <a:endParaRPr lang="vi-VN" b="1">
                <a:solidFill>
                  <a:prstClr val="black"/>
                </a:solidFill>
              </a:endParaRPr>
            </a:p>
          </p:txBody>
        </p:sp>
      </p:grpSp>
      <p:sp>
        <p:nvSpPr>
          <p:cNvPr id="70" name="Text Box 51"/>
          <p:cNvSpPr txBox="1">
            <a:spLocks noChangeArrowheads="1"/>
          </p:cNvSpPr>
          <p:nvPr/>
        </p:nvSpPr>
        <p:spPr bwMode="auto">
          <a:xfrm>
            <a:off x="228601" y="4937760"/>
            <a:ext cx="13565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b="1">
                <a:solidFill>
                  <a:srgbClr val="0000FF"/>
                </a:solidFill>
                <a:cs typeface="Times New Roman" pitchFamily="18" charset="0"/>
              </a:rPr>
              <a:t>Vi sinh vật</a:t>
            </a:r>
          </a:p>
        </p:txBody>
      </p:sp>
      <p:sp>
        <p:nvSpPr>
          <p:cNvPr id="71" name="Line 52"/>
          <p:cNvSpPr>
            <a:spLocks noChangeShapeType="1"/>
          </p:cNvSpPr>
          <p:nvPr/>
        </p:nvSpPr>
        <p:spPr bwMode="auto">
          <a:xfrm flipH="1">
            <a:off x="1708150" y="4082416"/>
            <a:ext cx="1104900" cy="109728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72" name="Line 53"/>
          <p:cNvSpPr>
            <a:spLocks noChangeShapeType="1"/>
          </p:cNvSpPr>
          <p:nvPr/>
        </p:nvSpPr>
        <p:spPr bwMode="auto">
          <a:xfrm flipH="1">
            <a:off x="1941516" y="4114800"/>
            <a:ext cx="3290887" cy="107442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73" name="Line 54"/>
          <p:cNvSpPr>
            <a:spLocks noChangeShapeType="1"/>
          </p:cNvSpPr>
          <p:nvPr/>
        </p:nvSpPr>
        <p:spPr bwMode="auto">
          <a:xfrm>
            <a:off x="1462088" y="4501516"/>
            <a:ext cx="0" cy="67818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nvGrpSpPr>
          <p:cNvPr id="74" name="Group 55"/>
          <p:cNvGrpSpPr>
            <a:grpSpLocks/>
          </p:cNvGrpSpPr>
          <p:nvPr/>
        </p:nvGrpSpPr>
        <p:grpSpPr bwMode="auto">
          <a:xfrm>
            <a:off x="257178" y="217170"/>
            <a:ext cx="246063" cy="3510916"/>
            <a:chOff x="56" y="168"/>
            <a:chExt cx="160" cy="2616"/>
          </a:xfrm>
        </p:grpSpPr>
        <p:sp>
          <p:nvSpPr>
            <p:cNvPr id="75" name="Line 56"/>
            <p:cNvSpPr>
              <a:spLocks noChangeShapeType="1"/>
            </p:cNvSpPr>
            <p:nvPr/>
          </p:nvSpPr>
          <p:spPr bwMode="auto">
            <a:xfrm>
              <a:off x="56" y="168"/>
              <a:ext cx="0" cy="2616"/>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76" name="Line 57"/>
            <p:cNvSpPr>
              <a:spLocks noChangeShapeType="1"/>
            </p:cNvSpPr>
            <p:nvPr/>
          </p:nvSpPr>
          <p:spPr bwMode="auto">
            <a:xfrm>
              <a:off x="56" y="168"/>
              <a:ext cx="160"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77" name="Line 58"/>
            <p:cNvSpPr>
              <a:spLocks noChangeShapeType="1"/>
            </p:cNvSpPr>
            <p:nvPr/>
          </p:nvSpPr>
          <p:spPr bwMode="auto">
            <a:xfrm>
              <a:off x="56" y="2784"/>
              <a:ext cx="160"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nvGrpSpPr>
          <p:cNvPr id="78" name="Group 59"/>
          <p:cNvGrpSpPr>
            <a:grpSpLocks/>
          </p:cNvGrpSpPr>
          <p:nvPr/>
        </p:nvGrpSpPr>
        <p:grpSpPr bwMode="auto">
          <a:xfrm>
            <a:off x="111128" y="2063116"/>
            <a:ext cx="233363" cy="1901190"/>
            <a:chOff x="72" y="1544"/>
            <a:chExt cx="152" cy="1416"/>
          </a:xfrm>
        </p:grpSpPr>
        <p:sp>
          <p:nvSpPr>
            <p:cNvPr id="79" name="Line 60"/>
            <p:cNvSpPr>
              <a:spLocks noChangeShapeType="1"/>
            </p:cNvSpPr>
            <p:nvPr/>
          </p:nvSpPr>
          <p:spPr bwMode="auto">
            <a:xfrm>
              <a:off x="80" y="1544"/>
              <a:ext cx="0" cy="136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0" name="Line 61"/>
            <p:cNvSpPr>
              <a:spLocks noChangeShapeType="1"/>
            </p:cNvSpPr>
            <p:nvPr/>
          </p:nvSpPr>
          <p:spPr bwMode="auto">
            <a:xfrm flipV="1">
              <a:off x="72" y="1544"/>
              <a:ext cx="120" cy="8"/>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1" name="Line 62"/>
            <p:cNvSpPr>
              <a:spLocks noChangeShapeType="1"/>
            </p:cNvSpPr>
            <p:nvPr/>
          </p:nvSpPr>
          <p:spPr bwMode="auto">
            <a:xfrm>
              <a:off x="80" y="2896"/>
              <a:ext cx="144" cy="64"/>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sp>
        <p:nvSpPr>
          <p:cNvPr id="82" name="Line 63"/>
          <p:cNvSpPr>
            <a:spLocks noChangeShapeType="1"/>
          </p:cNvSpPr>
          <p:nvPr/>
        </p:nvSpPr>
        <p:spPr bwMode="auto">
          <a:xfrm>
            <a:off x="1511300" y="4448176"/>
            <a:ext cx="1657350" cy="504824"/>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pic>
        <p:nvPicPr>
          <p:cNvPr id="83" name="Picture 6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67603" y="4480560"/>
            <a:ext cx="995363" cy="116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Line 65"/>
          <p:cNvSpPr>
            <a:spLocks noChangeShapeType="1"/>
          </p:cNvSpPr>
          <p:nvPr/>
        </p:nvSpPr>
        <p:spPr bwMode="auto">
          <a:xfrm flipV="1">
            <a:off x="3206750" y="2095500"/>
            <a:ext cx="1670050" cy="23622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5" name="Line 66"/>
          <p:cNvSpPr>
            <a:spLocks noChangeShapeType="1"/>
          </p:cNvSpPr>
          <p:nvPr/>
        </p:nvSpPr>
        <p:spPr bwMode="auto">
          <a:xfrm flipH="1" flipV="1">
            <a:off x="1620838" y="2655570"/>
            <a:ext cx="933450" cy="112776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6" name="Line 67"/>
          <p:cNvSpPr>
            <a:spLocks noChangeShapeType="1"/>
          </p:cNvSpPr>
          <p:nvPr/>
        </p:nvSpPr>
        <p:spPr bwMode="auto">
          <a:xfrm>
            <a:off x="3733803" y="3815716"/>
            <a:ext cx="3660775" cy="1083944"/>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87" name="Text Box 68"/>
          <p:cNvSpPr txBox="1">
            <a:spLocks noChangeArrowheads="1"/>
          </p:cNvSpPr>
          <p:nvPr/>
        </p:nvSpPr>
        <p:spPr bwMode="auto">
          <a:xfrm>
            <a:off x="193675" y="1146810"/>
            <a:ext cx="11753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b="1">
                <a:solidFill>
                  <a:srgbClr val="0000FF"/>
                </a:solidFill>
                <a:cs typeface="Times New Roman" pitchFamily="18" charset="0"/>
              </a:rPr>
              <a:t>Đại bàng</a:t>
            </a:r>
          </a:p>
        </p:txBody>
      </p:sp>
      <p:sp>
        <p:nvSpPr>
          <p:cNvPr id="88" name="Text Box 69"/>
          <p:cNvSpPr txBox="1">
            <a:spLocks noChangeArrowheads="1"/>
          </p:cNvSpPr>
          <p:nvPr/>
        </p:nvSpPr>
        <p:spPr bwMode="auto">
          <a:xfrm>
            <a:off x="6040440" y="373380"/>
            <a:ext cx="5822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b="1">
                <a:solidFill>
                  <a:srgbClr val="0000FF"/>
                </a:solidFill>
                <a:cs typeface="Times New Roman" pitchFamily="18" charset="0"/>
              </a:rPr>
              <a:t>Hổ</a:t>
            </a:r>
            <a:r>
              <a:rPr lang="en-US" sz="2000" b="1">
                <a:solidFill>
                  <a:srgbClr val="FF3300"/>
                </a:solidFill>
                <a:latin typeface="VNI-Times" pitchFamily="2" charset="0"/>
                <a:cs typeface="Arial" charset="0"/>
              </a:rPr>
              <a:t> </a:t>
            </a:r>
          </a:p>
        </p:txBody>
      </p:sp>
      <p:sp>
        <p:nvSpPr>
          <p:cNvPr id="89" name="Text Box 70"/>
          <p:cNvSpPr txBox="1">
            <a:spLocks noChangeArrowheads="1"/>
          </p:cNvSpPr>
          <p:nvPr/>
        </p:nvSpPr>
        <p:spPr bwMode="auto">
          <a:xfrm>
            <a:off x="8431214" y="1097280"/>
            <a:ext cx="7120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b="1">
                <a:solidFill>
                  <a:srgbClr val="0000FF"/>
                </a:solidFill>
                <a:cs typeface="Times New Roman" pitchFamily="18" charset="0"/>
              </a:rPr>
              <a:t>Rắn</a:t>
            </a:r>
            <a:r>
              <a:rPr lang="en-US" sz="2000" b="1">
                <a:solidFill>
                  <a:srgbClr val="0000FF"/>
                </a:solidFill>
                <a:latin typeface="VNI-Times" pitchFamily="2" charset="0"/>
                <a:cs typeface="Arial" charset="0"/>
              </a:rPr>
              <a:t> </a:t>
            </a:r>
          </a:p>
        </p:txBody>
      </p:sp>
      <p:sp>
        <p:nvSpPr>
          <p:cNvPr id="90" name="Text Box 71"/>
          <p:cNvSpPr txBox="1">
            <a:spLocks noChangeArrowheads="1"/>
          </p:cNvSpPr>
          <p:nvPr/>
        </p:nvSpPr>
        <p:spPr bwMode="auto">
          <a:xfrm>
            <a:off x="1839915" y="868680"/>
            <a:ext cx="697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b="1">
                <a:solidFill>
                  <a:srgbClr val="0000FF"/>
                </a:solidFill>
                <a:cs typeface="Times New Roman" pitchFamily="18" charset="0"/>
              </a:rPr>
              <a:t>Cầy</a:t>
            </a:r>
            <a:r>
              <a:rPr lang="en-US" sz="2000" b="1">
                <a:solidFill>
                  <a:srgbClr val="0000FF"/>
                </a:solidFill>
                <a:latin typeface="VNI-Times" pitchFamily="2" charset="0"/>
                <a:cs typeface="Arial" charset="0"/>
              </a:rPr>
              <a:t> </a:t>
            </a:r>
          </a:p>
        </p:txBody>
      </p:sp>
      <p:sp>
        <p:nvSpPr>
          <p:cNvPr id="91" name="Text Box 72"/>
          <p:cNvSpPr txBox="1">
            <a:spLocks noChangeArrowheads="1"/>
          </p:cNvSpPr>
          <p:nvPr/>
        </p:nvSpPr>
        <p:spPr bwMode="auto">
          <a:xfrm>
            <a:off x="6680201" y="1758316"/>
            <a:ext cx="11015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b="1">
                <a:solidFill>
                  <a:srgbClr val="0000FF"/>
                </a:solidFill>
                <a:cs typeface="Times New Roman" pitchFamily="18" charset="0"/>
              </a:rPr>
              <a:t>Bọ ngựa</a:t>
            </a:r>
          </a:p>
        </p:txBody>
      </p:sp>
      <p:sp>
        <p:nvSpPr>
          <p:cNvPr id="92" name="Text Box 73"/>
          <p:cNvSpPr txBox="1">
            <a:spLocks noChangeArrowheads="1"/>
          </p:cNvSpPr>
          <p:nvPr/>
        </p:nvSpPr>
        <p:spPr bwMode="auto">
          <a:xfrm>
            <a:off x="4970466" y="1093470"/>
            <a:ext cx="11961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b="1">
                <a:solidFill>
                  <a:srgbClr val="0000FF"/>
                </a:solidFill>
                <a:cs typeface="Times New Roman" pitchFamily="18" charset="0"/>
              </a:rPr>
              <a:t>Sâu ăn lá</a:t>
            </a:r>
          </a:p>
        </p:txBody>
      </p:sp>
      <p:sp>
        <p:nvSpPr>
          <p:cNvPr id="93" name="Text Box 74"/>
          <p:cNvSpPr txBox="1">
            <a:spLocks noChangeArrowheads="1"/>
          </p:cNvSpPr>
          <p:nvPr/>
        </p:nvSpPr>
        <p:spPr bwMode="auto">
          <a:xfrm>
            <a:off x="538166" y="3274696"/>
            <a:ext cx="8226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b="1">
                <a:solidFill>
                  <a:srgbClr val="0000FF"/>
                </a:solidFill>
                <a:cs typeface="Times New Roman" pitchFamily="18" charset="0"/>
              </a:rPr>
              <a:t>Hươu</a:t>
            </a:r>
          </a:p>
        </p:txBody>
      </p:sp>
      <p:sp>
        <p:nvSpPr>
          <p:cNvPr id="94" name="Text Box 75"/>
          <p:cNvSpPr txBox="1">
            <a:spLocks noChangeArrowheads="1"/>
          </p:cNvSpPr>
          <p:nvPr/>
        </p:nvSpPr>
        <p:spPr bwMode="auto">
          <a:xfrm>
            <a:off x="3289302" y="2575560"/>
            <a:ext cx="9476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b="1">
                <a:solidFill>
                  <a:srgbClr val="0000FF"/>
                </a:solidFill>
                <a:cs typeface="Times New Roman" pitchFamily="18" charset="0"/>
              </a:rPr>
              <a:t>Cây gỗ</a:t>
            </a:r>
          </a:p>
        </p:txBody>
      </p:sp>
      <p:sp>
        <p:nvSpPr>
          <p:cNvPr id="95" name="Text Box 76"/>
          <p:cNvSpPr txBox="1">
            <a:spLocks noChangeArrowheads="1"/>
          </p:cNvSpPr>
          <p:nvPr/>
        </p:nvSpPr>
        <p:spPr bwMode="auto">
          <a:xfrm>
            <a:off x="6689727" y="3617596"/>
            <a:ext cx="9332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b="1">
                <a:solidFill>
                  <a:srgbClr val="0000FF"/>
                </a:solidFill>
                <a:cs typeface="Times New Roman" pitchFamily="18" charset="0"/>
              </a:rPr>
              <a:t>Cây cỏ</a:t>
            </a:r>
          </a:p>
        </p:txBody>
      </p:sp>
      <p:sp>
        <p:nvSpPr>
          <p:cNvPr id="96" name="Text Box 77"/>
          <p:cNvSpPr txBox="1">
            <a:spLocks noChangeArrowheads="1"/>
          </p:cNvSpPr>
          <p:nvPr/>
        </p:nvSpPr>
        <p:spPr bwMode="auto">
          <a:xfrm>
            <a:off x="7489827" y="4122420"/>
            <a:ext cx="7617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b="1">
                <a:solidFill>
                  <a:srgbClr val="0000FF"/>
                </a:solidFill>
                <a:cs typeface="Times New Roman" pitchFamily="18" charset="0"/>
              </a:rPr>
              <a:t>Địa y</a:t>
            </a:r>
          </a:p>
        </p:txBody>
      </p:sp>
      <p:sp>
        <p:nvSpPr>
          <p:cNvPr id="97" name="Text Box 78"/>
          <p:cNvSpPr txBox="1">
            <a:spLocks noChangeArrowheads="1"/>
          </p:cNvSpPr>
          <p:nvPr/>
        </p:nvSpPr>
        <p:spPr bwMode="auto">
          <a:xfrm>
            <a:off x="3414714" y="4699636"/>
            <a:ext cx="11592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b="1">
                <a:solidFill>
                  <a:srgbClr val="0000FF"/>
                </a:solidFill>
                <a:cs typeface="Times New Roman" pitchFamily="18" charset="0"/>
              </a:rPr>
              <a:t>Giun đất</a:t>
            </a:r>
          </a:p>
        </p:txBody>
      </p:sp>
      <p:sp>
        <p:nvSpPr>
          <p:cNvPr id="98" name="Text Box 79"/>
          <p:cNvSpPr txBox="1">
            <a:spLocks noChangeArrowheads="1"/>
          </p:cNvSpPr>
          <p:nvPr/>
        </p:nvSpPr>
        <p:spPr bwMode="auto">
          <a:xfrm>
            <a:off x="6507166" y="5303520"/>
            <a:ext cx="7825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b="1">
                <a:solidFill>
                  <a:srgbClr val="0000FF"/>
                </a:solidFill>
                <a:cs typeface="Times New Roman" pitchFamily="18" charset="0"/>
              </a:rPr>
              <a:t>Nấm</a:t>
            </a:r>
            <a:r>
              <a:rPr lang="en-US" sz="2000" b="1">
                <a:solidFill>
                  <a:srgbClr val="0000FF"/>
                </a:solidFill>
                <a:latin typeface="VNI-Times" pitchFamily="2" charset="0"/>
                <a:cs typeface="Arial" charset="0"/>
              </a:rPr>
              <a:t> </a:t>
            </a:r>
          </a:p>
        </p:txBody>
      </p:sp>
      <p:sp>
        <p:nvSpPr>
          <p:cNvPr id="99" name="Text Box 80"/>
          <p:cNvSpPr txBox="1">
            <a:spLocks noChangeArrowheads="1"/>
          </p:cNvSpPr>
          <p:nvPr/>
        </p:nvSpPr>
        <p:spPr bwMode="auto">
          <a:xfrm>
            <a:off x="0" y="5989321"/>
            <a:ext cx="9144000" cy="584775"/>
          </a:xfrm>
          <a:prstGeom prst="rect">
            <a:avLst/>
          </a:prstGeom>
          <a:ln/>
        </p:spPr>
        <p:style>
          <a:lnRef idx="1">
            <a:schemeClr val="accent5"/>
          </a:lnRef>
          <a:fillRef idx="2">
            <a:schemeClr val="accent5"/>
          </a:fillRef>
          <a:effectRef idx="1">
            <a:schemeClr val="accent5"/>
          </a:effectRef>
          <a:fontRef idx="minor">
            <a:schemeClr val="dk1"/>
          </a:fontRef>
        </p:style>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en-US" sz="3200" b="1" dirty="0">
                <a:solidFill>
                  <a:prstClr val="black"/>
                </a:solidFill>
                <a:latin typeface="VNI-Times" pitchFamily="2" charset="0"/>
                <a:cs typeface="Arial" charset="0"/>
              </a:rPr>
              <a:t>	</a:t>
            </a:r>
            <a:r>
              <a:rPr lang="en-US" sz="2800" b="1" dirty="0" err="1">
                <a:solidFill>
                  <a:prstClr val="black"/>
                </a:solidFill>
                <a:cs typeface="Times New Roman" pitchFamily="18" charset="0"/>
              </a:rPr>
              <a:t>Thức</a:t>
            </a:r>
            <a:r>
              <a:rPr lang="en-US" sz="2800" b="1" dirty="0">
                <a:solidFill>
                  <a:prstClr val="black"/>
                </a:solidFill>
                <a:cs typeface="Times New Roman" pitchFamily="18" charset="0"/>
              </a:rPr>
              <a:t> </a:t>
            </a:r>
            <a:r>
              <a:rPr lang="en-US" sz="2800" b="1" dirty="0" err="1">
                <a:solidFill>
                  <a:prstClr val="black"/>
                </a:solidFill>
                <a:cs typeface="Times New Roman" pitchFamily="18" charset="0"/>
              </a:rPr>
              <a:t>ăn</a:t>
            </a:r>
            <a:r>
              <a:rPr lang="en-US" sz="2800" b="1" dirty="0">
                <a:solidFill>
                  <a:prstClr val="black"/>
                </a:solidFill>
                <a:cs typeface="Times New Roman" pitchFamily="18" charset="0"/>
              </a:rPr>
              <a:t> </a:t>
            </a:r>
            <a:r>
              <a:rPr lang="en-US" sz="2800" b="1" dirty="0" err="1">
                <a:solidFill>
                  <a:prstClr val="black"/>
                </a:solidFill>
                <a:cs typeface="Times New Roman" pitchFamily="18" charset="0"/>
              </a:rPr>
              <a:t>của</a:t>
            </a:r>
            <a:r>
              <a:rPr lang="en-US" sz="2800" b="1" dirty="0">
                <a:solidFill>
                  <a:prstClr val="black"/>
                </a:solidFill>
                <a:cs typeface="Times New Roman" pitchFamily="18" charset="0"/>
              </a:rPr>
              <a:t> </a:t>
            </a:r>
            <a:r>
              <a:rPr lang="en-US" sz="2800" b="1" dirty="0" err="1">
                <a:solidFill>
                  <a:prstClr val="black"/>
                </a:solidFill>
                <a:cs typeface="Times New Roman" pitchFamily="18" charset="0"/>
              </a:rPr>
              <a:t>chuột</a:t>
            </a:r>
            <a:r>
              <a:rPr lang="en-US" sz="2800" b="1" dirty="0">
                <a:solidFill>
                  <a:prstClr val="black"/>
                </a:solidFill>
                <a:cs typeface="Times New Roman" pitchFamily="18" charset="0"/>
              </a:rPr>
              <a:t> </a:t>
            </a:r>
            <a:r>
              <a:rPr lang="en-US" sz="2800" b="1" dirty="0" err="1">
                <a:solidFill>
                  <a:prstClr val="black"/>
                </a:solidFill>
                <a:cs typeface="Times New Roman" pitchFamily="18" charset="0"/>
              </a:rPr>
              <a:t>là</a:t>
            </a:r>
            <a:r>
              <a:rPr lang="en-US" sz="2800" b="1" dirty="0">
                <a:solidFill>
                  <a:prstClr val="black"/>
                </a:solidFill>
                <a:cs typeface="Times New Roman" pitchFamily="18" charset="0"/>
              </a:rPr>
              <a:t> </a:t>
            </a:r>
            <a:r>
              <a:rPr lang="en-US" sz="2800" b="1" dirty="0" err="1">
                <a:solidFill>
                  <a:prstClr val="black"/>
                </a:solidFill>
                <a:cs typeface="Times New Roman" pitchFamily="18" charset="0"/>
              </a:rPr>
              <a:t>gì</a:t>
            </a:r>
            <a:r>
              <a:rPr lang="en-US" sz="2800" b="1" dirty="0">
                <a:solidFill>
                  <a:prstClr val="black"/>
                </a:solidFill>
                <a:cs typeface="Times New Roman" pitchFamily="18" charset="0"/>
              </a:rPr>
              <a:t>? </a:t>
            </a:r>
            <a:r>
              <a:rPr lang="en-US" sz="2800" b="1" dirty="0" err="1">
                <a:solidFill>
                  <a:prstClr val="black"/>
                </a:solidFill>
                <a:cs typeface="Times New Roman" pitchFamily="18" charset="0"/>
              </a:rPr>
              <a:t>Động</a:t>
            </a:r>
            <a:r>
              <a:rPr lang="en-US" sz="2800" b="1" dirty="0">
                <a:solidFill>
                  <a:prstClr val="black"/>
                </a:solidFill>
                <a:cs typeface="Times New Roman" pitchFamily="18" charset="0"/>
              </a:rPr>
              <a:t> </a:t>
            </a:r>
            <a:r>
              <a:rPr lang="en-US" sz="2800" b="1" dirty="0" err="1">
                <a:solidFill>
                  <a:prstClr val="black"/>
                </a:solidFill>
                <a:cs typeface="Times New Roman" pitchFamily="18" charset="0"/>
              </a:rPr>
              <a:t>vật</a:t>
            </a:r>
            <a:r>
              <a:rPr lang="en-US" sz="2800" b="1" dirty="0">
                <a:solidFill>
                  <a:prstClr val="black"/>
                </a:solidFill>
                <a:cs typeface="Times New Roman" pitchFamily="18" charset="0"/>
              </a:rPr>
              <a:t> </a:t>
            </a:r>
            <a:r>
              <a:rPr lang="en-US" sz="2800" b="1" dirty="0" err="1">
                <a:solidFill>
                  <a:prstClr val="black"/>
                </a:solidFill>
                <a:cs typeface="Times New Roman" pitchFamily="18" charset="0"/>
              </a:rPr>
              <a:t>nào</a:t>
            </a:r>
            <a:r>
              <a:rPr lang="en-US" sz="2800" b="1" dirty="0">
                <a:solidFill>
                  <a:prstClr val="black"/>
                </a:solidFill>
                <a:cs typeface="Times New Roman" pitchFamily="18" charset="0"/>
              </a:rPr>
              <a:t> </a:t>
            </a:r>
            <a:r>
              <a:rPr lang="en-US" sz="2800" b="1" dirty="0" err="1">
                <a:solidFill>
                  <a:prstClr val="black"/>
                </a:solidFill>
                <a:cs typeface="Times New Roman" pitchFamily="18" charset="0"/>
              </a:rPr>
              <a:t>ăn</a:t>
            </a:r>
            <a:r>
              <a:rPr lang="en-US" sz="2800" b="1" dirty="0">
                <a:solidFill>
                  <a:prstClr val="black"/>
                </a:solidFill>
                <a:cs typeface="Times New Roman" pitchFamily="18" charset="0"/>
              </a:rPr>
              <a:t> </a:t>
            </a:r>
            <a:r>
              <a:rPr lang="en-US" sz="2800" b="1" dirty="0" err="1">
                <a:solidFill>
                  <a:prstClr val="black"/>
                </a:solidFill>
                <a:cs typeface="Times New Roman" pitchFamily="18" charset="0"/>
              </a:rPr>
              <a:t>thịt</a:t>
            </a:r>
            <a:r>
              <a:rPr lang="en-US" sz="2800" b="1" dirty="0">
                <a:solidFill>
                  <a:prstClr val="black"/>
                </a:solidFill>
                <a:cs typeface="Times New Roman" pitchFamily="18" charset="0"/>
              </a:rPr>
              <a:t> </a:t>
            </a:r>
            <a:r>
              <a:rPr lang="en-US" sz="2800" b="1" dirty="0" err="1">
                <a:solidFill>
                  <a:prstClr val="black"/>
                </a:solidFill>
                <a:cs typeface="Times New Roman" pitchFamily="18" charset="0"/>
              </a:rPr>
              <a:t>chuột</a:t>
            </a:r>
            <a:r>
              <a:rPr lang="en-US" sz="2800" b="1" dirty="0">
                <a:solidFill>
                  <a:prstClr val="black"/>
                </a:solidFill>
                <a:cs typeface="Times New Roman" pitchFamily="18" charset="0"/>
              </a:rPr>
              <a:t>? </a:t>
            </a:r>
            <a:endParaRPr lang="en-US" sz="3200" b="1" dirty="0">
              <a:solidFill>
                <a:prstClr val="black"/>
              </a:solidFill>
              <a:latin typeface="VNI-Times" pitchFamily="2" charset="0"/>
              <a:cs typeface="Arial" charset="0"/>
            </a:endParaRPr>
          </a:p>
        </p:txBody>
      </p:sp>
      <p:sp>
        <p:nvSpPr>
          <p:cNvPr id="101" name="Line 20"/>
          <p:cNvSpPr>
            <a:spLocks noChangeShapeType="1"/>
          </p:cNvSpPr>
          <p:nvPr/>
        </p:nvSpPr>
        <p:spPr bwMode="auto">
          <a:xfrm>
            <a:off x="6096000" y="2011680"/>
            <a:ext cx="762000" cy="365760"/>
          </a:xfrm>
          <a:prstGeom prst="line">
            <a:avLst/>
          </a:prstGeom>
          <a:noFill/>
          <a:ln w="38100">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Tree>
    <p:extLst>
      <p:ext uri="{BB962C8B-B14F-4D97-AF65-F5344CB8AC3E}">
        <p14:creationId xmlns:p14="http://schemas.microsoft.com/office/powerpoint/2010/main" val="103634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9">
                                            <p:bg/>
                                          </p:spTgt>
                                        </p:tgtEl>
                                        <p:attrNameLst>
                                          <p:attrName>style.visibility</p:attrName>
                                        </p:attrNameLst>
                                      </p:cBhvr>
                                      <p:to>
                                        <p:strVal val="visible"/>
                                      </p:to>
                                    </p:set>
                                    <p:animEffect transition="in" filter="fade">
                                      <p:cBhvr>
                                        <p:cTn id="7" dur="1000"/>
                                        <p:tgtEl>
                                          <p:spTgt spid="99">
                                            <p:bg/>
                                          </p:spTgt>
                                        </p:tgtEl>
                                      </p:cBhvr>
                                    </p:animEffect>
                                    <p:anim calcmode="lin" valueType="num">
                                      <p:cBhvr>
                                        <p:cTn id="8" dur="1000" fill="hold"/>
                                        <p:tgtEl>
                                          <p:spTgt spid="99">
                                            <p:bg/>
                                          </p:spTgt>
                                        </p:tgtEl>
                                        <p:attrNameLst>
                                          <p:attrName>ppt_x</p:attrName>
                                        </p:attrNameLst>
                                      </p:cBhvr>
                                      <p:tavLst>
                                        <p:tav tm="0">
                                          <p:val>
                                            <p:strVal val="#ppt_x"/>
                                          </p:val>
                                        </p:tav>
                                        <p:tav tm="100000">
                                          <p:val>
                                            <p:strVal val="#ppt_x"/>
                                          </p:val>
                                        </p:tav>
                                      </p:tavLst>
                                    </p:anim>
                                    <p:anim calcmode="lin" valueType="num">
                                      <p:cBhvr>
                                        <p:cTn id="9" dur="1000" fill="hold"/>
                                        <p:tgtEl>
                                          <p:spTgt spid="99">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9">
                                            <p:txEl>
                                              <p:pRg st="0" end="0"/>
                                            </p:txEl>
                                          </p:spTgt>
                                        </p:tgtEl>
                                        <p:attrNameLst>
                                          <p:attrName>style.visibility</p:attrName>
                                        </p:attrNameLst>
                                      </p:cBhvr>
                                      <p:to>
                                        <p:strVal val="visible"/>
                                      </p:to>
                                    </p:set>
                                    <p:animEffect transition="in" filter="fade">
                                      <p:cBhvr>
                                        <p:cTn id="14" dur="1000"/>
                                        <p:tgtEl>
                                          <p:spTgt spid="99">
                                            <p:txEl>
                                              <p:pRg st="0" end="0"/>
                                            </p:txEl>
                                          </p:spTgt>
                                        </p:tgtEl>
                                      </p:cBhvr>
                                    </p:animEffect>
                                    <p:anim calcmode="lin" valueType="num">
                                      <p:cBhvr>
                                        <p:cTn id="15" dur="1000" fill="hold"/>
                                        <p:tgtEl>
                                          <p:spTgt spid="9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mph" presetSubtype="0" repeatCount="3000" fill="hold" nodeType="clickEffect">
                                  <p:stCondLst>
                                    <p:cond delay="0"/>
                                  </p:stCondLst>
                                  <p:childTnLst>
                                    <p:animScale>
                                      <p:cBhvr>
                                        <p:cTn id="20" dur="500" fill="hold"/>
                                        <p:tgtEl>
                                          <p:spTgt spid="16"/>
                                        </p:tgtEl>
                                      </p:cBhvr>
                                      <p:by x="150000" y="15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repeatCount="5000" fill="hold" grpId="0" nodeType="clickEffect">
                                  <p:stCondLst>
                                    <p:cond delay="0"/>
                                  </p:stCondLst>
                                  <p:childTnLst>
                                    <p:set>
                                      <p:cBhvr>
                                        <p:cTn id="24" dur="1" fill="hold">
                                          <p:stCondLst>
                                            <p:cond delay="0"/>
                                          </p:stCondLst>
                                        </p:cTn>
                                        <p:tgtEl>
                                          <p:spTgt spid="101"/>
                                        </p:tgtEl>
                                        <p:attrNameLst>
                                          <p:attrName>style.visibility</p:attrName>
                                        </p:attrNameLst>
                                      </p:cBhvr>
                                      <p:to>
                                        <p:strVal val="visible"/>
                                      </p:to>
                                    </p:set>
                                    <p:anim calcmode="lin" valueType="num">
                                      <p:cBhvr>
                                        <p:cTn id="25" dur="500" fill="hold"/>
                                        <p:tgtEl>
                                          <p:spTgt spid="101"/>
                                        </p:tgtEl>
                                        <p:attrNameLst>
                                          <p:attrName>ppt_w</p:attrName>
                                        </p:attrNameLst>
                                      </p:cBhvr>
                                      <p:tavLst>
                                        <p:tav tm="0">
                                          <p:val>
                                            <p:fltVal val="0"/>
                                          </p:val>
                                        </p:tav>
                                        <p:tav tm="100000">
                                          <p:val>
                                            <p:strVal val="#ppt_w"/>
                                          </p:val>
                                        </p:tav>
                                      </p:tavLst>
                                    </p:anim>
                                    <p:anim calcmode="lin" valueType="num">
                                      <p:cBhvr>
                                        <p:cTn id="26" dur="500" fill="hold"/>
                                        <p:tgtEl>
                                          <p:spTgt spid="101"/>
                                        </p:tgtEl>
                                        <p:attrNameLst>
                                          <p:attrName>ppt_h</p:attrName>
                                        </p:attrNameLst>
                                      </p:cBhvr>
                                      <p:tavLst>
                                        <p:tav tm="0">
                                          <p:val>
                                            <p:fltVal val="0"/>
                                          </p:val>
                                        </p:tav>
                                        <p:tav tm="100000">
                                          <p:val>
                                            <p:strVal val="#ppt_h"/>
                                          </p:val>
                                        </p:tav>
                                      </p:tavLst>
                                    </p:anim>
                                    <p:animEffect transition="in" filter="fade">
                                      <p:cBhvr>
                                        <p:cTn id="27" dur="500"/>
                                        <p:tgtEl>
                                          <p:spTgt spid="101"/>
                                        </p:tgtEl>
                                      </p:cBhvr>
                                    </p:animEffect>
                                  </p:childTnLst>
                                </p:cTn>
                              </p:par>
                              <p:par>
                                <p:cTn id="28" presetID="22" presetClass="entr" presetSubtype="4" repeatCount="5000"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down)">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repeatCount="500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1000"/>
                                        <p:tgtEl>
                                          <p:spTgt spid="24"/>
                                        </p:tgtEl>
                                      </p:cBhvr>
                                    </p:animEffect>
                                  </p:childTnLst>
                                </p:cTn>
                              </p:par>
                            </p:childTnLst>
                          </p:cTn>
                        </p:par>
                        <p:par>
                          <p:cTn id="36" fill="hold">
                            <p:stCondLst>
                              <p:cond delay="5000"/>
                            </p:stCondLst>
                            <p:childTnLst>
                              <p:par>
                                <p:cTn id="37" presetID="26" presetClass="emph" presetSubtype="0" repeatCount="5000" fill="hold" nodeType="afterEffect">
                                  <p:stCondLst>
                                    <p:cond delay="0"/>
                                  </p:stCondLst>
                                  <p:childTnLst>
                                    <p:animEffect transition="out" filter="fade">
                                      <p:cBhvr>
                                        <p:cTn id="38" dur="500" tmFilter="0, 0; .2, .5; .8, .5; 1, 0"/>
                                        <p:tgtEl>
                                          <p:spTgt spid="17"/>
                                        </p:tgtEl>
                                      </p:cBhvr>
                                    </p:animEffect>
                                    <p:animScale>
                                      <p:cBhvr>
                                        <p:cTn id="39" dur="250" autoRev="1" fill="hold"/>
                                        <p:tgtEl>
                                          <p:spTgt spid="17"/>
                                        </p:tgtEl>
                                      </p:cBhvr>
                                      <p:by x="105000" y="105000"/>
                                    </p:animScale>
                                  </p:childTnLst>
                                </p:cTn>
                              </p:par>
                            </p:childTnLst>
                          </p:cTn>
                        </p:par>
                        <p:par>
                          <p:cTn id="40" fill="hold">
                            <p:stCondLst>
                              <p:cond delay="7500"/>
                            </p:stCondLst>
                            <p:childTnLst>
                              <p:par>
                                <p:cTn id="41" presetID="26" presetClass="emph" presetSubtype="0" repeatCount="5000" fill="hold" nodeType="afterEffect">
                                  <p:stCondLst>
                                    <p:cond delay="0"/>
                                  </p:stCondLst>
                                  <p:childTnLst>
                                    <p:animEffect transition="out" filter="fade">
                                      <p:cBhvr>
                                        <p:cTn id="42" dur="500" tmFilter="0, 0; .2, .5; .8, .5; 1, 0"/>
                                        <p:tgtEl>
                                          <p:spTgt spid="15"/>
                                        </p:tgtEl>
                                      </p:cBhvr>
                                    </p:animEffect>
                                    <p:animScale>
                                      <p:cBhvr>
                                        <p:cTn id="43"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build="p" animBg="1"/>
      <p:bldP spid="10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3765470" y="701016"/>
            <a:ext cx="5530933"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dirty="0">
                <a:solidFill>
                  <a:srgbClr val="1F497D"/>
                </a:solidFill>
                <a:cs typeface="Times New Roman" pitchFamily="18" charset="0"/>
                <a:sym typeface="Wingdings" pitchFamily="2" charset="2"/>
              </a:rPr>
              <a:t>1/ </a:t>
            </a:r>
            <a:r>
              <a:rPr lang="en-US" dirty="0" err="1">
                <a:solidFill>
                  <a:prstClr val="black"/>
                </a:solidFill>
                <a:cs typeface="Times New Roman" pitchFamily="18" charset="0"/>
                <a:sym typeface="Wingdings" pitchFamily="2" charset="2"/>
              </a:rPr>
              <a:t>Hãy</a:t>
            </a:r>
            <a:r>
              <a:rPr lang="en-US" dirty="0">
                <a:solidFill>
                  <a:prstClr val="black"/>
                </a:solidFill>
                <a:cs typeface="Times New Roman" pitchFamily="18" charset="0"/>
                <a:sym typeface="Wingdings" pitchFamily="2" charset="2"/>
              </a:rPr>
              <a:t> </a:t>
            </a:r>
            <a:r>
              <a:rPr lang="en-US" dirty="0" err="1">
                <a:solidFill>
                  <a:prstClr val="black"/>
                </a:solidFill>
                <a:cs typeface="Times New Roman" pitchFamily="18" charset="0"/>
                <a:sym typeface="Wingdings" pitchFamily="2" charset="2"/>
              </a:rPr>
              <a:t>quan</a:t>
            </a:r>
            <a:r>
              <a:rPr lang="en-US" dirty="0">
                <a:solidFill>
                  <a:prstClr val="black"/>
                </a:solidFill>
                <a:cs typeface="Times New Roman" pitchFamily="18" charset="0"/>
                <a:sym typeface="Wingdings" pitchFamily="2" charset="2"/>
              </a:rPr>
              <a:t> </a:t>
            </a:r>
            <a:r>
              <a:rPr lang="en-US" dirty="0" err="1">
                <a:solidFill>
                  <a:prstClr val="black"/>
                </a:solidFill>
                <a:cs typeface="Times New Roman" pitchFamily="18" charset="0"/>
                <a:sym typeface="Wingdings" pitchFamily="2" charset="2"/>
              </a:rPr>
              <a:t>sát</a:t>
            </a:r>
            <a:r>
              <a:rPr lang="en-US" dirty="0">
                <a:solidFill>
                  <a:prstClr val="black"/>
                </a:solidFill>
                <a:cs typeface="Times New Roman" pitchFamily="18" charset="0"/>
                <a:sym typeface="Wingdings" pitchFamily="2" charset="2"/>
              </a:rPr>
              <a:t> </a:t>
            </a:r>
            <a:r>
              <a:rPr lang="en-US" dirty="0" err="1">
                <a:solidFill>
                  <a:prstClr val="black"/>
                </a:solidFill>
                <a:cs typeface="Times New Roman" pitchFamily="18" charset="0"/>
                <a:sym typeface="Wingdings" pitchFamily="2" charset="2"/>
              </a:rPr>
              <a:t>hình</a:t>
            </a:r>
            <a:r>
              <a:rPr lang="en-US" dirty="0">
                <a:solidFill>
                  <a:prstClr val="black"/>
                </a:solidFill>
                <a:cs typeface="Times New Roman" pitchFamily="18" charset="0"/>
                <a:sym typeface="Wingdings" pitchFamily="2" charset="2"/>
              </a:rPr>
              <a:t> 50.2 </a:t>
            </a:r>
            <a:r>
              <a:rPr lang="en-US" dirty="0" err="1">
                <a:solidFill>
                  <a:prstClr val="black"/>
                </a:solidFill>
                <a:cs typeface="Times New Roman" pitchFamily="18" charset="0"/>
                <a:sym typeface="Wingdings" pitchFamily="2" charset="2"/>
              </a:rPr>
              <a:t>điền</a:t>
            </a:r>
            <a:r>
              <a:rPr lang="en-US" dirty="0">
                <a:solidFill>
                  <a:prstClr val="black"/>
                </a:solidFill>
                <a:cs typeface="Times New Roman" pitchFamily="18" charset="0"/>
                <a:sym typeface="Wingdings" pitchFamily="2" charset="2"/>
              </a:rPr>
              <a:t> </a:t>
            </a:r>
            <a:r>
              <a:rPr lang="en-US" dirty="0" err="1">
                <a:solidFill>
                  <a:prstClr val="black"/>
                </a:solidFill>
                <a:cs typeface="Times New Roman" pitchFamily="18" charset="0"/>
                <a:sym typeface="Wingdings" pitchFamily="2" charset="2"/>
              </a:rPr>
              <a:t>nội</a:t>
            </a:r>
            <a:r>
              <a:rPr lang="en-US" dirty="0">
                <a:solidFill>
                  <a:prstClr val="black"/>
                </a:solidFill>
                <a:cs typeface="Times New Roman" pitchFamily="18" charset="0"/>
                <a:sym typeface="Wingdings" pitchFamily="2" charset="2"/>
              </a:rPr>
              <a:t> dung </a:t>
            </a:r>
            <a:r>
              <a:rPr lang="en-US" dirty="0" err="1">
                <a:solidFill>
                  <a:prstClr val="black"/>
                </a:solidFill>
                <a:cs typeface="Times New Roman" pitchFamily="18" charset="0"/>
                <a:sym typeface="Wingdings" pitchFamily="2" charset="2"/>
              </a:rPr>
              <a:t>phù</a:t>
            </a:r>
            <a:r>
              <a:rPr lang="en-US" dirty="0">
                <a:solidFill>
                  <a:prstClr val="black"/>
                </a:solidFill>
                <a:cs typeface="Times New Roman" pitchFamily="18" charset="0"/>
                <a:sym typeface="Wingdings" pitchFamily="2" charset="2"/>
              </a:rPr>
              <a:t> </a:t>
            </a:r>
            <a:r>
              <a:rPr lang="en-US" dirty="0" err="1">
                <a:solidFill>
                  <a:prstClr val="black"/>
                </a:solidFill>
                <a:cs typeface="Times New Roman" pitchFamily="18" charset="0"/>
                <a:sym typeface="Wingdings" pitchFamily="2" charset="2"/>
              </a:rPr>
              <a:t>hợp</a:t>
            </a:r>
            <a:r>
              <a:rPr lang="en-US" dirty="0">
                <a:solidFill>
                  <a:prstClr val="black"/>
                </a:solidFill>
                <a:cs typeface="Times New Roman" pitchFamily="18" charset="0"/>
                <a:sym typeface="Wingdings" pitchFamily="2" charset="2"/>
              </a:rPr>
              <a:t> </a:t>
            </a:r>
            <a:r>
              <a:rPr lang="en-US" dirty="0" err="1">
                <a:solidFill>
                  <a:prstClr val="black"/>
                </a:solidFill>
                <a:cs typeface="Times New Roman" pitchFamily="18" charset="0"/>
                <a:sym typeface="Wingdings" pitchFamily="2" charset="2"/>
              </a:rPr>
              <a:t>vào</a:t>
            </a:r>
            <a:r>
              <a:rPr lang="en-US" dirty="0">
                <a:solidFill>
                  <a:prstClr val="black"/>
                </a:solidFill>
                <a:cs typeface="Times New Roman" pitchFamily="18" charset="0"/>
                <a:sym typeface="Wingdings" pitchFamily="2" charset="2"/>
              </a:rPr>
              <a:t> </a:t>
            </a:r>
            <a:r>
              <a:rPr lang="en-US" dirty="0" err="1">
                <a:solidFill>
                  <a:prstClr val="black"/>
                </a:solidFill>
                <a:cs typeface="Times New Roman" pitchFamily="18" charset="0"/>
                <a:sym typeface="Wingdings" pitchFamily="2" charset="2"/>
              </a:rPr>
              <a:t>chỗ</a:t>
            </a:r>
            <a:r>
              <a:rPr lang="en-US" dirty="0">
                <a:solidFill>
                  <a:prstClr val="black"/>
                </a:solidFill>
                <a:cs typeface="Times New Roman" pitchFamily="18" charset="0"/>
                <a:sym typeface="Wingdings" pitchFamily="2" charset="2"/>
              </a:rPr>
              <a:t> </a:t>
            </a:r>
            <a:r>
              <a:rPr lang="en-US" dirty="0" err="1">
                <a:solidFill>
                  <a:prstClr val="black"/>
                </a:solidFill>
                <a:cs typeface="Times New Roman" pitchFamily="18" charset="0"/>
                <a:sym typeface="Wingdings" pitchFamily="2" charset="2"/>
              </a:rPr>
              <a:t>trống</a:t>
            </a:r>
            <a:r>
              <a:rPr lang="en-US" dirty="0">
                <a:solidFill>
                  <a:prstClr val="black"/>
                </a:solidFill>
                <a:cs typeface="Times New Roman" pitchFamily="18" charset="0"/>
                <a:sym typeface="Wingdings" pitchFamily="2" charset="2"/>
              </a:rPr>
              <a:t> </a:t>
            </a:r>
            <a:r>
              <a:rPr lang="en-US" dirty="0" err="1">
                <a:solidFill>
                  <a:prstClr val="black"/>
                </a:solidFill>
                <a:cs typeface="Times New Roman" pitchFamily="18" charset="0"/>
                <a:sym typeface="Wingdings" pitchFamily="2" charset="2"/>
              </a:rPr>
              <a:t>của</a:t>
            </a:r>
            <a:r>
              <a:rPr lang="en-US" dirty="0">
                <a:solidFill>
                  <a:prstClr val="black"/>
                </a:solidFill>
                <a:cs typeface="Times New Roman" pitchFamily="18" charset="0"/>
                <a:sym typeface="Wingdings" pitchFamily="2" charset="2"/>
              </a:rPr>
              <a:t> </a:t>
            </a:r>
            <a:r>
              <a:rPr lang="en-US" dirty="0" err="1">
                <a:solidFill>
                  <a:prstClr val="black"/>
                </a:solidFill>
                <a:cs typeface="Times New Roman" pitchFamily="18" charset="0"/>
                <a:sym typeface="Wingdings" pitchFamily="2" charset="2"/>
              </a:rPr>
              <a:t>các</a:t>
            </a:r>
            <a:r>
              <a:rPr lang="en-US" dirty="0">
                <a:solidFill>
                  <a:prstClr val="black"/>
                </a:solidFill>
                <a:cs typeface="Times New Roman" pitchFamily="18" charset="0"/>
                <a:sym typeface="Wingdings" pitchFamily="2" charset="2"/>
              </a:rPr>
              <a:t> </a:t>
            </a:r>
            <a:r>
              <a:rPr lang="en-US" dirty="0" err="1">
                <a:solidFill>
                  <a:prstClr val="black"/>
                </a:solidFill>
                <a:cs typeface="Times New Roman" pitchFamily="18" charset="0"/>
                <a:sym typeface="Wingdings" pitchFamily="2" charset="2"/>
              </a:rPr>
              <a:t>chuỗi</a:t>
            </a:r>
            <a:r>
              <a:rPr lang="en-US" dirty="0">
                <a:solidFill>
                  <a:prstClr val="black"/>
                </a:solidFill>
                <a:cs typeface="Times New Roman" pitchFamily="18" charset="0"/>
                <a:sym typeface="Wingdings" pitchFamily="2" charset="2"/>
              </a:rPr>
              <a:t> </a:t>
            </a:r>
            <a:r>
              <a:rPr lang="en-US" dirty="0" err="1">
                <a:solidFill>
                  <a:prstClr val="black"/>
                </a:solidFill>
                <a:cs typeface="Times New Roman" pitchFamily="18" charset="0"/>
                <a:sym typeface="Wingdings" pitchFamily="2" charset="2"/>
              </a:rPr>
              <a:t>thức</a:t>
            </a:r>
            <a:r>
              <a:rPr lang="en-US" dirty="0">
                <a:solidFill>
                  <a:prstClr val="black"/>
                </a:solidFill>
                <a:cs typeface="Times New Roman" pitchFamily="18" charset="0"/>
                <a:sym typeface="Wingdings" pitchFamily="2" charset="2"/>
              </a:rPr>
              <a:t> </a:t>
            </a:r>
            <a:r>
              <a:rPr lang="en-US" dirty="0" err="1">
                <a:solidFill>
                  <a:prstClr val="black"/>
                </a:solidFill>
                <a:cs typeface="Times New Roman" pitchFamily="18" charset="0"/>
                <a:sym typeface="Wingdings" pitchFamily="2" charset="2"/>
              </a:rPr>
              <a:t>ăn</a:t>
            </a:r>
            <a:r>
              <a:rPr lang="en-US" dirty="0">
                <a:solidFill>
                  <a:prstClr val="black"/>
                </a:solidFill>
                <a:cs typeface="Times New Roman" pitchFamily="18" charset="0"/>
                <a:sym typeface="Wingdings" pitchFamily="2" charset="2"/>
              </a:rPr>
              <a:t> </a:t>
            </a:r>
            <a:r>
              <a:rPr lang="en-US" dirty="0" err="1">
                <a:solidFill>
                  <a:prstClr val="black"/>
                </a:solidFill>
                <a:cs typeface="Times New Roman" pitchFamily="18" charset="0"/>
                <a:sym typeface="Wingdings" pitchFamily="2" charset="2"/>
              </a:rPr>
              <a:t>sau</a:t>
            </a:r>
            <a:r>
              <a:rPr lang="en-US" dirty="0">
                <a:solidFill>
                  <a:prstClr val="black"/>
                </a:solidFill>
                <a:cs typeface="Times New Roman" pitchFamily="18" charset="0"/>
                <a:sym typeface="Wingdings" pitchFamily="2" charset="2"/>
              </a:rPr>
              <a:t>:</a:t>
            </a:r>
            <a:endParaRPr lang="en-US" dirty="0">
              <a:solidFill>
                <a:srgbClr val="1F497D"/>
              </a:solidFill>
              <a:cs typeface="Times New Roman" pitchFamily="18" charset="0"/>
              <a:sym typeface="Wingdings" pitchFamily="2" charset="2"/>
            </a:endParaRPr>
          </a:p>
          <a:p>
            <a:pPr eaLnBrk="1" hangingPunct="1">
              <a:spcBef>
                <a:spcPct val="50000"/>
              </a:spcBef>
            </a:pPr>
            <a:r>
              <a:rPr lang="en-US" b="1" dirty="0">
                <a:solidFill>
                  <a:srgbClr val="1F497D"/>
                </a:solidFill>
                <a:cs typeface="Times New Roman" pitchFamily="18" charset="0"/>
              </a:rPr>
              <a:t>............(1) </a:t>
            </a:r>
            <a:r>
              <a:rPr lang="en-US" b="1" dirty="0">
                <a:solidFill>
                  <a:srgbClr val="1F497D"/>
                </a:solidFill>
                <a:cs typeface="Times New Roman" pitchFamily="18" charset="0"/>
                <a:sym typeface="Wingdings" pitchFamily="2" charset="2"/>
              </a:rPr>
              <a:t></a:t>
            </a:r>
            <a:r>
              <a:rPr lang="en-US" b="1" dirty="0">
                <a:solidFill>
                  <a:srgbClr val="1F497D"/>
                </a:solidFill>
                <a:cs typeface="Times New Roman" pitchFamily="18" charset="0"/>
              </a:rPr>
              <a:t> </a:t>
            </a:r>
            <a:r>
              <a:rPr lang="en-US" b="1" dirty="0" err="1">
                <a:solidFill>
                  <a:srgbClr val="1F497D"/>
                </a:solidFill>
                <a:cs typeface="Times New Roman" pitchFamily="18" charset="0"/>
              </a:rPr>
              <a:t>Bọ</a:t>
            </a:r>
            <a:r>
              <a:rPr lang="en-US" b="1" dirty="0">
                <a:solidFill>
                  <a:srgbClr val="1F497D"/>
                </a:solidFill>
                <a:cs typeface="Times New Roman" pitchFamily="18" charset="0"/>
              </a:rPr>
              <a:t> </a:t>
            </a:r>
            <a:r>
              <a:rPr lang="en-US" b="1" dirty="0" err="1">
                <a:solidFill>
                  <a:srgbClr val="1F497D"/>
                </a:solidFill>
                <a:cs typeface="Times New Roman" pitchFamily="18" charset="0"/>
              </a:rPr>
              <a:t>ngựa</a:t>
            </a:r>
            <a:r>
              <a:rPr lang="en-US" b="1" dirty="0">
                <a:solidFill>
                  <a:srgbClr val="1F497D"/>
                </a:solidFill>
                <a:cs typeface="Times New Roman" pitchFamily="18" charset="0"/>
              </a:rPr>
              <a:t> </a:t>
            </a:r>
            <a:r>
              <a:rPr lang="en-US" b="1" dirty="0">
                <a:solidFill>
                  <a:srgbClr val="1F497D"/>
                </a:solidFill>
                <a:cs typeface="Times New Roman" pitchFamily="18" charset="0"/>
                <a:sym typeface="Wingdings" pitchFamily="2" charset="2"/>
              </a:rPr>
              <a:t> ............(2)</a:t>
            </a:r>
          </a:p>
          <a:p>
            <a:pPr eaLnBrk="1" hangingPunct="1">
              <a:spcBef>
                <a:spcPct val="50000"/>
              </a:spcBef>
            </a:pPr>
            <a:r>
              <a:rPr lang="en-US" b="1" dirty="0" err="1">
                <a:solidFill>
                  <a:srgbClr val="1F497D"/>
                </a:solidFill>
                <a:cs typeface="Times New Roman" pitchFamily="18" charset="0"/>
                <a:sym typeface="Wingdings" pitchFamily="2" charset="2"/>
              </a:rPr>
              <a:t>Thực</a:t>
            </a:r>
            <a:r>
              <a:rPr lang="en-US" b="1" dirty="0">
                <a:solidFill>
                  <a:srgbClr val="1F497D"/>
                </a:solidFill>
                <a:cs typeface="Times New Roman" pitchFamily="18" charset="0"/>
                <a:sym typeface="Wingdings" pitchFamily="2" charset="2"/>
              </a:rPr>
              <a:t> </a:t>
            </a:r>
            <a:r>
              <a:rPr lang="en-US" b="1" dirty="0" err="1">
                <a:solidFill>
                  <a:srgbClr val="1F497D"/>
                </a:solidFill>
                <a:cs typeface="Times New Roman" pitchFamily="18" charset="0"/>
                <a:sym typeface="Wingdings" pitchFamily="2" charset="2"/>
              </a:rPr>
              <a:t>vật</a:t>
            </a:r>
            <a:r>
              <a:rPr lang="en-US" b="1" dirty="0">
                <a:solidFill>
                  <a:srgbClr val="1F497D"/>
                </a:solidFill>
                <a:cs typeface="Times New Roman" pitchFamily="18" charset="0"/>
                <a:sym typeface="Wingdings" pitchFamily="2" charset="2"/>
              </a:rPr>
              <a:t> …......(3)  </a:t>
            </a:r>
            <a:r>
              <a:rPr lang="en-US" b="1" dirty="0" err="1">
                <a:solidFill>
                  <a:srgbClr val="1F497D"/>
                </a:solidFill>
                <a:cs typeface="Times New Roman" pitchFamily="18" charset="0"/>
              </a:rPr>
              <a:t>Cầy</a:t>
            </a:r>
            <a:r>
              <a:rPr lang="en-US" b="1" dirty="0">
                <a:solidFill>
                  <a:srgbClr val="1F497D"/>
                </a:solidFill>
                <a:cs typeface="Times New Roman" pitchFamily="18" charset="0"/>
              </a:rPr>
              <a:t> </a:t>
            </a:r>
            <a:r>
              <a:rPr lang="en-US" b="1" dirty="0">
                <a:solidFill>
                  <a:srgbClr val="1F497D"/>
                </a:solidFill>
                <a:cs typeface="Times New Roman" pitchFamily="18" charset="0"/>
                <a:sym typeface="Wingdings" pitchFamily="2" charset="2"/>
              </a:rPr>
              <a:t></a:t>
            </a:r>
            <a:r>
              <a:rPr lang="en-US" b="1" dirty="0">
                <a:solidFill>
                  <a:srgbClr val="1F497D"/>
                </a:solidFill>
                <a:cs typeface="Times New Roman" pitchFamily="18" charset="0"/>
              </a:rPr>
              <a:t> ..........(4) </a:t>
            </a:r>
          </a:p>
          <a:p>
            <a:pPr eaLnBrk="1" hangingPunct="1">
              <a:spcBef>
                <a:spcPct val="50000"/>
              </a:spcBef>
            </a:pPr>
            <a:r>
              <a:rPr lang="en-US" b="1" dirty="0">
                <a:solidFill>
                  <a:srgbClr val="1F497D"/>
                </a:solidFill>
                <a:cs typeface="Times New Roman" pitchFamily="18" charset="0"/>
              </a:rPr>
              <a:t>.................(5) </a:t>
            </a:r>
            <a:r>
              <a:rPr lang="en-US" b="1" dirty="0">
                <a:solidFill>
                  <a:srgbClr val="1F497D"/>
                </a:solidFill>
                <a:cs typeface="Times New Roman" pitchFamily="18" charset="0"/>
                <a:sym typeface="Wingdings" pitchFamily="2" charset="2"/>
              </a:rPr>
              <a:t></a:t>
            </a:r>
            <a:r>
              <a:rPr lang="en-US" b="1" dirty="0">
                <a:solidFill>
                  <a:srgbClr val="1F497D"/>
                </a:solidFill>
                <a:cs typeface="Times New Roman" pitchFamily="18" charset="0"/>
              </a:rPr>
              <a:t> </a:t>
            </a:r>
            <a:r>
              <a:rPr lang="en-US" b="1" dirty="0" err="1">
                <a:solidFill>
                  <a:srgbClr val="1F497D"/>
                </a:solidFill>
                <a:cs typeface="Times New Roman" pitchFamily="18" charset="0"/>
              </a:rPr>
              <a:t>Hươu</a:t>
            </a:r>
            <a:r>
              <a:rPr lang="en-US" b="1" dirty="0">
                <a:solidFill>
                  <a:srgbClr val="1F497D"/>
                </a:solidFill>
                <a:cs typeface="Times New Roman" pitchFamily="18" charset="0"/>
              </a:rPr>
              <a:t> </a:t>
            </a:r>
            <a:r>
              <a:rPr lang="en-US" b="1" dirty="0">
                <a:solidFill>
                  <a:srgbClr val="1F497D"/>
                </a:solidFill>
                <a:cs typeface="Times New Roman" pitchFamily="18" charset="0"/>
                <a:sym typeface="Wingdings" pitchFamily="2" charset="2"/>
              </a:rPr>
              <a:t> ..........(6) </a:t>
            </a:r>
          </a:p>
          <a:p>
            <a:pPr eaLnBrk="1" hangingPunct="1">
              <a:spcBef>
                <a:spcPct val="50000"/>
              </a:spcBef>
            </a:pPr>
            <a:r>
              <a:rPr lang="en-US" b="1" dirty="0" err="1">
                <a:solidFill>
                  <a:srgbClr val="1F497D"/>
                </a:solidFill>
                <a:cs typeface="Times New Roman" pitchFamily="18" charset="0"/>
                <a:sym typeface="Wingdings" pitchFamily="2" charset="2"/>
              </a:rPr>
              <a:t>Thực</a:t>
            </a:r>
            <a:r>
              <a:rPr lang="en-US" b="1" dirty="0">
                <a:solidFill>
                  <a:srgbClr val="1F497D"/>
                </a:solidFill>
                <a:cs typeface="Times New Roman" pitchFamily="18" charset="0"/>
                <a:sym typeface="Wingdings" pitchFamily="2" charset="2"/>
              </a:rPr>
              <a:t> </a:t>
            </a:r>
            <a:r>
              <a:rPr lang="en-US" b="1" dirty="0" err="1">
                <a:solidFill>
                  <a:srgbClr val="1F497D"/>
                </a:solidFill>
                <a:cs typeface="Times New Roman" pitchFamily="18" charset="0"/>
                <a:sym typeface="Wingdings" pitchFamily="2" charset="2"/>
              </a:rPr>
              <a:t>vật</a:t>
            </a:r>
            <a:r>
              <a:rPr lang="en-US" b="1" dirty="0">
                <a:solidFill>
                  <a:srgbClr val="1F497D"/>
                </a:solidFill>
                <a:cs typeface="Times New Roman" pitchFamily="18" charset="0"/>
                <a:sym typeface="Wingdings" pitchFamily="2" charset="2"/>
              </a:rPr>
              <a:t>  </a:t>
            </a:r>
            <a:r>
              <a:rPr lang="en-US" b="1" dirty="0" err="1">
                <a:solidFill>
                  <a:srgbClr val="1F497D"/>
                </a:solidFill>
                <a:cs typeface="Times New Roman" pitchFamily="18" charset="0"/>
                <a:sym typeface="Wingdings" pitchFamily="2" charset="2"/>
              </a:rPr>
              <a:t>chuột</a:t>
            </a:r>
            <a:r>
              <a:rPr lang="en-US" b="1" dirty="0">
                <a:solidFill>
                  <a:srgbClr val="1F497D"/>
                </a:solidFill>
                <a:cs typeface="Times New Roman" pitchFamily="18" charset="0"/>
              </a:rPr>
              <a:t> </a:t>
            </a:r>
            <a:r>
              <a:rPr lang="en-US" b="1" dirty="0">
                <a:solidFill>
                  <a:srgbClr val="1F497D"/>
                </a:solidFill>
                <a:cs typeface="Times New Roman" pitchFamily="18" charset="0"/>
                <a:sym typeface="Wingdings" pitchFamily="2" charset="2"/>
              </a:rPr>
              <a:t> </a:t>
            </a:r>
            <a:r>
              <a:rPr lang="en-US" b="1" dirty="0" err="1">
                <a:solidFill>
                  <a:srgbClr val="1F497D"/>
                </a:solidFill>
                <a:cs typeface="Times New Roman" pitchFamily="18" charset="0"/>
                <a:sym typeface="Wingdings" pitchFamily="2" charset="2"/>
              </a:rPr>
              <a:t>Rắn</a:t>
            </a:r>
            <a:r>
              <a:rPr lang="en-US" b="1" dirty="0">
                <a:solidFill>
                  <a:srgbClr val="1F497D"/>
                </a:solidFill>
                <a:cs typeface="Times New Roman" pitchFamily="18" charset="0"/>
                <a:sym typeface="Wingdings" pitchFamily="2" charset="2"/>
              </a:rPr>
              <a:t>  ………(7) </a:t>
            </a:r>
            <a:r>
              <a:rPr lang="en-US" dirty="0">
                <a:solidFill>
                  <a:srgbClr val="1F497D"/>
                </a:solidFill>
                <a:cs typeface="Times New Roman" pitchFamily="18" charset="0"/>
                <a:sym typeface="Wingdings" pitchFamily="2" charset="2"/>
              </a:rPr>
              <a:t> </a:t>
            </a:r>
            <a:endParaRPr lang="en-US" b="1" i="1" dirty="0">
              <a:solidFill>
                <a:srgbClr val="1F497D"/>
              </a:solidFill>
              <a:cs typeface="Times New Roman" pitchFamily="18" charset="0"/>
              <a:sym typeface="Wingdings" pitchFamily="2" charset="2"/>
            </a:endParaRPr>
          </a:p>
        </p:txBody>
      </p:sp>
      <p:sp>
        <p:nvSpPr>
          <p:cNvPr id="6" name="Text Box 4"/>
          <p:cNvSpPr txBox="1">
            <a:spLocks noChangeArrowheads="1"/>
          </p:cNvSpPr>
          <p:nvPr/>
        </p:nvSpPr>
        <p:spPr bwMode="auto">
          <a:xfrm>
            <a:off x="3810000" y="3481713"/>
            <a:ext cx="144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dirty="0" err="1">
                <a:solidFill>
                  <a:srgbClr val="FF0000"/>
                </a:solidFill>
                <a:cs typeface="Times New Roman" pitchFamily="18" charset="0"/>
              </a:rPr>
              <a:t>Thực</a:t>
            </a:r>
            <a:r>
              <a:rPr lang="en-US" b="1" dirty="0">
                <a:solidFill>
                  <a:srgbClr val="FF0000"/>
                </a:solidFill>
                <a:cs typeface="Times New Roman" pitchFamily="18" charset="0"/>
              </a:rPr>
              <a:t> </a:t>
            </a:r>
            <a:r>
              <a:rPr lang="en-US" b="1" dirty="0" err="1">
                <a:solidFill>
                  <a:srgbClr val="FF0000"/>
                </a:solidFill>
                <a:cs typeface="Times New Roman" pitchFamily="18" charset="0"/>
              </a:rPr>
              <a:t>vật</a:t>
            </a:r>
            <a:r>
              <a:rPr lang="en-US" b="1" dirty="0">
                <a:solidFill>
                  <a:srgbClr val="FF0000"/>
                </a:solidFill>
                <a:cs typeface="Times New Roman" pitchFamily="18" charset="0"/>
              </a:rPr>
              <a:t> </a:t>
            </a:r>
          </a:p>
        </p:txBody>
      </p:sp>
      <p:sp>
        <p:nvSpPr>
          <p:cNvPr id="10" name="Text Box 5"/>
          <p:cNvSpPr txBox="1">
            <a:spLocks noChangeArrowheads="1"/>
          </p:cNvSpPr>
          <p:nvPr/>
        </p:nvSpPr>
        <p:spPr bwMode="auto">
          <a:xfrm>
            <a:off x="7207126" y="2115471"/>
            <a:ext cx="1066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dirty="0" err="1">
                <a:solidFill>
                  <a:srgbClr val="FF0000"/>
                </a:solidFill>
                <a:cs typeface="Times New Roman" pitchFamily="18" charset="0"/>
              </a:rPr>
              <a:t>Rắn</a:t>
            </a:r>
            <a:r>
              <a:rPr lang="en-US" b="1" dirty="0">
                <a:solidFill>
                  <a:srgbClr val="FF0000"/>
                </a:solidFill>
                <a:cs typeface="Times New Roman" pitchFamily="18" charset="0"/>
              </a:rPr>
              <a:t> </a:t>
            </a:r>
          </a:p>
        </p:txBody>
      </p:sp>
      <p:sp>
        <p:nvSpPr>
          <p:cNvPr id="11" name="Text Box 6"/>
          <p:cNvSpPr txBox="1">
            <a:spLocks noChangeArrowheads="1"/>
          </p:cNvSpPr>
          <p:nvPr/>
        </p:nvSpPr>
        <p:spPr bwMode="auto">
          <a:xfrm>
            <a:off x="4038600" y="2115471"/>
            <a:ext cx="1066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dirty="0" err="1">
                <a:solidFill>
                  <a:srgbClr val="FF0000"/>
                </a:solidFill>
                <a:cs typeface="Times New Roman" pitchFamily="18" charset="0"/>
              </a:rPr>
              <a:t>Sâu</a:t>
            </a:r>
            <a:endParaRPr lang="en-US" b="1" dirty="0">
              <a:solidFill>
                <a:srgbClr val="FF0000"/>
              </a:solidFill>
              <a:cs typeface="Times New Roman" pitchFamily="18" charset="0"/>
            </a:endParaRPr>
          </a:p>
        </p:txBody>
      </p:sp>
      <p:sp>
        <p:nvSpPr>
          <p:cNvPr id="12" name="Text Box 7"/>
          <p:cNvSpPr txBox="1">
            <a:spLocks noChangeArrowheads="1"/>
          </p:cNvSpPr>
          <p:nvPr/>
        </p:nvSpPr>
        <p:spPr bwMode="auto">
          <a:xfrm>
            <a:off x="5486400" y="2806030"/>
            <a:ext cx="76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dirty="0" err="1">
                <a:solidFill>
                  <a:srgbClr val="FF0000"/>
                </a:solidFill>
                <a:cs typeface="Times New Roman" pitchFamily="18" charset="0"/>
              </a:rPr>
              <a:t>Sâu</a:t>
            </a:r>
            <a:endParaRPr lang="en-US" b="1" dirty="0">
              <a:solidFill>
                <a:srgbClr val="FF0000"/>
              </a:solidFill>
              <a:cs typeface="Times New Roman" pitchFamily="18" charset="0"/>
            </a:endParaRPr>
          </a:p>
        </p:txBody>
      </p:sp>
      <p:sp>
        <p:nvSpPr>
          <p:cNvPr id="13" name="Text Box 9"/>
          <p:cNvSpPr txBox="1">
            <a:spLocks noChangeArrowheads="1"/>
          </p:cNvSpPr>
          <p:nvPr/>
        </p:nvSpPr>
        <p:spPr bwMode="auto">
          <a:xfrm>
            <a:off x="7315200" y="3481355"/>
            <a:ext cx="990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dirty="0" err="1">
                <a:solidFill>
                  <a:srgbClr val="FF0000"/>
                </a:solidFill>
                <a:cs typeface="Times New Roman" pitchFamily="18" charset="0"/>
              </a:rPr>
              <a:t>Hổ</a:t>
            </a:r>
            <a:endParaRPr lang="en-US" b="1" dirty="0">
              <a:solidFill>
                <a:srgbClr val="FF0000"/>
              </a:solidFill>
              <a:cs typeface="Times New Roman" pitchFamily="18" charset="0"/>
            </a:endParaRPr>
          </a:p>
        </p:txBody>
      </p:sp>
      <p:sp>
        <p:nvSpPr>
          <p:cNvPr id="14" name="Text Box 10"/>
          <p:cNvSpPr txBox="1">
            <a:spLocks noChangeArrowheads="1"/>
          </p:cNvSpPr>
          <p:nvPr/>
        </p:nvSpPr>
        <p:spPr bwMode="auto">
          <a:xfrm>
            <a:off x="8001000" y="2841275"/>
            <a:ext cx="685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dirty="0" err="1">
                <a:solidFill>
                  <a:srgbClr val="FF0000"/>
                </a:solidFill>
                <a:cs typeface="Times New Roman" pitchFamily="18" charset="0"/>
              </a:rPr>
              <a:t>Hổ</a:t>
            </a:r>
            <a:endParaRPr lang="en-US" b="1" dirty="0">
              <a:solidFill>
                <a:srgbClr val="FF0000"/>
              </a:solidFill>
              <a:cs typeface="Times New Roman" pitchFamily="18" charset="0"/>
            </a:endParaRPr>
          </a:p>
        </p:txBody>
      </p:sp>
      <p:sp>
        <p:nvSpPr>
          <p:cNvPr id="15" name="Text Box 12"/>
          <p:cNvSpPr txBox="1">
            <a:spLocks noChangeArrowheads="1"/>
          </p:cNvSpPr>
          <p:nvPr/>
        </p:nvSpPr>
        <p:spPr bwMode="auto">
          <a:xfrm>
            <a:off x="7620000" y="4121793"/>
            <a:ext cx="8731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dirty="0">
                <a:solidFill>
                  <a:srgbClr val="FF0000"/>
                </a:solidFill>
                <a:cs typeface="Times New Roman" pitchFamily="18" charset="0"/>
              </a:rPr>
              <a:t>VSV </a:t>
            </a:r>
          </a:p>
        </p:txBody>
      </p:sp>
      <p:pic>
        <p:nvPicPr>
          <p:cNvPr id="16386" name="Picture 2" descr="D:\Giáo án THCS\Sinh học - Bài giảng điện tử của BGD\Sinh hoc 9 violet\Tiet 52. He sinh thai\Data\Image-18-1_(Group_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84" y="662940"/>
            <a:ext cx="3829050" cy="62407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21188" y="4892040"/>
            <a:ext cx="5146612" cy="144655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fontAlgn="base">
              <a:spcBef>
                <a:spcPct val="50000"/>
              </a:spcBef>
              <a:spcAft>
                <a:spcPct val="0"/>
              </a:spcAft>
            </a:pPr>
            <a:r>
              <a:rPr lang="en-US" sz="2200" dirty="0">
                <a:solidFill>
                  <a:srgbClr val="000000"/>
                </a:solidFill>
                <a:latin typeface="Times New Roman" pitchFamily="18" charset="0"/>
                <a:cs typeface="Times New Roman" pitchFamily="18" charset="0"/>
              </a:rPr>
              <a:t>2/ </a:t>
            </a:r>
            <a:r>
              <a:rPr lang="en-US" sz="2200" dirty="0" err="1">
                <a:solidFill>
                  <a:srgbClr val="000000"/>
                </a:solidFill>
                <a:latin typeface="Times New Roman" pitchFamily="18" charset="0"/>
                <a:cs typeface="Times New Roman" pitchFamily="18" charset="0"/>
              </a:rPr>
              <a:t>Trong</a:t>
            </a:r>
            <a:r>
              <a:rPr lang="en-US" sz="2200" dirty="0">
                <a:solidFill>
                  <a:srgbClr val="000000"/>
                </a:solidFill>
                <a:latin typeface="Times New Roman" pitchFamily="18" charset="0"/>
                <a:cs typeface="Times New Roman" pitchFamily="18" charset="0"/>
              </a:rPr>
              <a:t> </a:t>
            </a:r>
            <a:r>
              <a:rPr lang="en-US" sz="2200" dirty="0" err="1">
                <a:solidFill>
                  <a:srgbClr val="000000"/>
                </a:solidFill>
                <a:latin typeface="Times New Roman" pitchFamily="18" charset="0"/>
                <a:cs typeface="Times New Roman" pitchFamily="18" charset="0"/>
              </a:rPr>
              <a:t>chuỗi</a:t>
            </a:r>
            <a:r>
              <a:rPr lang="en-US" sz="2200" dirty="0">
                <a:solidFill>
                  <a:srgbClr val="000000"/>
                </a:solidFill>
                <a:latin typeface="Times New Roman" pitchFamily="18" charset="0"/>
                <a:cs typeface="Times New Roman" pitchFamily="18" charset="0"/>
              </a:rPr>
              <a:t> </a:t>
            </a:r>
            <a:r>
              <a:rPr lang="en-US" sz="2200" dirty="0" err="1">
                <a:solidFill>
                  <a:srgbClr val="000000"/>
                </a:solidFill>
                <a:latin typeface="Times New Roman" pitchFamily="18" charset="0"/>
                <a:cs typeface="Times New Roman" pitchFamily="18" charset="0"/>
              </a:rPr>
              <a:t>thức</a:t>
            </a:r>
            <a:r>
              <a:rPr lang="en-US" sz="2200" dirty="0">
                <a:solidFill>
                  <a:srgbClr val="000000"/>
                </a:solidFill>
                <a:latin typeface="Times New Roman" pitchFamily="18" charset="0"/>
                <a:cs typeface="Times New Roman" pitchFamily="18" charset="0"/>
              </a:rPr>
              <a:t> </a:t>
            </a:r>
            <a:r>
              <a:rPr lang="en-US" sz="2200" dirty="0" err="1">
                <a:solidFill>
                  <a:srgbClr val="000000"/>
                </a:solidFill>
                <a:latin typeface="Times New Roman" pitchFamily="18" charset="0"/>
                <a:cs typeface="Times New Roman" pitchFamily="18" charset="0"/>
              </a:rPr>
              <a:t>ăn</a:t>
            </a:r>
            <a:r>
              <a:rPr lang="en-US" sz="2200" dirty="0">
                <a:solidFill>
                  <a:srgbClr val="000000"/>
                </a:solidFill>
                <a:latin typeface="Times New Roman" pitchFamily="18" charset="0"/>
                <a:cs typeface="Times New Roman" pitchFamily="18" charset="0"/>
              </a:rPr>
              <a:t> </a:t>
            </a:r>
            <a:r>
              <a:rPr lang="en-US" sz="2200" dirty="0" err="1">
                <a:solidFill>
                  <a:srgbClr val="000000"/>
                </a:solidFill>
                <a:latin typeface="Times New Roman" pitchFamily="18" charset="0"/>
                <a:cs typeface="Times New Roman" pitchFamily="18" charset="0"/>
              </a:rPr>
              <a:t>mỗi</a:t>
            </a:r>
            <a:r>
              <a:rPr lang="en-US" sz="2200" dirty="0">
                <a:solidFill>
                  <a:srgbClr val="000000"/>
                </a:solidFill>
                <a:latin typeface="Times New Roman" pitchFamily="18" charset="0"/>
                <a:cs typeface="Times New Roman" pitchFamily="18" charset="0"/>
              </a:rPr>
              <a:t> </a:t>
            </a:r>
            <a:r>
              <a:rPr lang="en-US" sz="2200" dirty="0" err="1">
                <a:solidFill>
                  <a:srgbClr val="000000"/>
                </a:solidFill>
                <a:latin typeface="Times New Roman" pitchFamily="18" charset="0"/>
                <a:cs typeface="Times New Roman" pitchFamily="18" charset="0"/>
              </a:rPr>
              <a:t>loài</a:t>
            </a:r>
            <a:r>
              <a:rPr lang="en-US" sz="2200" dirty="0">
                <a:solidFill>
                  <a:srgbClr val="000000"/>
                </a:solidFill>
                <a:latin typeface="Times New Roman" pitchFamily="18" charset="0"/>
                <a:cs typeface="Times New Roman" pitchFamily="18" charset="0"/>
              </a:rPr>
              <a:t> </a:t>
            </a:r>
            <a:r>
              <a:rPr lang="en-US" sz="2200" dirty="0" err="1">
                <a:solidFill>
                  <a:srgbClr val="000000"/>
                </a:solidFill>
                <a:latin typeface="Times New Roman" pitchFamily="18" charset="0"/>
                <a:cs typeface="Times New Roman" pitchFamily="18" charset="0"/>
              </a:rPr>
              <a:t>sinh</a:t>
            </a:r>
            <a:r>
              <a:rPr lang="en-US" sz="2200" dirty="0">
                <a:solidFill>
                  <a:srgbClr val="000000"/>
                </a:solidFill>
                <a:latin typeface="Times New Roman" pitchFamily="18" charset="0"/>
                <a:cs typeface="Times New Roman" pitchFamily="18" charset="0"/>
              </a:rPr>
              <a:t> </a:t>
            </a:r>
            <a:r>
              <a:rPr lang="en-US" sz="2200" dirty="0" err="1">
                <a:solidFill>
                  <a:srgbClr val="000000"/>
                </a:solidFill>
                <a:latin typeface="Times New Roman" pitchFamily="18" charset="0"/>
                <a:cs typeface="Times New Roman" pitchFamily="18" charset="0"/>
              </a:rPr>
              <a:t>vật</a:t>
            </a:r>
            <a:r>
              <a:rPr lang="en-US" sz="2200" dirty="0">
                <a:solidFill>
                  <a:srgbClr val="000000"/>
                </a:solidFill>
                <a:latin typeface="Times New Roman" pitchFamily="18" charset="0"/>
                <a:cs typeface="Times New Roman" pitchFamily="18" charset="0"/>
              </a:rPr>
              <a:t> </a:t>
            </a:r>
            <a:r>
              <a:rPr lang="en-US" sz="2200" dirty="0" err="1">
                <a:solidFill>
                  <a:srgbClr val="000000"/>
                </a:solidFill>
                <a:latin typeface="Times New Roman" pitchFamily="18" charset="0"/>
                <a:cs typeface="Times New Roman" pitchFamily="18" charset="0"/>
              </a:rPr>
              <a:t>là</a:t>
            </a:r>
            <a:r>
              <a:rPr lang="en-US" sz="2200" dirty="0">
                <a:solidFill>
                  <a:srgbClr val="000000"/>
                </a:solidFill>
                <a:latin typeface="Times New Roman" pitchFamily="18" charset="0"/>
                <a:cs typeface="Times New Roman" pitchFamily="18" charset="0"/>
              </a:rPr>
              <a:t> </a:t>
            </a:r>
            <a:r>
              <a:rPr lang="en-US" sz="2200" dirty="0" err="1">
                <a:solidFill>
                  <a:srgbClr val="000000"/>
                </a:solidFill>
                <a:latin typeface="Times New Roman" pitchFamily="18" charset="0"/>
                <a:cs typeface="Times New Roman" pitchFamily="18" charset="0"/>
              </a:rPr>
              <a:t>một</a:t>
            </a:r>
            <a:r>
              <a:rPr lang="en-US" sz="2200" dirty="0">
                <a:solidFill>
                  <a:srgbClr val="000000"/>
                </a:solidFill>
                <a:latin typeface="Times New Roman" pitchFamily="18" charset="0"/>
                <a:cs typeface="Times New Roman" pitchFamily="18" charset="0"/>
              </a:rPr>
              <a:t> </a:t>
            </a:r>
            <a:r>
              <a:rPr lang="en-US" sz="2200" dirty="0" err="1">
                <a:solidFill>
                  <a:srgbClr val="000000"/>
                </a:solidFill>
                <a:latin typeface="Times New Roman" pitchFamily="18" charset="0"/>
                <a:cs typeface="Times New Roman" pitchFamily="18" charset="0"/>
              </a:rPr>
              <a:t>mắt</a:t>
            </a:r>
            <a:r>
              <a:rPr lang="en-US" sz="2200" dirty="0">
                <a:solidFill>
                  <a:srgbClr val="000000"/>
                </a:solidFill>
                <a:latin typeface="Times New Roman" pitchFamily="18" charset="0"/>
                <a:cs typeface="Times New Roman" pitchFamily="18" charset="0"/>
              </a:rPr>
              <a:t> </a:t>
            </a:r>
            <a:r>
              <a:rPr lang="en-US" sz="2200" dirty="0" err="1">
                <a:solidFill>
                  <a:srgbClr val="000000"/>
                </a:solidFill>
                <a:latin typeface="Times New Roman" pitchFamily="18" charset="0"/>
                <a:cs typeface="Times New Roman" pitchFamily="18" charset="0"/>
              </a:rPr>
              <a:t>xích</a:t>
            </a:r>
            <a:r>
              <a:rPr lang="en-US" sz="2200" dirty="0">
                <a:solidFill>
                  <a:srgbClr val="000000"/>
                </a:solidFill>
                <a:latin typeface="Times New Roman" pitchFamily="18" charset="0"/>
                <a:cs typeface="Times New Roman" pitchFamily="18" charset="0"/>
              </a:rPr>
              <a:t>. </a:t>
            </a:r>
            <a:r>
              <a:rPr lang="en-US" sz="2200" dirty="0" err="1">
                <a:solidFill>
                  <a:srgbClr val="000000"/>
                </a:solidFill>
                <a:latin typeface="Times New Roman" pitchFamily="18" charset="0"/>
                <a:cs typeface="Times New Roman" pitchFamily="18" charset="0"/>
              </a:rPr>
              <a:t>Em</a:t>
            </a:r>
            <a:r>
              <a:rPr lang="en-US" sz="2200" dirty="0">
                <a:solidFill>
                  <a:srgbClr val="000000"/>
                </a:solidFill>
                <a:latin typeface="Times New Roman" pitchFamily="18" charset="0"/>
                <a:cs typeface="Times New Roman" pitchFamily="18" charset="0"/>
              </a:rPr>
              <a:t> </a:t>
            </a:r>
            <a:r>
              <a:rPr lang="en-US" sz="2200" dirty="0" err="1">
                <a:solidFill>
                  <a:srgbClr val="000000"/>
                </a:solidFill>
                <a:latin typeface="Times New Roman" pitchFamily="18" charset="0"/>
                <a:cs typeface="Times New Roman" pitchFamily="18" charset="0"/>
              </a:rPr>
              <a:t>có</a:t>
            </a:r>
            <a:r>
              <a:rPr lang="en-US" sz="2200" dirty="0">
                <a:solidFill>
                  <a:srgbClr val="000000"/>
                </a:solidFill>
                <a:latin typeface="Times New Roman" pitchFamily="18" charset="0"/>
                <a:cs typeface="Times New Roman" pitchFamily="18" charset="0"/>
              </a:rPr>
              <a:t> </a:t>
            </a:r>
            <a:r>
              <a:rPr lang="en-US" sz="2200" dirty="0" err="1">
                <a:solidFill>
                  <a:srgbClr val="000000"/>
                </a:solidFill>
                <a:latin typeface="Times New Roman" pitchFamily="18" charset="0"/>
                <a:cs typeface="Times New Roman" pitchFamily="18" charset="0"/>
              </a:rPr>
              <a:t>nhận</a:t>
            </a:r>
            <a:r>
              <a:rPr lang="en-US" sz="2200" dirty="0">
                <a:solidFill>
                  <a:srgbClr val="000000"/>
                </a:solidFill>
                <a:latin typeface="Times New Roman" pitchFamily="18" charset="0"/>
                <a:cs typeface="Times New Roman" pitchFamily="18" charset="0"/>
              </a:rPr>
              <a:t> </a:t>
            </a:r>
            <a:r>
              <a:rPr lang="en-US" sz="2200" dirty="0" err="1">
                <a:solidFill>
                  <a:srgbClr val="000000"/>
                </a:solidFill>
                <a:latin typeface="Times New Roman" pitchFamily="18" charset="0"/>
                <a:cs typeface="Times New Roman" pitchFamily="18" charset="0"/>
              </a:rPr>
              <a:t>xét</a:t>
            </a:r>
            <a:r>
              <a:rPr lang="en-US" sz="2200" dirty="0">
                <a:solidFill>
                  <a:srgbClr val="000000"/>
                </a:solidFill>
                <a:latin typeface="Times New Roman" pitchFamily="18" charset="0"/>
                <a:cs typeface="Times New Roman" pitchFamily="18" charset="0"/>
              </a:rPr>
              <a:t> </a:t>
            </a:r>
            <a:r>
              <a:rPr lang="en-US" sz="2200" dirty="0" err="1">
                <a:solidFill>
                  <a:srgbClr val="000000"/>
                </a:solidFill>
                <a:latin typeface="Times New Roman" pitchFamily="18" charset="0"/>
                <a:cs typeface="Times New Roman" pitchFamily="18" charset="0"/>
              </a:rPr>
              <a:t>gì</a:t>
            </a:r>
            <a:r>
              <a:rPr lang="en-US" sz="2200" dirty="0">
                <a:solidFill>
                  <a:srgbClr val="000000"/>
                </a:solidFill>
                <a:latin typeface="Times New Roman" pitchFamily="18" charset="0"/>
                <a:cs typeface="Times New Roman" pitchFamily="18" charset="0"/>
              </a:rPr>
              <a:t> </a:t>
            </a:r>
            <a:r>
              <a:rPr lang="en-US" sz="2200" dirty="0" err="1">
                <a:solidFill>
                  <a:srgbClr val="000000"/>
                </a:solidFill>
                <a:latin typeface="Times New Roman" pitchFamily="18" charset="0"/>
                <a:cs typeface="Times New Roman" pitchFamily="18" charset="0"/>
              </a:rPr>
              <a:t>về</a:t>
            </a:r>
            <a:r>
              <a:rPr lang="en-US" sz="2200" dirty="0">
                <a:solidFill>
                  <a:srgbClr val="000000"/>
                </a:solidFill>
                <a:latin typeface="Times New Roman" pitchFamily="18" charset="0"/>
                <a:cs typeface="Times New Roman" pitchFamily="18" charset="0"/>
              </a:rPr>
              <a:t> </a:t>
            </a:r>
            <a:r>
              <a:rPr lang="en-US" sz="2200" dirty="0" err="1">
                <a:solidFill>
                  <a:srgbClr val="000000"/>
                </a:solidFill>
                <a:latin typeface="Times New Roman" pitchFamily="18" charset="0"/>
                <a:cs typeface="Times New Roman" pitchFamily="18" charset="0"/>
              </a:rPr>
              <a:t>mối</a:t>
            </a:r>
            <a:r>
              <a:rPr lang="en-US" sz="2200" dirty="0">
                <a:solidFill>
                  <a:srgbClr val="000000"/>
                </a:solidFill>
                <a:latin typeface="Times New Roman" pitchFamily="18" charset="0"/>
                <a:cs typeface="Times New Roman" pitchFamily="18" charset="0"/>
              </a:rPr>
              <a:t> </a:t>
            </a:r>
            <a:r>
              <a:rPr lang="en-US" sz="2200" dirty="0" err="1">
                <a:solidFill>
                  <a:srgbClr val="000000"/>
                </a:solidFill>
                <a:latin typeface="Times New Roman" pitchFamily="18" charset="0"/>
                <a:cs typeface="Times New Roman" pitchFamily="18" charset="0"/>
              </a:rPr>
              <a:t>quan</a:t>
            </a:r>
            <a:r>
              <a:rPr lang="en-US" sz="2200" dirty="0">
                <a:solidFill>
                  <a:srgbClr val="000000"/>
                </a:solidFill>
                <a:latin typeface="Times New Roman" pitchFamily="18" charset="0"/>
                <a:cs typeface="Times New Roman" pitchFamily="18" charset="0"/>
              </a:rPr>
              <a:t> </a:t>
            </a:r>
            <a:r>
              <a:rPr lang="en-US" sz="2200" dirty="0" err="1">
                <a:solidFill>
                  <a:srgbClr val="000000"/>
                </a:solidFill>
                <a:latin typeface="Times New Roman" pitchFamily="18" charset="0"/>
                <a:cs typeface="Times New Roman" pitchFamily="18" charset="0"/>
              </a:rPr>
              <a:t>hệ</a:t>
            </a:r>
            <a:r>
              <a:rPr lang="en-US" sz="2200" dirty="0">
                <a:solidFill>
                  <a:srgbClr val="000000"/>
                </a:solidFill>
                <a:latin typeface="Times New Roman" pitchFamily="18" charset="0"/>
                <a:cs typeface="Times New Roman" pitchFamily="18" charset="0"/>
              </a:rPr>
              <a:t> </a:t>
            </a:r>
            <a:r>
              <a:rPr lang="en-US" sz="2200" dirty="0" err="1">
                <a:solidFill>
                  <a:srgbClr val="000000"/>
                </a:solidFill>
                <a:latin typeface="Times New Roman" pitchFamily="18" charset="0"/>
                <a:cs typeface="Times New Roman" pitchFamily="18" charset="0"/>
              </a:rPr>
              <a:t>giữa</a:t>
            </a:r>
            <a:r>
              <a:rPr lang="en-US" sz="2200" dirty="0">
                <a:solidFill>
                  <a:srgbClr val="00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một</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mắt</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xích</a:t>
            </a:r>
            <a:r>
              <a:rPr lang="en-US" sz="2200" dirty="0">
                <a:solidFill>
                  <a:srgbClr val="FF0000"/>
                </a:solidFill>
                <a:latin typeface="Times New Roman" pitchFamily="18" charset="0"/>
                <a:cs typeface="Times New Roman" pitchFamily="18" charset="0"/>
              </a:rPr>
              <a:t> </a:t>
            </a:r>
            <a:r>
              <a:rPr lang="en-US" sz="2200" dirty="0" err="1">
                <a:solidFill>
                  <a:srgbClr val="000000"/>
                </a:solidFill>
                <a:latin typeface="Times New Roman" pitchFamily="18" charset="0"/>
                <a:cs typeface="Times New Roman" pitchFamily="18" charset="0"/>
              </a:rPr>
              <a:t>với</a:t>
            </a:r>
            <a:r>
              <a:rPr lang="en-US" sz="2200" dirty="0">
                <a:solidFill>
                  <a:srgbClr val="000000"/>
                </a:solidFill>
                <a:latin typeface="Times New Roman" pitchFamily="18" charset="0"/>
                <a:cs typeface="Times New Roman" pitchFamily="18" charset="0"/>
              </a:rPr>
              <a:t> </a:t>
            </a:r>
            <a:r>
              <a:rPr lang="en-US" sz="2200" dirty="0" err="1">
                <a:solidFill>
                  <a:srgbClr val="000000"/>
                </a:solidFill>
                <a:latin typeface="Times New Roman" pitchFamily="18" charset="0"/>
                <a:cs typeface="Times New Roman" pitchFamily="18" charset="0"/>
              </a:rPr>
              <a:t>mắt</a:t>
            </a:r>
            <a:r>
              <a:rPr lang="en-US" sz="2200" dirty="0">
                <a:solidFill>
                  <a:srgbClr val="000000"/>
                </a:solidFill>
                <a:latin typeface="Times New Roman" pitchFamily="18" charset="0"/>
                <a:cs typeface="Times New Roman" pitchFamily="18" charset="0"/>
              </a:rPr>
              <a:t> </a:t>
            </a:r>
            <a:r>
              <a:rPr lang="en-US" sz="2200" dirty="0" err="1">
                <a:solidFill>
                  <a:srgbClr val="000000"/>
                </a:solidFill>
                <a:latin typeface="Times New Roman" pitchFamily="18" charset="0"/>
                <a:cs typeface="Times New Roman" pitchFamily="18" charset="0"/>
              </a:rPr>
              <a:t>xích</a:t>
            </a:r>
            <a:r>
              <a:rPr lang="en-US" sz="2200" dirty="0">
                <a:solidFill>
                  <a:srgbClr val="00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đứng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trước</a:t>
            </a:r>
            <a:r>
              <a:rPr lang="en-US" sz="2200" dirty="0">
                <a:solidFill>
                  <a:srgbClr val="FF0000"/>
                </a:solidFill>
                <a:latin typeface="Times New Roman" pitchFamily="18" charset="0"/>
                <a:cs typeface="Times New Roman" pitchFamily="18" charset="0"/>
              </a:rPr>
              <a:t> </a:t>
            </a:r>
            <a:r>
              <a:rPr lang="en-US" sz="2200" dirty="0" err="1">
                <a:solidFill>
                  <a:srgbClr val="000000"/>
                </a:solidFill>
                <a:latin typeface="Times New Roman" pitchFamily="18" charset="0"/>
                <a:cs typeface="Times New Roman" pitchFamily="18" charset="0"/>
              </a:rPr>
              <a:t>và</a:t>
            </a:r>
            <a:r>
              <a:rPr lang="en-US" sz="2200" dirty="0">
                <a:solidFill>
                  <a:srgbClr val="000000"/>
                </a:solidFill>
                <a:latin typeface="Times New Roman" pitchFamily="18" charset="0"/>
                <a:cs typeface="Times New Roman" pitchFamily="18" charset="0"/>
              </a:rPr>
              <a:t> </a:t>
            </a:r>
            <a:r>
              <a:rPr lang="en-US" sz="2200" dirty="0" err="1">
                <a:solidFill>
                  <a:srgbClr val="000000"/>
                </a:solidFill>
                <a:latin typeface="Times New Roman" pitchFamily="18" charset="0"/>
                <a:cs typeface="Times New Roman" pitchFamily="18" charset="0"/>
              </a:rPr>
              <a:t>mắt</a:t>
            </a:r>
            <a:r>
              <a:rPr lang="en-US" sz="2200" dirty="0">
                <a:solidFill>
                  <a:srgbClr val="000000"/>
                </a:solidFill>
                <a:latin typeface="Times New Roman" pitchFamily="18" charset="0"/>
                <a:cs typeface="Times New Roman" pitchFamily="18" charset="0"/>
              </a:rPr>
              <a:t> </a:t>
            </a:r>
            <a:r>
              <a:rPr lang="en-US" sz="2200" dirty="0" err="1">
                <a:solidFill>
                  <a:srgbClr val="000000"/>
                </a:solidFill>
                <a:latin typeface="Times New Roman" pitchFamily="18" charset="0"/>
                <a:cs typeface="Times New Roman" pitchFamily="18" charset="0"/>
              </a:rPr>
              <a:t>xích</a:t>
            </a:r>
            <a:r>
              <a:rPr lang="en-US" sz="2200" dirty="0">
                <a:solidFill>
                  <a:srgbClr val="00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đứng</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sau</a:t>
            </a:r>
            <a:r>
              <a:rPr lang="en-US" sz="2200" dirty="0">
                <a:solidFill>
                  <a:srgbClr val="FF0000"/>
                </a:solidFill>
                <a:latin typeface="Times New Roman" pitchFamily="18" charset="0"/>
                <a:cs typeface="Times New Roman" pitchFamily="18" charset="0"/>
              </a:rPr>
              <a:t> </a:t>
            </a:r>
            <a:r>
              <a:rPr lang="en-US" sz="2200" dirty="0" err="1">
                <a:solidFill>
                  <a:srgbClr val="000000"/>
                </a:solidFill>
                <a:latin typeface="Times New Roman" pitchFamily="18" charset="0"/>
                <a:cs typeface="Times New Roman" pitchFamily="18" charset="0"/>
              </a:rPr>
              <a:t>nó</a:t>
            </a:r>
            <a:r>
              <a:rPr lang="en-US" sz="2200" dirty="0">
                <a:solidFill>
                  <a:srgbClr val="000000"/>
                </a:solidFill>
                <a:latin typeface="Times New Roman" pitchFamily="18" charset="0"/>
                <a:cs typeface="Times New Roman" pitchFamily="18" charset="0"/>
              </a:rPr>
              <a:t>?</a:t>
            </a:r>
            <a:endParaRPr lang="en-US" sz="2200" dirty="0">
              <a:solidFill>
                <a:srgbClr val="000000"/>
              </a:solidFill>
              <a:latin typeface=".VnTime" pitchFamily="34" charset="0"/>
            </a:endParaRPr>
          </a:p>
        </p:txBody>
      </p:sp>
      <p:sp>
        <p:nvSpPr>
          <p:cNvPr id="18" name="TextBox 17"/>
          <p:cNvSpPr txBox="1"/>
          <p:nvPr/>
        </p:nvSpPr>
        <p:spPr>
          <a:xfrm>
            <a:off x="105201" y="-45720"/>
            <a:ext cx="4881465" cy="492443"/>
          </a:xfrm>
          <a:prstGeom prst="rect">
            <a:avLst/>
          </a:prstGeom>
          <a:noFill/>
        </p:spPr>
        <p:txBody>
          <a:bodyPr wrap="none" rtlCol="0">
            <a:spAutoFit/>
          </a:bodyPr>
          <a:lstStyle/>
          <a:p>
            <a:r>
              <a:rPr lang="en-US" sz="2600" b="1" dirty="0">
                <a:solidFill>
                  <a:srgbClr val="7030A0"/>
                </a:solidFill>
                <a:latin typeface="Times New Roman" pitchFamily="18" charset="0"/>
                <a:cs typeface="Times New Roman" pitchFamily="18" charset="0"/>
              </a:rPr>
              <a:t>II. </a:t>
            </a:r>
            <a:r>
              <a:rPr lang="en-US" sz="2600" b="1" dirty="0" err="1">
                <a:solidFill>
                  <a:srgbClr val="7030A0"/>
                </a:solidFill>
                <a:latin typeface="Times New Roman" pitchFamily="18" charset="0"/>
                <a:cs typeface="Times New Roman" pitchFamily="18" charset="0"/>
              </a:rPr>
              <a:t>Chuỗi</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thức</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ăn</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và</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lưới</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thức</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ăn</a:t>
            </a:r>
            <a:endParaRPr lang="en-US" sz="26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130107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
                                        </p:tgtEl>
                                        <p:attrNameLst>
                                          <p:attrName>style.visibility</p:attrName>
                                        </p:attrNameLst>
                                      </p:cBhvr>
                                      <p:to>
                                        <p:strVal val="visible"/>
                                      </p:to>
                                    </p:set>
                                    <p:anim calcmode="discrete" valueType="clr">
                                      <p:cBhvr override="childStyle">
                                        <p:cTn id="12"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
                                        </p:tgtEl>
                                        <p:attrNameLst>
                                          <p:attrName>fillcolor</p:attrName>
                                        </p:attrNameLst>
                                      </p:cBhvr>
                                      <p:tavLst>
                                        <p:tav tm="0">
                                          <p:val>
                                            <p:clrVal>
                                              <a:schemeClr val="accent2"/>
                                            </p:clrVal>
                                          </p:val>
                                        </p:tav>
                                        <p:tav tm="50000">
                                          <p:val>
                                            <p:clrVal>
                                              <a:schemeClr val="hlink"/>
                                            </p:clrVal>
                                          </p:val>
                                        </p:tav>
                                      </p:tavLst>
                                    </p:anim>
                                    <p:set>
                                      <p:cBhvr>
                                        <p:cTn id="14" dur="80"/>
                                        <p:tgtEl>
                                          <p:spTgt spid="11"/>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0"/>
                                        </p:tgtEl>
                                        <p:attrNameLst>
                                          <p:attrName>style.visibility</p:attrName>
                                        </p:attrNameLst>
                                      </p:cBhvr>
                                      <p:to>
                                        <p:strVal val="visible"/>
                                      </p:to>
                                    </p:set>
                                    <p:anim calcmode="discrete" valueType="clr">
                                      <p:cBhvr override="childStyle">
                                        <p:cTn id="19"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0"/>
                                        </p:tgtEl>
                                        <p:attrNameLst>
                                          <p:attrName>fillcolor</p:attrName>
                                        </p:attrNameLst>
                                      </p:cBhvr>
                                      <p:tavLst>
                                        <p:tav tm="0">
                                          <p:val>
                                            <p:clrVal>
                                              <a:schemeClr val="accent2"/>
                                            </p:clrVal>
                                          </p:val>
                                        </p:tav>
                                        <p:tav tm="50000">
                                          <p:val>
                                            <p:clrVal>
                                              <a:schemeClr val="hlink"/>
                                            </p:clrVal>
                                          </p:val>
                                        </p:tav>
                                      </p:tavLst>
                                    </p:anim>
                                    <p:set>
                                      <p:cBhvr>
                                        <p:cTn id="21" dur="80"/>
                                        <p:tgtEl>
                                          <p:spTgt spid="10"/>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12">
                                            <p:txEl>
                                              <p:pRg st="0" end="0"/>
                                            </p:txEl>
                                          </p:spTgt>
                                        </p:tgtEl>
                                        <p:attrNameLst>
                                          <p:attrName>style.visibility</p:attrName>
                                        </p:attrNameLst>
                                      </p:cBhvr>
                                      <p:to>
                                        <p:strVal val="visible"/>
                                      </p:to>
                                    </p:set>
                                    <p:anim calcmode="discrete" valueType="clr">
                                      <p:cBhvr override="childStyle">
                                        <p:cTn id="26" dur="80"/>
                                        <p:tgtEl>
                                          <p:spTgt spid="1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2">
                                            <p:txEl>
                                              <p:pRg st="0" end="0"/>
                                            </p:txEl>
                                          </p:spTgt>
                                        </p:tgtEl>
                                        <p:attrNameLst>
                                          <p:attrName>fillcolor</p:attrName>
                                        </p:attrNameLst>
                                      </p:cBhvr>
                                      <p:tavLst>
                                        <p:tav tm="0">
                                          <p:val>
                                            <p:clrVal>
                                              <a:schemeClr val="accent2"/>
                                            </p:clrVal>
                                          </p:val>
                                        </p:tav>
                                        <p:tav tm="50000">
                                          <p:val>
                                            <p:clrVal>
                                              <a:schemeClr val="hlink"/>
                                            </p:clrVal>
                                          </p:val>
                                        </p:tav>
                                      </p:tavLst>
                                    </p:anim>
                                    <p:set>
                                      <p:cBhvr>
                                        <p:cTn id="28" dur="80"/>
                                        <p:tgtEl>
                                          <p:spTgt spid="12">
                                            <p:txEl>
                                              <p:pRg st="0" end="0"/>
                                            </p:txEl>
                                          </p:spTgt>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iterate type="lt">
                                    <p:tmPct val="0"/>
                                  </p:iterate>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checkerboard(across)">
                                      <p:cBhvr>
                                        <p:cTn id="33" dur="500"/>
                                        <p:tgtEl>
                                          <p:spTgt spid="12">
                                            <p:txEl>
                                              <p:pRg st="0" end="0"/>
                                            </p:txEl>
                                          </p:spTgt>
                                        </p:tgtEl>
                                      </p:cBhvr>
                                    </p:animEffect>
                                  </p:childTnLst>
                                </p:cTn>
                              </p:par>
                              <p:par>
                                <p:cTn id="34" presetID="27" presetClass="entr" presetSubtype="0" fill="hold" grpId="0" nodeType="withEffect">
                                  <p:stCondLst>
                                    <p:cond delay="0"/>
                                  </p:stCondLst>
                                  <p:iterate type="lt">
                                    <p:tmPct val="50000"/>
                                  </p:iterate>
                                  <p:childTnLst>
                                    <p:set>
                                      <p:cBhvr>
                                        <p:cTn id="35" dur="1" fill="hold">
                                          <p:stCondLst>
                                            <p:cond delay="0"/>
                                          </p:stCondLst>
                                        </p:cTn>
                                        <p:tgtEl>
                                          <p:spTgt spid="14"/>
                                        </p:tgtEl>
                                        <p:attrNameLst>
                                          <p:attrName>style.visibility</p:attrName>
                                        </p:attrNameLst>
                                      </p:cBhvr>
                                      <p:to>
                                        <p:strVal val="visible"/>
                                      </p:to>
                                    </p:set>
                                    <p:anim calcmode="discrete" valueType="clr">
                                      <p:cBhvr override="childStyle">
                                        <p:cTn id="36"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14"/>
                                        </p:tgtEl>
                                        <p:attrNameLst>
                                          <p:attrName>fillcolor</p:attrName>
                                        </p:attrNameLst>
                                      </p:cBhvr>
                                      <p:tavLst>
                                        <p:tav tm="0">
                                          <p:val>
                                            <p:clrVal>
                                              <a:schemeClr val="accent2"/>
                                            </p:clrVal>
                                          </p:val>
                                        </p:tav>
                                        <p:tav tm="50000">
                                          <p:val>
                                            <p:clrVal>
                                              <a:schemeClr val="hlink"/>
                                            </p:clrVal>
                                          </p:val>
                                        </p:tav>
                                      </p:tavLst>
                                    </p:anim>
                                    <p:set>
                                      <p:cBhvr>
                                        <p:cTn id="38" dur="80"/>
                                        <p:tgtEl>
                                          <p:spTgt spid="14"/>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27" presetClass="entr" presetSubtype="0" fill="hold" grpId="0" nodeType="clickEffect">
                                  <p:stCondLst>
                                    <p:cond delay="0"/>
                                  </p:stCondLst>
                                  <p:iterate type="lt">
                                    <p:tmPct val="50000"/>
                                  </p:iterate>
                                  <p:childTnLst>
                                    <p:set>
                                      <p:cBhvr>
                                        <p:cTn id="42" dur="1" fill="hold">
                                          <p:stCondLst>
                                            <p:cond delay="0"/>
                                          </p:stCondLst>
                                        </p:cTn>
                                        <p:tgtEl>
                                          <p:spTgt spid="6"/>
                                        </p:tgtEl>
                                        <p:attrNameLst>
                                          <p:attrName>style.visibility</p:attrName>
                                        </p:attrNameLst>
                                      </p:cBhvr>
                                      <p:to>
                                        <p:strVal val="visible"/>
                                      </p:to>
                                    </p:set>
                                    <p:anim calcmode="discrete" valueType="clr">
                                      <p:cBhvr override="childStyle">
                                        <p:cTn id="43"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6"/>
                                        </p:tgtEl>
                                        <p:attrNameLst>
                                          <p:attrName>fillcolor</p:attrName>
                                        </p:attrNameLst>
                                      </p:cBhvr>
                                      <p:tavLst>
                                        <p:tav tm="0">
                                          <p:val>
                                            <p:clrVal>
                                              <a:schemeClr val="accent2"/>
                                            </p:clrVal>
                                          </p:val>
                                        </p:tav>
                                        <p:tav tm="50000">
                                          <p:val>
                                            <p:clrVal>
                                              <a:schemeClr val="hlink"/>
                                            </p:clrVal>
                                          </p:val>
                                        </p:tav>
                                      </p:tavLst>
                                    </p:anim>
                                    <p:set>
                                      <p:cBhvr>
                                        <p:cTn id="45" dur="80"/>
                                        <p:tgtEl>
                                          <p:spTgt spid="6"/>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27" presetClass="entr" presetSubtype="0" fill="hold" grpId="0" nodeType="clickEffect">
                                  <p:stCondLst>
                                    <p:cond delay="0"/>
                                  </p:stCondLst>
                                  <p:iterate type="lt">
                                    <p:tmPct val="50000"/>
                                  </p:iterate>
                                  <p:childTnLst>
                                    <p:set>
                                      <p:cBhvr>
                                        <p:cTn id="49" dur="1" fill="hold">
                                          <p:stCondLst>
                                            <p:cond delay="0"/>
                                          </p:stCondLst>
                                        </p:cTn>
                                        <p:tgtEl>
                                          <p:spTgt spid="13"/>
                                        </p:tgtEl>
                                        <p:attrNameLst>
                                          <p:attrName>style.visibility</p:attrName>
                                        </p:attrNameLst>
                                      </p:cBhvr>
                                      <p:to>
                                        <p:strVal val="visible"/>
                                      </p:to>
                                    </p:set>
                                    <p:anim calcmode="discrete" valueType="clr">
                                      <p:cBhvr override="childStyle">
                                        <p:cTn id="50"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51" dur="80"/>
                                        <p:tgtEl>
                                          <p:spTgt spid="13"/>
                                        </p:tgtEl>
                                        <p:attrNameLst>
                                          <p:attrName>fillcolor</p:attrName>
                                        </p:attrNameLst>
                                      </p:cBhvr>
                                      <p:tavLst>
                                        <p:tav tm="0">
                                          <p:val>
                                            <p:clrVal>
                                              <a:schemeClr val="accent2"/>
                                            </p:clrVal>
                                          </p:val>
                                        </p:tav>
                                        <p:tav tm="50000">
                                          <p:val>
                                            <p:clrVal>
                                              <a:schemeClr val="hlink"/>
                                            </p:clrVal>
                                          </p:val>
                                        </p:tav>
                                      </p:tavLst>
                                    </p:anim>
                                    <p:set>
                                      <p:cBhvr>
                                        <p:cTn id="52" dur="80"/>
                                        <p:tgtEl>
                                          <p:spTgt spid="13"/>
                                        </p:tgtEl>
                                        <p:attrNameLst>
                                          <p:attrName>fill.type</p:attrName>
                                        </p:attrNameLst>
                                      </p:cBhvr>
                                      <p:to>
                                        <p:strVal val="solid"/>
                                      </p:to>
                                    </p:set>
                                  </p:childTnLst>
                                </p:cTn>
                              </p:par>
                            </p:childTnLst>
                          </p:cTn>
                        </p:par>
                      </p:childTnLst>
                    </p:cTn>
                  </p:par>
                  <p:par>
                    <p:cTn id="53" fill="hold">
                      <p:stCondLst>
                        <p:cond delay="indefinite"/>
                      </p:stCondLst>
                      <p:childTnLst>
                        <p:par>
                          <p:cTn id="54" fill="hold">
                            <p:stCondLst>
                              <p:cond delay="0"/>
                            </p:stCondLst>
                            <p:childTnLst>
                              <p:par>
                                <p:cTn id="55" presetID="27" presetClass="entr" presetSubtype="0" fill="hold" grpId="0" nodeType="clickEffect">
                                  <p:stCondLst>
                                    <p:cond delay="0"/>
                                  </p:stCondLst>
                                  <p:iterate type="lt">
                                    <p:tmPct val="50000"/>
                                  </p:iterate>
                                  <p:childTnLst>
                                    <p:set>
                                      <p:cBhvr>
                                        <p:cTn id="56" dur="1" fill="hold">
                                          <p:stCondLst>
                                            <p:cond delay="0"/>
                                          </p:stCondLst>
                                        </p:cTn>
                                        <p:tgtEl>
                                          <p:spTgt spid="15"/>
                                        </p:tgtEl>
                                        <p:attrNameLst>
                                          <p:attrName>style.visibility</p:attrName>
                                        </p:attrNameLst>
                                      </p:cBhvr>
                                      <p:to>
                                        <p:strVal val="visible"/>
                                      </p:to>
                                    </p:set>
                                    <p:anim calcmode="discrete" valueType="clr">
                                      <p:cBhvr override="childStyle">
                                        <p:cTn id="5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58" dur="80"/>
                                        <p:tgtEl>
                                          <p:spTgt spid="15"/>
                                        </p:tgtEl>
                                        <p:attrNameLst>
                                          <p:attrName>fillcolor</p:attrName>
                                        </p:attrNameLst>
                                      </p:cBhvr>
                                      <p:tavLst>
                                        <p:tav tm="0">
                                          <p:val>
                                            <p:clrVal>
                                              <a:schemeClr val="accent2"/>
                                            </p:clrVal>
                                          </p:val>
                                        </p:tav>
                                        <p:tav tm="50000">
                                          <p:val>
                                            <p:clrVal>
                                              <a:schemeClr val="hlink"/>
                                            </p:clrVal>
                                          </p:val>
                                        </p:tav>
                                      </p:tavLst>
                                    </p:anim>
                                    <p:set>
                                      <p:cBhvr>
                                        <p:cTn id="59" dur="80"/>
                                        <p:tgtEl>
                                          <p:spTgt spid="15"/>
                                        </p:tgtEl>
                                        <p:attrNameLst>
                                          <p:attrName>fill.type</p:attrName>
                                        </p:attrNameLst>
                                      </p:cBhvr>
                                      <p:to>
                                        <p:strVal val="solid"/>
                                      </p:to>
                                    </p:se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circle(in)">
                                      <p:cBhvr>
                                        <p:cTn id="6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1" grpId="0"/>
      <p:bldP spid="13" grpId="0"/>
      <p:bldP spid="14" grpId="0"/>
      <p:bldP spid="15"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2386" y="279461"/>
            <a:ext cx="5423601" cy="1754326"/>
          </a:xfrm>
          <a:prstGeom prst="rect">
            <a:avLst/>
          </a:prstGeom>
        </p:spPr>
        <p:txBody>
          <a:bodyPr wrap="none">
            <a:spAutoFit/>
          </a:bodyPr>
          <a:lstStyle/>
          <a:p>
            <a:pPr algn="ctr"/>
            <a:r>
              <a:rPr lang="en-US" sz="5400" b="1"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Tiết</a:t>
            </a:r>
            <a:r>
              <a:rPr lang="en-US" sz="54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 50-Bài 50: </a:t>
            </a:r>
          </a:p>
          <a:p>
            <a:pPr algn="ctr"/>
            <a:r>
              <a:rPr lang="en-US" sz="5400" b="1"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Hệ</a:t>
            </a:r>
            <a:r>
              <a:rPr lang="en-US" sz="54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5400" b="1"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sinh</a:t>
            </a:r>
            <a:r>
              <a:rPr lang="en-US" sz="54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5400" b="1" cap="all" dirty="0" err="1">
                <a:ln w="0"/>
                <a:solidFill>
                  <a:srgbClr val="FF0000"/>
                </a:solidFill>
                <a:effectLst>
                  <a:reflection blurRad="12700" stA="50000" endPos="50000" dist="5000" dir="5400000" sy="-100000" rotWithShape="0"/>
                </a:effectLst>
                <a:latin typeface="Times New Roman" pitchFamily="18" charset="0"/>
                <a:cs typeface="Times New Roman" pitchFamily="18" charset="0"/>
              </a:rPr>
              <a:t>thái</a:t>
            </a:r>
            <a:endParaRPr lang="en-US" sz="5400" b="1" cap="all" dirty="0">
              <a:ln w="0"/>
              <a:solidFill>
                <a:srgbClr val="FF0000"/>
              </a:solidFill>
              <a:effectLst>
                <a:reflection blurRad="12700" stA="50000" endPos="50000" dist="5000" dir="5400000" sy="-100000"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1254442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5201" y="3430"/>
            <a:ext cx="4881465" cy="492443"/>
          </a:xfrm>
          <a:prstGeom prst="rect">
            <a:avLst/>
          </a:prstGeom>
          <a:noFill/>
        </p:spPr>
        <p:txBody>
          <a:bodyPr wrap="none" rtlCol="0">
            <a:spAutoFit/>
          </a:bodyPr>
          <a:lstStyle/>
          <a:p>
            <a:r>
              <a:rPr lang="en-US" sz="2600" b="1" dirty="0">
                <a:solidFill>
                  <a:srgbClr val="7030A0"/>
                </a:solidFill>
                <a:latin typeface="Times New Roman" pitchFamily="18" charset="0"/>
                <a:cs typeface="Times New Roman" pitchFamily="18" charset="0"/>
              </a:rPr>
              <a:t>II. </a:t>
            </a:r>
            <a:r>
              <a:rPr lang="en-US" sz="2600" b="1" dirty="0" err="1">
                <a:solidFill>
                  <a:srgbClr val="7030A0"/>
                </a:solidFill>
                <a:latin typeface="Times New Roman" pitchFamily="18" charset="0"/>
                <a:cs typeface="Times New Roman" pitchFamily="18" charset="0"/>
              </a:rPr>
              <a:t>Chuỗi</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thức</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ăn</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và</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lưới</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thức</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ăn</a:t>
            </a:r>
            <a:endParaRPr lang="en-US" sz="2600" b="1" dirty="0">
              <a:solidFill>
                <a:srgbClr val="7030A0"/>
              </a:solidFill>
              <a:latin typeface="Times New Roman" pitchFamily="18" charset="0"/>
              <a:cs typeface="Times New Roman" pitchFamily="18" charset="0"/>
            </a:endParaRPr>
          </a:p>
        </p:txBody>
      </p:sp>
      <p:sp>
        <p:nvSpPr>
          <p:cNvPr id="7" name="Rectangle 5"/>
          <p:cNvSpPr>
            <a:spLocks noChangeArrowheads="1"/>
          </p:cNvSpPr>
          <p:nvPr/>
        </p:nvSpPr>
        <p:spPr bwMode="auto">
          <a:xfrm>
            <a:off x="304800" y="624048"/>
            <a:ext cx="533400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z="2600" b="1" dirty="0">
                <a:solidFill>
                  <a:srgbClr val="7030A0"/>
                </a:solidFill>
                <a:latin typeface="Times New Roman" pitchFamily="18" charset="0"/>
                <a:cs typeface="Times New Roman" pitchFamily="18" charset="0"/>
              </a:rPr>
              <a:t>1. </a:t>
            </a:r>
            <a:r>
              <a:rPr lang="en-US" sz="2600" b="1" dirty="0" err="1">
                <a:solidFill>
                  <a:srgbClr val="7030A0"/>
                </a:solidFill>
                <a:latin typeface="Times New Roman" pitchFamily="18" charset="0"/>
                <a:cs typeface="Times New Roman" pitchFamily="18" charset="0"/>
              </a:rPr>
              <a:t>Thế</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nào</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là</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một</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chuỗi</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thức</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ăn</a:t>
            </a:r>
            <a:r>
              <a:rPr lang="en-US" sz="2600" b="1" dirty="0">
                <a:solidFill>
                  <a:srgbClr val="7030A0"/>
                </a:solidFill>
                <a:latin typeface="Times New Roman" pitchFamily="18" charset="0"/>
                <a:cs typeface="Times New Roman" pitchFamily="18" charset="0"/>
              </a:rPr>
              <a:t>? </a:t>
            </a:r>
          </a:p>
        </p:txBody>
      </p:sp>
      <p:grpSp>
        <p:nvGrpSpPr>
          <p:cNvPr id="12" name="Group 17"/>
          <p:cNvGrpSpPr>
            <a:grpSpLocks/>
          </p:cNvGrpSpPr>
          <p:nvPr/>
        </p:nvGrpSpPr>
        <p:grpSpPr bwMode="auto">
          <a:xfrm>
            <a:off x="292100" y="3246120"/>
            <a:ext cx="8324850" cy="640080"/>
            <a:chOff x="0" y="2880"/>
            <a:chExt cx="5520" cy="336"/>
          </a:xfrm>
        </p:grpSpPr>
        <p:grpSp>
          <p:nvGrpSpPr>
            <p:cNvPr id="13" name="Group 16"/>
            <p:cNvGrpSpPr>
              <a:grpSpLocks/>
            </p:cNvGrpSpPr>
            <p:nvPr/>
          </p:nvGrpSpPr>
          <p:grpSpPr bwMode="auto">
            <a:xfrm>
              <a:off x="0" y="2880"/>
              <a:ext cx="5520" cy="336"/>
              <a:chOff x="0" y="2880"/>
              <a:chExt cx="5520" cy="336"/>
            </a:xfrm>
          </p:grpSpPr>
          <p:sp>
            <p:nvSpPr>
              <p:cNvPr id="18" name="Rectangle 7"/>
              <p:cNvSpPr>
                <a:spLocks noChangeArrowheads="1"/>
              </p:cNvSpPr>
              <p:nvPr/>
            </p:nvSpPr>
            <p:spPr bwMode="auto">
              <a:xfrm>
                <a:off x="0" y="2928"/>
                <a:ext cx="72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u="sng" dirty="0" err="1">
                    <a:solidFill>
                      <a:srgbClr val="3333FF"/>
                    </a:solidFill>
                    <a:latin typeface="Times New Roman" pitchFamily="18" charset="0"/>
                    <a:cs typeface="Times New Roman" pitchFamily="18" charset="0"/>
                  </a:rPr>
                  <a:t>Ví</a:t>
                </a:r>
                <a:r>
                  <a:rPr lang="en-US" sz="2400" u="sng" dirty="0">
                    <a:solidFill>
                      <a:srgbClr val="3333FF"/>
                    </a:solidFill>
                    <a:latin typeface="Times New Roman" pitchFamily="18" charset="0"/>
                    <a:cs typeface="Times New Roman" pitchFamily="18" charset="0"/>
                  </a:rPr>
                  <a:t> </a:t>
                </a:r>
                <a:r>
                  <a:rPr lang="en-US" sz="2400" u="sng" dirty="0" err="1">
                    <a:solidFill>
                      <a:srgbClr val="3333FF"/>
                    </a:solidFill>
                    <a:latin typeface="Times New Roman" pitchFamily="18" charset="0"/>
                    <a:cs typeface="Times New Roman" pitchFamily="18" charset="0"/>
                  </a:rPr>
                  <a:t>dụ</a:t>
                </a:r>
                <a:r>
                  <a:rPr lang="en-US" sz="2400" dirty="0">
                    <a:solidFill>
                      <a:srgbClr val="3333FF"/>
                    </a:solidFill>
                    <a:latin typeface="Times New Roman" pitchFamily="18" charset="0"/>
                    <a:cs typeface="Times New Roman" pitchFamily="18" charset="0"/>
                  </a:rPr>
                  <a:t>:</a:t>
                </a:r>
                <a:r>
                  <a:rPr lang="en-US" sz="2400" dirty="0">
                    <a:solidFill>
                      <a:prstClr val="black"/>
                    </a:solidFill>
                    <a:latin typeface="Times New Roman" pitchFamily="18" charset="0"/>
                    <a:cs typeface="Times New Roman" pitchFamily="18" charset="0"/>
                  </a:rPr>
                  <a:t> </a:t>
                </a:r>
              </a:p>
            </p:txBody>
          </p:sp>
          <p:sp>
            <p:nvSpPr>
              <p:cNvPr id="19" name="Rectangle 10"/>
              <p:cNvSpPr>
                <a:spLocks noChangeArrowheads="1"/>
              </p:cNvSpPr>
              <p:nvPr/>
            </p:nvSpPr>
            <p:spPr bwMode="auto">
              <a:xfrm>
                <a:off x="672" y="2880"/>
                <a:ext cx="4848" cy="33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dirty="0" err="1">
                    <a:solidFill>
                      <a:srgbClr val="3333FF"/>
                    </a:solidFill>
                    <a:latin typeface="Times New Roman" pitchFamily="18" charset="0"/>
                    <a:cs typeface="Times New Roman" pitchFamily="18" charset="0"/>
                  </a:rPr>
                  <a:t>Thực</a:t>
                </a:r>
                <a:r>
                  <a:rPr lang="en-US" sz="2400" dirty="0">
                    <a:solidFill>
                      <a:srgbClr val="3333FF"/>
                    </a:solidFill>
                    <a:latin typeface="Times New Roman" pitchFamily="18" charset="0"/>
                    <a:cs typeface="Times New Roman" pitchFamily="18" charset="0"/>
                  </a:rPr>
                  <a:t> </a:t>
                </a:r>
                <a:r>
                  <a:rPr lang="en-US" sz="2400" dirty="0" err="1">
                    <a:solidFill>
                      <a:srgbClr val="3333FF"/>
                    </a:solidFill>
                    <a:latin typeface="Times New Roman" pitchFamily="18" charset="0"/>
                    <a:cs typeface="Times New Roman" pitchFamily="18" charset="0"/>
                  </a:rPr>
                  <a:t>vật</a:t>
                </a:r>
                <a:r>
                  <a:rPr lang="en-US" sz="2400" dirty="0">
                    <a:solidFill>
                      <a:srgbClr val="3333FF"/>
                    </a:solidFill>
                    <a:latin typeface="Times New Roman" pitchFamily="18" charset="0"/>
                    <a:cs typeface="Times New Roman" pitchFamily="18" charset="0"/>
                  </a:rPr>
                  <a:t>         </a:t>
                </a:r>
                <a:r>
                  <a:rPr lang="en-US" sz="2400" dirty="0" err="1">
                    <a:solidFill>
                      <a:srgbClr val="3333FF"/>
                    </a:solidFill>
                    <a:latin typeface="Times New Roman" pitchFamily="18" charset="0"/>
                    <a:cs typeface="Times New Roman" pitchFamily="18" charset="0"/>
                  </a:rPr>
                  <a:t>Chuột</a:t>
                </a:r>
                <a:r>
                  <a:rPr lang="en-US" sz="2400" dirty="0">
                    <a:solidFill>
                      <a:srgbClr val="3333FF"/>
                    </a:solidFill>
                    <a:latin typeface="Times New Roman" pitchFamily="18" charset="0"/>
                    <a:cs typeface="Times New Roman" pitchFamily="18" charset="0"/>
                  </a:rPr>
                  <a:t>         </a:t>
                </a:r>
                <a:r>
                  <a:rPr lang="en-US" sz="2400" dirty="0" err="1">
                    <a:solidFill>
                      <a:srgbClr val="3333FF"/>
                    </a:solidFill>
                    <a:latin typeface="Times New Roman" pitchFamily="18" charset="0"/>
                    <a:cs typeface="Times New Roman" pitchFamily="18" charset="0"/>
                  </a:rPr>
                  <a:t>Cầy</a:t>
                </a:r>
                <a:r>
                  <a:rPr lang="en-US" sz="2400" dirty="0">
                    <a:solidFill>
                      <a:srgbClr val="3333FF"/>
                    </a:solidFill>
                    <a:latin typeface="Times New Roman" pitchFamily="18" charset="0"/>
                    <a:cs typeface="Times New Roman" pitchFamily="18" charset="0"/>
                  </a:rPr>
                  <a:t>         </a:t>
                </a:r>
                <a:r>
                  <a:rPr lang="en-US" sz="2400" dirty="0" err="1">
                    <a:solidFill>
                      <a:srgbClr val="3333FF"/>
                    </a:solidFill>
                    <a:latin typeface="Times New Roman" pitchFamily="18" charset="0"/>
                    <a:cs typeface="Times New Roman" pitchFamily="18" charset="0"/>
                  </a:rPr>
                  <a:t>Đại</a:t>
                </a:r>
                <a:r>
                  <a:rPr lang="en-US" sz="2400" dirty="0">
                    <a:solidFill>
                      <a:srgbClr val="3333FF"/>
                    </a:solidFill>
                    <a:latin typeface="Times New Roman" pitchFamily="18" charset="0"/>
                    <a:cs typeface="Times New Roman" pitchFamily="18" charset="0"/>
                  </a:rPr>
                  <a:t> </a:t>
                </a:r>
                <a:r>
                  <a:rPr lang="en-US" sz="2400" dirty="0" err="1">
                    <a:solidFill>
                      <a:srgbClr val="3333FF"/>
                    </a:solidFill>
                    <a:latin typeface="Times New Roman" pitchFamily="18" charset="0"/>
                    <a:cs typeface="Times New Roman" pitchFamily="18" charset="0"/>
                  </a:rPr>
                  <a:t>bàng</a:t>
                </a:r>
                <a:r>
                  <a:rPr lang="en-US" sz="2400" dirty="0">
                    <a:solidFill>
                      <a:srgbClr val="3333FF"/>
                    </a:solidFill>
                    <a:latin typeface="Times New Roman" pitchFamily="18" charset="0"/>
                    <a:cs typeface="Times New Roman" pitchFamily="18" charset="0"/>
                  </a:rPr>
                  <a:t>        VSV</a:t>
                </a:r>
              </a:p>
            </p:txBody>
          </p:sp>
        </p:grpSp>
        <p:sp>
          <p:nvSpPr>
            <p:cNvPr id="14" name="Line 11"/>
            <p:cNvSpPr>
              <a:spLocks noChangeShapeType="1"/>
            </p:cNvSpPr>
            <p:nvPr/>
          </p:nvSpPr>
          <p:spPr bwMode="auto">
            <a:xfrm>
              <a:off x="1524" y="3072"/>
              <a:ext cx="312"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prstClr val="black"/>
                </a:solidFill>
                <a:latin typeface="Times New Roman" pitchFamily="18" charset="0"/>
                <a:cs typeface="Times New Roman" pitchFamily="18" charset="0"/>
              </a:endParaRPr>
            </a:p>
          </p:txBody>
        </p:sp>
        <p:sp>
          <p:nvSpPr>
            <p:cNvPr id="15" name="Line 12"/>
            <p:cNvSpPr>
              <a:spLocks noChangeShapeType="1"/>
            </p:cNvSpPr>
            <p:nvPr/>
          </p:nvSpPr>
          <p:spPr bwMode="auto">
            <a:xfrm>
              <a:off x="2475" y="3072"/>
              <a:ext cx="312"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prstClr val="black"/>
                </a:solidFill>
                <a:latin typeface="Times New Roman" pitchFamily="18" charset="0"/>
                <a:cs typeface="Times New Roman" pitchFamily="18" charset="0"/>
              </a:endParaRPr>
            </a:p>
          </p:txBody>
        </p:sp>
        <p:sp>
          <p:nvSpPr>
            <p:cNvPr id="16" name="Line 13"/>
            <p:cNvSpPr>
              <a:spLocks noChangeShapeType="1"/>
            </p:cNvSpPr>
            <p:nvPr/>
          </p:nvSpPr>
          <p:spPr bwMode="auto">
            <a:xfrm>
              <a:off x="3284" y="3072"/>
              <a:ext cx="312"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prstClr val="black"/>
                </a:solidFill>
                <a:latin typeface="Times New Roman" pitchFamily="18" charset="0"/>
                <a:cs typeface="Times New Roman" pitchFamily="18" charset="0"/>
              </a:endParaRPr>
            </a:p>
          </p:txBody>
        </p:sp>
        <p:sp>
          <p:nvSpPr>
            <p:cNvPr id="17" name="Line 15"/>
            <p:cNvSpPr>
              <a:spLocks noChangeShapeType="1"/>
            </p:cNvSpPr>
            <p:nvPr/>
          </p:nvSpPr>
          <p:spPr bwMode="auto">
            <a:xfrm>
              <a:off x="4455" y="3072"/>
              <a:ext cx="312"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prstClr val="black"/>
                </a:solidFill>
                <a:latin typeface="Times New Roman" pitchFamily="18" charset="0"/>
                <a:cs typeface="Times New Roman" pitchFamily="18" charset="0"/>
              </a:endParaRPr>
            </a:p>
          </p:txBody>
        </p:sp>
      </p:grpSp>
      <p:sp>
        <p:nvSpPr>
          <p:cNvPr id="2" name="Rectangle 1"/>
          <p:cNvSpPr/>
          <p:nvPr/>
        </p:nvSpPr>
        <p:spPr>
          <a:xfrm>
            <a:off x="259930" y="1348898"/>
            <a:ext cx="8579270" cy="1569660"/>
          </a:xfrm>
          <a:prstGeom prst="rect">
            <a:avLst/>
          </a:prstGeom>
        </p:spPr>
        <p:txBody>
          <a:bodyPr wrap="square">
            <a:spAutoFit/>
          </a:bodyPr>
          <a:lstStyle/>
          <a:p>
            <a:pPr algn="just"/>
            <a:r>
              <a:rPr lang="en-US" sz="2400" dirty="0">
                <a:solidFill>
                  <a:prstClr val="black"/>
                </a:solidFill>
                <a:latin typeface="Times New Roman" pitchFamily="18" charset="0"/>
                <a:cs typeface="Times New Roman" pitchFamily="18" charset="0"/>
              </a:rPr>
              <a:t>- </a:t>
            </a:r>
            <a:r>
              <a:rPr lang="vi-VN" sz="2400" dirty="0">
                <a:solidFill>
                  <a:prstClr val="black"/>
                </a:solidFill>
                <a:latin typeface="Times New Roman" pitchFamily="18" charset="0"/>
                <a:cs typeface="Times New Roman" pitchFamily="18" charset="0"/>
              </a:rPr>
              <a:t>Chuỗi thức ăn là một dãy nhiều loài sinh vật có quan hệ dinh dưỡng với nhau. Mỗi loài trong chuỗi thức ăn vừa là</a:t>
            </a:r>
            <a:r>
              <a:rPr lang="en-US" sz="2400" dirty="0">
                <a:solidFill>
                  <a:prstClr val="black"/>
                </a:solidFill>
                <a:latin typeface="Times New Roman" pitchFamily="18" charset="0"/>
                <a:cs typeface="Times New Roman" pitchFamily="18" charset="0"/>
              </a:rPr>
              <a:t> </a:t>
            </a:r>
            <a:r>
              <a:rPr lang="vi-VN" sz="2400" dirty="0">
                <a:solidFill>
                  <a:prstClr val="black"/>
                </a:solidFill>
                <a:latin typeface="Times New Roman" pitchFamily="18" charset="0"/>
                <a:cs typeface="Times New Roman" pitchFamily="18" charset="0"/>
              </a:rPr>
              <a:t>sinh vật tiêu thụ mắt</a:t>
            </a:r>
            <a:r>
              <a:rPr lang="en-US" sz="2400" dirty="0">
                <a:solidFill>
                  <a:prstClr val="black"/>
                </a:solidFill>
                <a:latin typeface="Times New Roman" pitchFamily="18" charset="0"/>
                <a:cs typeface="Times New Roman" pitchFamily="18" charset="0"/>
              </a:rPr>
              <a:t> </a:t>
            </a:r>
            <a:r>
              <a:rPr lang="vi-VN" sz="2400" dirty="0">
                <a:solidFill>
                  <a:prstClr val="black"/>
                </a:solidFill>
                <a:latin typeface="Times New Roman" pitchFamily="18" charset="0"/>
                <a:cs typeface="Times New Roman" pitchFamily="18" charset="0"/>
              </a:rPr>
              <a:t>xích đứng trước, vừa là sinh vật bị mắt xích phía sau tiêu thụ.</a:t>
            </a:r>
          </a:p>
        </p:txBody>
      </p:sp>
    </p:spTree>
    <p:extLst>
      <p:ext uri="{BB962C8B-B14F-4D97-AF65-F5344CB8AC3E}">
        <p14:creationId xmlns:p14="http://schemas.microsoft.com/office/powerpoint/2010/main" val="72127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lide(fromBottom)">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2" descr="http://www.thanhnien.com.vn/Pictures201207/CongDong/070812/sung-te-giac-1.jpg"/>
          <p:cNvSpPr>
            <a:spLocks noChangeAspect="1" noChangeArrowheads="1"/>
          </p:cNvSpPr>
          <p:nvPr/>
        </p:nvSpPr>
        <p:spPr bwMode="auto">
          <a:xfrm>
            <a:off x="155575" y="-1417318"/>
            <a:ext cx="304800" cy="36576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Rectangle 6"/>
          <p:cNvSpPr>
            <a:spLocks noChangeArrowheads="1"/>
          </p:cNvSpPr>
          <p:nvPr/>
        </p:nvSpPr>
        <p:spPr bwMode="auto">
          <a:xfrm>
            <a:off x="685800" y="3291840"/>
            <a:ext cx="137160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0000FF"/>
              </a:buClr>
              <a:buFont typeface="Wingdings" pitchFamily="2" charset="2"/>
              <a:buNone/>
            </a:pPr>
            <a:r>
              <a:rPr lang="en-US" sz="2400" b="1">
                <a:solidFill>
                  <a:prstClr val="black"/>
                </a:solidFill>
                <a:latin typeface="Times New Roman" pitchFamily="18" charset="0"/>
                <a:cs typeface="Times New Roman" pitchFamily="18" charset="0"/>
              </a:rPr>
              <a:t>Sinh vật</a:t>
            </a:r>
          </a:p>
          <a:p>
            <a:pPr>
              <a:buClr>
                <a:srgbClr val="0000FF"/>
              </a:buClr>
              <a:buFont typeface="Wingdings" pitchFamily="2" charset="2"/>
              <a:buNone/>
            </a:pPr>
            <a:r>
              <a:rPr lang="en-US" sz="2400" b="1">
                <a:solidFill>
                  <a:prstClr val="black"/>
                </a:solidFill>
                <a:latin typeface="Times New Roman" pitchFamily="18" charset="0"/>
                <a:cs typeface="Times New Roman" pitchFamily="18" charset="0"/>
              </a:rPr>
              <a:t>sản xuất</a:t>
            </a:r>
          </a:p>
        </p:txBody>
      </p:sp>
      <p:sp>
        <p:nvSpPr>
          <p:cNvPr id="9" name="Rectangle 8"/>
          <p:cNvSpPr>
            <a:spLocks noChangeArrowheads="1"/>
          </p:cNvSpPr>
          <p:nvPr/>
        </p:nvSpPr>
        <p:spPr bwMode="auto">
          <a:xfrm>
            <a:off x="2514600" y="4297680"/>
            <a:ext cx="106680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buClr>
                <a:srgbClr val="0000FF"/>
              </a:buClr>
              <a:buFont typeface="Wingdings" pitchFamily="2" charset="2"/>
              <a:buNone/>
            </a:pPr>
            <a:r>
              <a:rPr lang="en-US" sz="2400" b="1">
                <a:solidFill>
                  <a:srgbClr val="FF0000"/>
                </a:solidFill>
                <a:latin typeface="Times New Roman" pitchFamily="18" charset="0"/>
                <a:cs typeface="Times New Roman" pitchFamily="18" charset="0"/>
              </a:rPr>
              <a:t>Sinh vật </a:t>
            </a:r>
          </a:p>
          <a:p>
            <a:pPr algn="ctr">
              <a:buClr>
                <a:srgbClr val="0000FF"/>
              </a:buClr>
              <a:buFont typeface="Wingdings" pitchFamily="2" charset="2"/>
              <a:buNone/>
            </a:pPr>
            <a:r>
              <a:rPr lang="en-US" sz="2400" b="1">
                <a:solidFill>
                  <a:srgbClr val="FF0000"/>
                </a:solidFill>
                <a:latin typeface="Times New Roman" pitchFamily="18" charset="0"/>
                <a:cs typeface="Times New Roman" pitchFamily="18" charset="0"/>
              </a:rPr>
              <a:t>tiêu thụ </a:t>
            </a:r>
          </a:p>
          <a:p>
            <a:pPr algn="ctr">
              <a:buClr>
                <a:srgbClr val="0000FF"/>
              </a:buClr>
              <a:buFont typeface="Wingdings" pitchFamily="2" charset="2"/>
              <a:buNone/>
            </a:pPr>
            <a:r>
              <a:rPr lang="en-US" sz="2400" b="1">
                <a:solidFill>
                  <a:srgbClr val="FF0000"/>
                </a:solidFill>
                <a:latin typeface="Times New Roman" pitchFamily="18" charset="0"/>
                <a:cs typeface="Times New Roman" pitchFamily="18" charset="0"/>
              </a:rPr>
              <a:t>cấp 1</a:t>
            </a:r>
          </a:p>
        </p:txBody>
      </p:sp>
      <p:sp>
        <p:nvSpPr>
          <p:cNvPr id="10" name="Rectangle 9"/>
          <p:cNvSpPr>
            <a:spLocks noChangeArrowheads="1"/>
          </p:cNvSpPr>
          <p:nvPr/>
        </p:nvSpPr>
        <p:spPr bwMode="auto">
          <a:xfrm>
            <a:off x="762000" y="1828800"/>
            <a:ext cx="769620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z="2400" b="1" dirty="0" err="1">
                <a:solidFill>
                  <a:prstClr val="black"/>
                </a:solidFill>
                <a:latin typeface="Times New Roman" pitchFamily="18" charset="0"/>
                <a:cs typeface="Times New Roman" pitchFamily="18" charset="0"/>
              </a:rPr>
              <a:t>Thực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vật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Chuột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Cầy</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Đại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bàng</a:t>
            </a:r>
            <a:r>
              <a:rPr lang="en-US" sz="2400" b="1" dirty="0">
                <a:solidFill>
                  <a:prstClr val="black"/>
                </a:solidFill>
                <a:latin typeface="Times New Roman" pitchFamily="18" charset="0"/>
                <a:cs typeface="Times New Roman" pitchFamily="18" charset="0"/>
              </a:rPr>
              <a:t>        VSV</a:t>
            </a:r>
          </a:p>
        </p:txBody>
      </p:sp>
      <p:sp>
        <p:nvSpPr>
          <p:cNvPr id="14" name="Line 10"/>
          <p:cNvSpPr>
            <a:spLocks noChangeShapeType="1"/>
          </p:cNvSpPr>
          <p:nvPr/>
        </p:nvSpPr>
        <p:spPr bwMode="auto">
          <a:xfrm>
            <a:off x="3733800" y="2149830"/>
            <a:ext cx="4953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solidFill>
                <a:prstClr val="black"/>
              </a:solidFill>
              <a:latin typeface="Times New Roman" pitchFamily="18" charset="0"/>
              <a:cs typeface="Times New Roman" pitchFamily="18" charset="0"/>
            </a:endParaRPr>
          </a:p>
        </p:txBody>
      </p:sp>
      <p:sp>
        <p:nvSpPr>
          <p:cNvPr id="15" name="Line 11"/>
          <p:cNvSpPr>
            <a:spLocks noChangeShapeType="1"/>
          </p:cNvSpPr>
          <p:nvPr/>
        </p:nvSpPr>
        <p:spPr bwMode="auto">
          <a:xfrm>
            <a:off x="4991100" y="2148840"/>
            <a:ext cx="4953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solidFill>
                <a:prstClr val="black"/>
              </a:solidFill>
              <a:latin typeface="Times New Roman" pitchFamily="18" charset="0"/>
              <a:cs typeface="Times New Roman" pitchFamily="18" charset="0"/>
            </a:endParaRPr>
          </a:p>
        </p:txBody>
      </p:sp>
      <p:sp>
        <p:nvSpPr>
          <p:cNvPr id="16" name="Line 12"/>
          <p:cNvSpPr>
            <a:spLocks noChangeShapeType="1"/>
          </p:cNvSpPr>
          <p:nvPr/>
        </p:nvSpPr>
        <p:spPr bwMode="auto">
          <a:xfrm>
            <a:off x="6858000" y="2178330"/>
            <a:ext cx="4953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solidFill>
                <a:prstClr val="black"/>
              </a:solidFill>
              <a:latin typeface="Times New Roman" pitchFamily="18" charset="0"/>
              <a:cs typeface="Times New Roman" pitchFamily="18" charset="0"/>
            </a:endParaRPr>
          </a:p>
        </p:txBody>
      </p:sp>
      <p:sp>
        <p:nvSpPr>
          <p:cNvPr id="17" name="Line 13"/>
          <p:cNvSpPr>
            <a:spLocks noChangeShapeType="1"/>
          </p:cNvSpPr>
          <p:nvPr/>
        </p:nvSpPr>
        <p:spPr bwMode="auto">
          <a:xfrm>
            <a:off x="2133600" y="2179320"/>
            <a:ext cx="4953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solidFill>
                <a:prstClr val="black"/>
              </a:solidFill>
              <a:latin typeface="Times New Roman" pitchFamily="18" charset="0"/>
              <a:cs typeface="Times New Roman" pitchFamily="18" charset="0"/>
            </a:endParaRPr>
          </a:p>
        </p:txBody>
      </p:sp>
      <p:sp>
        <p:nvSpPr>
          <p:cNvPr id="19" name="Line 15"/>
          <p:cNvSpPr>
            <a:spLocks noChangeShapeType="1"/>
          </p:cNvSpPr>
          <p:nvPr/>
        </p:nvSpPr>
        <p:spPr bwMode="auto">
          <a:xfrm>
            <a:off x="1371600" y="2560320"/>
            <a:ext cx="0" cy="54864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solidFill>
                <a:prstClr val="black"/>
              </a:solidFill>
              <a:latin typeface="Times New Roman" pitchFamily="18" charset="0"/>
              <a:cs typeface="Times New Roman" pitchFamily="18" charset="0"/>
            </a:endParaRPr>
          </a:p>
        </p:txBody>
      </p:sp>
      <p:sp>
        <p:nvSpPr>
          <p:cNvPr id="20" name="AutoShape 16"/>
          <p:cNvSpPr>
            <a:spLocks/>
          </p:cNvSpPr>
          <p:nvPr/>
        </p:nvSpPr>
        <p:spPr bwMode="auto">
          <a:xfrm rot="5400000">
            <a:off x="4541520" y="1051560"/>
            <a:ext cx="365760" cy="3200400"/>
          </a:xfrm>
          <a:prstGeom prst="rightBrace">
            <a:avLst>
              <a:gd name="adj1" fmla="val 250278"/>
              <a:gd name="adj2" fmla="val 51111"/>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vi-VN" sz="2400">
              <a:solidFill>
                <a:prstClr val="black"/>
              </a:solidFill>
              <a:latin typeface="Times New Roman" pitchFamily="18" charset="0"/>
              <a:cs typeface="Times New Roman" pitchFamily="18" charset="0"/>
            </a:endParaRPr>
          </a:p>
        </p:txBody>
      </p:sp>
      <p:sp>
        <p:nvSpPr>
          <p:cNvPr id="21" name="Rectangle 17"/>
          <p:cNvSpPr>
            <a:spLocks noChangeArrowheads="1"/>
          </p:cNvSpPr>
          <p:nvPr/>
        </p:nvSpPr>
        <p:spPr bwMode="auto">
          <a:xfrm>
            <a:off x="3581400" y="2788920"/>
            <a:ext cx="2971800"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buClr>
                <a:srgbClr val="0000FF"/>
              </a:buClr>
              <a:buFont typeface="Wingdings" pitchFamily="2" charset="2"/>
              <a:buNone/>
            </a:pPr>
            <a:r>
              <a:rPr lang="en-US" sz="2400" b="1" dirty="0" err="1">
                <a:solidFill>
                  <a:prstClr val="black"/>
                </a:solidFill>
                <a:latin typeface="Times New Roman" pitchFamily="18" charset="0"/>
                <a:cs typeface="Times New Roman" pitchFamily="18" charset="0"/>
              </a:rPr>
              <a:t>Sinh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vật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tiêu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thụ</a:t>
            </a:r>
            <a:endParaRPr lang="en-US" sz="2400" b="1" dirty="0">
              <a:solidFill>
                <a:prstClr val="black"/>
              </a:solidFill>
              <a:latin typeface="Times New Roman" pitchFamily="18" charset="0"/>
              <a:cs typeface="Times New Roman" pitchFamily="18" charset="0"/>
            </a:endParaRPr>
          </a:p>
        </p:txBody>
      </p:sp>
      <p:sp>
        <p:nvSpPr>
          <p:cNvPr id="22" name="Line 18"/>
          <p:cNvSpPr>
            <a:spLocks noChangeShapeType="1"/>
          </p:cNvSpPr>
          <p:nvPr/>
        </p:nvSpPr>
        <p:spPr bwMode="auto">
          <a:xfrm>
            <a:off x="3124200" y="2468880"/>
            <a:ext cx="0" cy="155448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solidFill>
                <a:prstClr val="black"/>
              </a:solidFill>
              <a:latin typeface="Times New Roman" pitchFamily="18" charset="0"/>
              <a:cs typeface="Times New Roman" pitchFamily="18" charset="0"/>
            </a:endParaRPr>
          </a:p>
        </p:txBody>
      </p:sp>
      <p:sp>
        <p:nvSpPr>
          <p:cNvPr id="23" name="Line 19"/>
          <p:cNvSpPr>
            <a:spLocks noChangeShapeType="1"/>
          </p:cNvSpPr>
          <p:nvPr/>
        </p:nvSpPr>
        <p:spPr bwMode="auto">
          <a:xfrm>
            <a:off x="4572000" y="2468880"/>
            <a:ext cx="0" cy="155448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solidFill>
                <a:prstClr val="black"/>
              </a:solidFill>
              <a:latin typeface="Times New Roman" pitchFamily="18" charset="0"/>
              <a:cs typeface="Times New Roman" pitchFamily="18" charset="0"/>
            </a:endParaRPr>
          </a:p>
        </p:txBody>
      </p:sp>
      <p:sp>
        <p:nvSpPr>
          <p:cNvPr id="24" name="Rectangle 20"/>
          <p:cNvSpPr>
            <a:spLocks noChangeArrowheads="1"/>
          </p:cNvSpPr>
          <p:nvPr/>
        </p:nvSpPr>
        <p:spPr bwMode="auto">
          <a:xfrm>
            <a:off x="4038600" y="4206240"/>
            <a:ext cx="106680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buClr>
                <a:srgbClr val="0000FF"/>
              </a:buClr>
              <a:buFont typeface="Wingdings" pitchFamily="2" charset="2"/>
              <a:buNone/>
            </a:pPr>
            <a:r>
              <a:rPr lang="en-US" sz="2400" b="1">
                <a:solidFill>
                  <a:srgbClr val="FF0000"/>
                </a:solidFill>
                <a:latin typeface="Times New Roman" pitchFamily="18" charset="0"/>
                <a:cs typeface="Times New Roman" pitchFamily="18" charset="0"/>
              </a:rPr>
              <a:t>Sinh vật </a:t>
            </a:r>
          </a:p>
          <a:p>
            <a:pPr algn="ctr">
              <a:buClr>
                <a:srgbClr val="0000FF"/>
              </a:buClr>
              <a:buFont typeface="Wingdings" pitchFamily="2" charset="2"/>
              <a:buNone/>
            </a:pPr>
            <a:r>
              <a:rPr lang="en-US" sz="2400" b="1">
                <a:solidFill>
                  <a:srgbClr val="FF0000"/>
                </a:solidFill>
                <a:latin typeface="Times New Roman" pitchFamily="18" charset="0"/>
                <a:cs typeface="Times New Roman" pitchFamily="18" charset="0"/>
              </a:rPr>
              <a:t>tiêu thụ </a:t>
            </a:r>
          </a:p>
          <a:p>
            <a:pPr algn="ctr">
              <a:buClr>
                <a:srgbClr val="0000FF"/>
              </a:buClr>
              <a:buFont typeface="Wingdings" pitchFamily="2" charset="2"/>
              <a:buNone/>
            </a:pPr>
            <a:r>
              <a:rPr lang="en-US" sz="2400" b="1">
                <a:solidFill>
                  <a:srgbClr val="FF0000"/>
                </a:solidFill>
                <a:latin typeface="Times New Roman" pitchFamily="18" charset="0"/>
                <a:cs typeface="Times New Roman" pitchFamily="18" charset="0"/>
              </a:rPr>
              <a:t>cấp 2</a:t>
            </a:r>
          </a:p>
        </p:txBody>
      </p:sp>
      <p:sp>
        <p:nvSpPr>
          <p:cNvPr id="25" name="Line 21"/>
          <p:cNvSpPr>
            <a:spLocks noChangeShapeType="1"/>
          </p:cNvSpPr>
          <p:nvPr/>
        </p:nvSpPr>
        <p:spPr bwMode="auto">
          <a:xfrm>
            <a:off x="6019800" y="2468880"/>
            <a:ext cx="0" cy="155448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solidFill>
                <a:prstClr val="black"/>
              </a:solidFill>
              <a:latin typeface="Times New Roman" pitchFamily="18" charset="0"/>
              <a:cs typeface="Times New Roman" pitchFamily="18" charset="0"/>
            </a:endParaRPr>
          </a:p>
        </p:txBody>
      </p:sp>
      <p:sp>
        <p:nvSpPr>
          <p:cNvPr id="26" name="Rectangle 22"/>
          <p:cNvSpPr>
            <a:spLocks noChangeArrowheads="1"/>
          </p:cNvSpPr>
          <p:nvPr/>
        </p:nvSpPr>
        <p:spPr bwMode="auto">
          <a:xfrm>
            <a:off x="5791200" y="4114800"/>
            <a:ext cx="1066800" cy="155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buClr>
                <a:srgbClr val="0000FF"/>
              </a:buClr>
              <a:buFont typeface="Wingdings" pitchFamily="2" charset="2"/>
              <a:buNone/>
            </a:pPr>
            <a:r>
              <a:rPr lang="en-US" sz="2400" b="1">
                <a:solidFill>
                  <a:srgbClr val="FF0000"/>
                </a:solidFill>
                <a:latin typeface="Times New Roman" pitchFamily="18" charset="0"/>
                <a:cs typeface="Times New Roman" pitchFamily="18" charset="0"/>
              </a:rPr>
              <a:t>Sinh vật </a:t>
            </a:r>
          </a:p>
          <a:p>
            <a:pPr algn="ctr">
              <a:buClr>
                <a:srgbClr val="0000FF"/>
              </a:buClr>
              <a:buFont typeface="Wingdings" pitchFamily="2" charset="2"/>
              <a:buNone/>
            </a:pPr>
            <a:r>
              <a:rPr lang="en-US" sz="2400" b="1">
                <a:solidFill>
                  <a:srgbClr val="FF0000"/>
                </a:solidFill>
                <a:latin typeface="Times New Roman" pitchFamily="18" charset="0"/>
                <a:cs typeface="Times New Roman" pitchFamily="18" charset="0"/>
              </a:rPr>
              <a:t>tiêu thụ </a:t>
            </a:r>
          </a:p>
          <a:p>
            <a:pPr algn="ctr">
              <a:buClr>
                <a:srgbClr val="0000FF"/>
              </a:buClr>
              <a:buFont typeface="Wingdings" pitchFamily="2" charset="2"/>
              <a:buNone/>
            </a:pPr>
            <a:r>
              <a:rPr lang="en-US" sz="2400" b="1">
                <a:solidFill>
                  <a:srgbClr val="FF0000"/>
                </a:solidFill>
                <a:latin typeface="Times New Roman" pitchFamily="18" charset="0"/>
                <a:cs typeface="Times New Roman" pitchFamily="18" charset="0"/>
              </a:rPr>
              <a:t>cấp 3</a:t>
            </a:r>
          </a:p>
        </p:txBody>
      </p:sp>
      <p:sp>
        <p:nvSpPr>
          <p:cNvPr id="27" name="Rectangle 23"/>
          <p:cNvSpPr>
            <a:spLocks noChangeArrowheads="1"/>
          </p:cNvSpPr>
          <p:nvPr/>
        </p:nvSpPr>
        <p:spPr bwMode="auto">
          <a:xfrm>
            <a:off x="7315200" y="2880360"/>
            <a:ext cx="106680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buClr>
                <a:srgbClr val="0000FF"/>
              </a:buClr>
              <a:buFont typeface="Wingdings" pitchFamily="2" charset="2"/>
              <a:buNone/>
            </a:pPr>
            <a:r>
              <a:rPr lang="en-US" sz="2400" b="1" dirty="0" err="1">
                <a:solidFill>
                  <a:prstClr val="black"/>
                </a:solidFill>
                <a:latin typeface="Times New Roman" pitchFamily="18" charset="0"/>
                <a:cs typeface="Times New Roman" pitchFamily="18" charset="0"/>
              </a:rPr>
              <a:t>Sinh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vật</a:t>
            </a:r>
            <a:r>
              <a:rPr lang="en-US" sz="2400" b="1" dirty="0">
                <a:solidFill>
                  <a:prstClr val="black"/>
                </a:solidFill>
                <a:latin typeface="Times New Roman" pitchFamily="18" charset="0"/>
                <a:cs typeface="Times New Roman" pitchFamily="18" charset="0"/>
              </a:rPr>
              <a:t> </a:t>
            </a:r>
          </a:p>
          <a:p>
            <a:pPr algn="ctr">
              <a:buClr>
                <a:srgbClr val="0000FF"/>
              </a:buClr>
              <a:buFont typeface="Wingdings" pitchFamily="2" charset="2"/>
              <a:buNone/>
            </a:pPr>
            <a:r>
              <a:rPr lang="en-US" sz="2400" b="1" dirty="0" err="1">
                <a:solidFill>
                  <a:prstClr val="black"/>
                </a:solidFill>
                <a:latin typeface="Times New Roman" pitchFamily="18" charset="0"/>
                <a:cs typeface="Times New Roman" pitchFamily="18" charset="0"/>
              </a:rPr>
              <a:t>phân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giải</a:t>
            </a:r>
            <a:endParaRPr lang="en-US" sz="2400" b="1" dirty="0">
              <a:solidFill>
                <a:prstClr val="black"/>
              </a:solidFill>
              <a:latin typeface="Times New Roman" pitchFamily="18" charset="0"/>
              <a:cs typeface="Times New Roman" pitchFamily="18" charset="0"/>
            </a:endParaRPr>
          </a:p>
        </p:txBody>
      </p:sp>
      <p:sp>
        <p:nvSpPr>
          <p:cNvPr id="28" name="Line 24"/>
          <p:cNvSpPr>
            <a:spLocks noChangeShapeType="1"/>
          </p:cNvSpPr>
          <p:nvPr/>
        </p:nvSpPr>
        <p:spPr bwMode="auto">
          <a:xfrm>
            <a:off x="7772400" y="2410691"/>
            <a:ext cx="0" cy="54864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solidFill>
                <a:prstClr val="black"/>
              </a:solidFill>
              <a:latin typeface="Times New Roman" pitchFamily="18" charset="0"/>
              <a:cs typeface="Times New Roman" pitchFamily="18" charset="0"/>
            </a:endParaRPr>
          </a:p>
        </p:txBody>
      </p:sp>
      <p:sp>
        <p:nvSpPr>
          <p:cNvPr id="2" name="TextBox 1"/>
          <p:cNvSpPr txBox="1"/>
          <p:nvPr/>
        </p:nvSpPr>
        <p:spPr>
          <a:xfrm>
            <a:off x="307977" y="228602"/>
            <a:ext cx="8683625" cy="95410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800" dirty="0" err="1">
                <a:solidFill>
                  <a:srgbClr val="FF0000"/>
                </a:solidFill>
                <a:latin typeface="Times New Roman" pitchFamily="18" charset="0"/>
                <a:cs typeface="Times New Roman" pitchFamily="18" charset="0"/>
              </a:rPr>
              <a:t>Hãy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sắp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xếp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các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sinh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vật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trong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chuỗi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theo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từng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thành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phần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chủ</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yếu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hệ</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sinh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thái</a:t>
            </a:r>
            <a:r>
              <a:rPr lang="en-US" sz="28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2476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9" grpId="0" animBg="1"/>
      <p:bldP spid="20" grpId="0" animBg="1"/>
      <p:bldP spid="21" grpId="0"/>
      <p:bldP spid="22" grpId="0" animBg="1"/>
      <p:bldP spid="23" grpId="0" animBg="1"/>
      <p:bldP spid="24" grpId="0"/>
      <p:bldP spid="25" grpId="0" animBg="1"/>
      <p:bldP spid="26" grpId="0"/>
      <p:bldP spid="27" grpId="0"/>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5201" y="3430"/>
            <a:ext cx="4881465" cy="492443"/>
          </a:xfrm>
          <a:prstGeom prst="rect">
            <a:avLst/>
          </a:prstGeom>
          <a:noFill/>
        </p:spPr>
        <p:txBody>
          <a:bodyPr wrap="none" rtlCol="0">
            <a:spAutoFit/>
          </a:bodyPr>
          <a:lstStyle/>
          <a:p>
            <a:r>
              <a:rPr lang="en-US" sz="2600" b="1" dirty="0">
                <a:solidFill>
                  <a:srgbClr val="7030A0"/>
                </a:solidFill>
                <a:latin typeface="Times New Roman" pitchFamily="18" charset="0"/>
                <a:cs typeface="Times New Roman" pitchFamily="18" charset="0"/>
              </a:rPr>
              <a:t>II. </a:t>
            </a:r>
            <a:r>
              <a:rPr lang="en-US" sz="2600" b="1" dirty="0" err="1">
                <a:solidFill>
                  <a:srgbClr val="7030A0"/>
                </a:solidFill>
                <a:latin typeface="Times New Roman" pitchFamily="18" charset="0"/>
                <a:cs typeface="Times New Roman" pitchFamily="18" charset="0"/>
              </a:rPr>
              <a:t>Chuỗi</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thức</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ăn</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và</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lưới</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thức</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ăn</a:t>
            </a:r>
            <a:endParaRPr lang="en-US" sz="2600" b="1" dirty="0">
              <a:solidFill>
                <a:srgbClr val="7030A0"/>
              </a:solidFill>
              <a:latin typeface="Times New Roman" pitchFamily="18" charset="0"/>
              <a:cs typeface="Times New Roman" pitchFamily="18" charset="0"/>
            </a:endParaRPr>
          </a:p>
        </p:txBody>
      </p:sp>
      <p:sp>
        <p:nvSpPr>
          <p:cNvPr id="7" name="Rectangle 5"/>
          <p:cNvSpPr>
            <a:spLocks noChangeArrowheads="1"/>
          </p:cNvSpPr>
          <p:nvPr/>
        </p:nvSpPr>
        <p:spPr bwMode="auto">
          <a:xfrm>
            <a:off x="304800" y="624048"/>
            <a:ext cx="533400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z="2600" b="1" dirty="0">
                <a:solidFill>
                  <a:srgbClr val="7030A0"/>
                </a:solidFill>
                <a:latin typeface="Times New Roman" pitchFamily="18" charset="0"/>
                <a:cs typeface="Times New Roman" pitchFamily="18" charset="0"/>
              </a:rPr>
              <a:t>1. </a:t>
            </a:r>
            <a:r>
              <a:rPr lang="en-US" sz="2600" b="1" dirty="0" err="1">
                <a:solidFill>
                  <a:srgbClr val="7030A0"/>
                </a:solidFill>
                <a:latin typeface="Times New Roman" pitchFamily="18" charset="0"/>
                <a:cs typeface="Times New Roman" pitchFamily="18" charset="0"/>
              </a:rPr>
              <a:t>Thế</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nào</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là</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một</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chuỗi</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thức</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ăn</a:t>
            </a:r>
            <a:r>
              <a:rPr lang="en-US" sz="2600" b="1" dirty="0">
                <a:solidFill>
                  <a:srgbClr val="7030A0"/>
                </a:solidFill>
                <a:latin typeface="Times New Roman" pitchFamily="18" charset="0"/>
                <a:cs typeface="Times New Roman" pitchFamily="18" charset="0"/>
              </a:rPr>
              <a:t>? </a:t>
            </a:r>
          </a:p>
        </p:txBody>
      </p:sp>
      <p:grpSp>
        <p:nvGrpSpPr>
          <p:cNvPr id="8" name="Group 17"/>
          <p:cNvGrpSpPr>
            <a:grpSpLocks/>
          </p:cNvGrpSpPr>
          <p:nvPr/>
        </p:nvGrpSpPr>
        <p:grpSpPr bwMode="auto">
          <a:xfrm>
            <a:off x="292100" y="3246120"/>
            <a:ext cx="8324850" cy="640080"/>
            <a:chOff x="0" y="2880"/>
            <a:chExt cx="5520" cy="336"/>
          </a:xfrm>
        </p:grpSpPr>
        <p:grpSp>
          <p:nvGrpSpPr>
            <p:cNvPr id="9" name="Group 16"/>
            <p:cNvGrpSpPr>
              <a:grpSpLocks/>
            </p:cNvGrpSpPr>
            <p:nvPr/>
          </p:nvGrpSpPr>
          <p:grpSpPr bwMode="auto">
            <a:xfrm>
              <a:off x="0" y="2880"/>
              <a:ext cx="5520" cy="336"/>
              <a:chOff x="0" y="2880"/>
              <a:chExt cx="5520" cy="336"/>
            </a:xfrm>
          </p:grpSpPr>
          <p:sp>
            <p:nvSpPr>
              <p:cNvPr id="14" name="Rectangle 7"/>
              <p:cNvSpPr>
                <a:spLocks noChangeArrowheads="1"/>
              </p:cNvSpPr>
              <p:nvPr/>
            </p:nvSpPr>
            <p:spPr bwMode="auto">
              <a:xfrm>
                <a:off x="0" y="2928"/>
                <a:ext cx="72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u="sng" dirty="0" err="1">
                    <a:solidFill>
                      <a:srgbClr val="3333FF"/>
                    </a:solidFill>
                    <a:latin typeface="Times New Roman" pitchFamily="18" charset="0"/>
                    <a:cs typeface="Times New Roman" pitchFamily="18" charset="0"/>
                  </a:rPr>
                  <a:t>Ví</a:t>
                </a:r>
                <a:r>
                  <a:rPr lang="en-US" sz="2400" u="sng" dirty="0">
                    <a:solidFill>
                      <a:srgbClr val="3333FF"/>
                    </a:solidFill>
                    <a:latin typeface="Times New Roman" pitchFamily="18" charset="0"/>
                    <a:cs typeface="Times New Roman" pitchFamily="18" charset="0"/>
                  </a:rPr>
                  <a:t> </a:t>
                </a:r>
                <a:r>
                  <a:rPr lang="en-US" sz="2400" u="sng" dirty="0" err="1">
                    <a:solidFill>
                      <a:srgbClr val="3333FF"/>
                    </a:solidFill>
                    <a:latin typeface="Times New Roman" pitchFamily="18" charset="0"/>
                    <a:cs typeface="Times New Roman" pitchFamily="18" charset="0"/>
                  </a:rPr>
                  <a:t>dụ</a:t>
                </a:r>
                <a:r>
                  <a:rPr lang="en-US" sz="2400" dirty="0">
                    <a:solidFill>
                      <a:srgbClr val="3333FF"/>
                    </a:solidFill>
                    <a:latin typeface="Times New Roman" pitchFamily="18" charset="0"/>
                    <a:cs typeface="Times New Roman" pitchFamily="18" charset="0"/>
                  </a:rPr>
                  <a:t>:</a:t>
                </a:r>
                <a:r>
                  <a:rPr lang="en-US" sz="2400" dirty="0">
                    <a:solidFill>
                      <a:prstClr val="black"/>
                    </a:solidFill>
                    <a:latin typeface="Times New Roman" pitchFamily="18" charset="0"/>
                    <a:cs typeface="Times New Roman" pitchFamily="18" charset="0"/>
                  </a:rPr>
                  <a:t> </a:t>
                </a:r>
              </a:p>
            </p:txBody>
          </p:sp>
          <p:sp>
            <p:nvSpPr>
              <p:cNvPr id="15" name="Rectangle 10"/>
              <p:cNvSpPr>
                <a:spLocks noChangeArrowheads="1"/>
              </p:cNvSpPr>
              <p:nvPr/>
            </p:nvSpPr>
            <p:spPr bwMode="auto">
              <a:xfrm>
                <a:off x="672" y="2880"/>
                <a:ext cx="4848" cy="33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dirty="0" err="1">
                    <a:solidFill>
                      <a:srgbClr val="3333FF"/>
                    </a:solidFill>
                    <a:latin typeface="Times New Roman" pitchFamily="18" charset="0"/>
                    <a:cs typeface="Times New Roman" pitchFamily="18" charset="0"/>
                  </a:rPr>
                  <a:t>Thực</a:t>
                </a:r>
                <a:r>
                  <a:rPr lang="en-US" sz="2400" dirty="0">
                    <a:solidFill>
                      <a:srgbClr val="3333FF"/>
                    </a:solidFill>
                    <a:latin typeface="Times New Roman" pitchFamily="18" charset="0"/>
                    <a:cs typeface="Times New Roman" pitchFamily="18" charset="0"/>
                  </a:rPr>
                  <a:t> </a:t>
                </a:r>
                <a:r>
                  <a:rPr lang="en-US" sz="2400" dirty="0" err="1">
                    <a:solidFill>
                      <a:srgbClr val="3333FF"/>
                    </a:solidFill>
                    <a:latin typeface="Times New Roman" pitchFamily="18" charset="0"/>
                    <a:cs typeface="Times New Roman" pitchFamily="18" charset="0"/>
                  </a:rPr>
                  <a:t>vật</a:t>
                </a:r>
                <a:r>
                  <a:rPr lang="en-US" sz="2400" dirty="0">
                    <a:solidFill>
                      <a:srgbClr val="3333FF"/>
                    </a:solidFill>
                    <a:latin typeface="Times New Roman" pitchFamily="18" charset="0"/>
                    <a:cs typeface="Times New Roman" pitchFamily="18" charset="0"/>
                  </a:rPr>
                  <a:t>         </a:t>
                </a:r>
                <a:r>
                  <a:rPr lang="en-US" sz="2400" dirty="0" err="1">
                    <a:solidFill>
                      <a:srgbClr val="3333FF"/>
                    </a:solidFill>
                    <a:latin typeface="Times New Roman" pitchFamily="18" charset="0"/>
                    <a:cs typeface="Times New Roman" pitchFamily="18" charset="0"/>
                  </a:rPr>
                  <a:t>Chuột</a:t>
                </a:r>
                <a:r>
                  <a:rPr lang="en-US" sz="2400" dirty="0">
                    <a:solidFill>
                      <a:srgbClr val="3333FF"/>
                    </a:solidFill>
                    <a:latin typeface="Times New Roman" pitchFamily="18" charset="0"/>
                    <a:cs typeface="Times New Roman" pitchFamily="18" charset="0"/>
                  </a:rPr>
                  <a:t>         </a:t>
                </a:r>
                <a:r>
                  <a:rPr lang="en-US" sz="2400" dirty="0" err="1">
                    <a:solidFill>
                      <a:srgbClr val="3333FF"/>
                    </a:solidFill>
                    <a:latin typeface="Times New Roman" pitchFamily="18" charset="0"/>
                    <a:cs typeface="Times New Roman" pitchFamily="18" charset="0"/>
                  </a:rPr>
                  <a:t>Cầy</a:t>
                </a:r>
                <a:r>
                  <a:rPr lang="en-US" sz="2400" dirty="0">
                    <a:solidFill>
                      <a:srgbClr val="3333FF"/>
                    </a:solidFill>
                    <a:latin typeface="Times New Roman" pitchFamily="18" charset="0"/>
                    <a:cs typeface="Times New Roman" pitchFamily="18" charset="0"/>
                  </a:rPr>
                  <a:t>         </a:t>
                </a:r>
                <a:r>
                  <a:rPr lang="en-US" sz="2400" dirty="0" err="1">
                    <a:solidFill>
                      <a:srgbClr val="3333FF"/>
                    </a:solidFill>
                    <a:latin typeface="Times New Roman" pitchFamily="18" charset="0"/>
                    <a:cs typeface="Times New Roman" pitchFamily="18" charset="0"/>
                  </a:rPr>
                  <a:t>Đại</a:t>
                </a:r>
                <a:r>
                  <a:rPr lang="en-US" sz="2400" dirty="0">
                    <a:solidFill>
                      <a:srgbClr val="3333FF"/>
                    </a:solidFill>
                    <a:latin typeface="Times New Roman" pitchFamily="18" charset="0"/>
                    <a:cs typeface="Times New Roman" pitchFamily="18" charset="0"/>
                  </a:rPr>
                  <a:t> </a:t>
                </a:r>
                <a:r>
                  <a:rPr lang="en-US" sz="2400" dirty="0" err="1">
                    <a:solidFill>
                      <a:srgbClr val="3333FF"/>
                    </a:solidFill>
                    <a:latin typeface="Times New Roman" pitchFamily="18" charset="0"/>
                    <a:cs typeface="Times New Roman" pitchFamily="18" charset="0"/>
                  </a:rPr>
                  <a:t>bàng</a:t>
                </a:r>
                <a:r>
                  <a:rPr lang="en-US" sz="2400" dirty="0">
                    <a:solidFill>
                      <a:srgbClr val="3333FF"/>
                    </a:solidFill>
                    <a:latin typeface="Times New Roman" pitchFamily="18" charset="0"/>
                    <a:cs typeface="Times New Roman" pitchFamily="18" charset="0"/>
                  </a:rPr>
                  <a:t>        VSV</a:t>
                </a:r>
              </a:p>
            </p:txBody>
          </p:sp>
        </p:grpSp>
        <p:sp>
          <p:nvSpPr>
            <p:cNvPr id="10" name="Line 11"/>
            <p:cNvSpPr>
              <a:spLocks noChangeShapeType="1"/>
            </p:cNvSpPr>
            <p:nvPr/>
          </p:nvSpPr>
          <p:spPr bwMode="auto">
            <a:xfrm>
              <a:off x="1524" y="3072"/>
              <a:ext cx="312"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prstClr val="black"/>
                </a:solidFill>
                <a:latin typeface="Times New Roman" pitchFamily="18" charset="0"/>
                <a:cs typeface="Times New Roman" pitchFamily="18" charset="0"/>
              </a:endParaRPr>
            </a:p>
          </p:txBody>
        </p:sp>
        <p:sp>
          <p:nvSpPr>
            <p:cNvPr id="11" name="Line 12"/>
            <p:cNvSpPr>
              <a:spLocks noChangeShapeType="1"/>
            </p:cNvSpPr>
            <p:nvPr/>
          </p:nvSpPr>
          <p:spPr bwMode="auto">
            <a:xfrm>
              <a:off x="2475" y="3072"/>
              <a:ext cx="312"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prstClr val="black"/>
                </a:solidFill>
                <a:latin typeface="Times New Roman" pitchFamily="18" charset="0"/>
                <a:cs typeface="Times New Roman" pitchFamily="18" charset="0"/>
              </a:endParaRPr>
            </a:p>
          </p:txBody>
        </p:sp>
        <p:sp>
          <p:nvSpPr>
            <p:cNvPr id="12" name="Line 13"/>
            <p:cNvSpPr>
              <a:spLocks noChangeShapeType="1"/>
            </p:cNvSpPr>
            <p:nvPr/>
          </p:nvSpPr>
          <p:spPr bwMode="auto">
            <a:xfrm>
              <a:off x="3284" y="3072"/>
              <a:ext cx="312"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prstClr val="black"/>
                </a:solidFill>
                <a:latin typeface="Times New Roman" pitchFamily="18" charset="0"/>
                <a:cs typeface="Times New Roman" pitchFamily="18" charset="0"/>
              </a:endParaRPr>
            </a:p>
          </p:txBody>
        </p:sp>
        <p:sp>
          <p:nvSpPr>
            <p:cNvPr id="13" name="Line 15"/>
            <p:cNvSpPr>
              <a:spLocks noChangeShapeType="1"/>
            </p:cNvSpPr>
            <p:nvPr/>
          </p:nvSpPr>
          <p:spPr bwMode="auto">
            <a:xfrm>
              <a:off x="4455" y="3072"/>
              <a:ext cx="312"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prstClr val="black"/>
                </a:solidFill>
                <a:latin typeface="Times New Roman" pitchFamily="18" charset="0"/>
                <a:cs typeface="Times New Roman" pitchFamily="18" charset="0"/>
              </a:endParaRPr>
            </a:p>
          </p:txBody>
        </p:sp>
      </p:grpSp>
      <p:sp>
        <p:nvSpPr>
          <p:cNvPr id="16" name="Rectangle 15"/>
          <p:cNvSpPr/>
          <p:nvPr/>
        </p:nvSpPr>
        <p:spPr>
          <a:xfrm>
            <a:off x="259930" y="1348898"/>
            <a:ext cx="8579270" cy="1569660"/>
          </a:xfrm>
          <a:prstGeom prst="rect">
            <a:avLst/>
          </a:prstGeom>
        </p:spPr>
        <p:txBody>
          <a:bodyPr wrap="square">
            <a:spAutoFit/>
          </a:bodyPr>
          <a:lstStyle/>
          <a:p>
            <a:pPr algn="just"/>
            <a:r>
              <a:rPr lang="en-US" sz="2400" dirty="0">
                <a:solidFill>
                  <a:prstClr val="black"/>
                </a:solidFill>
                <a:latin typeface="Times New Roman" pitchFamily="18" charset="0"/>
                <a:cs typeface="Times New Roman" pitchFamily="18" charset="0"/>
              </a:rPr>
              <a:t>- </a:t>
            </a:r>
            <a:r>
              <a:rPr lang="vi-VN" sz="2400" dirty="0">
                <a:solidFill>
                  <a:prstClr val="black"/>
                </a:solidFill>
                <a:latin typeface="Times New Roman" pitchFamily="18" charset="0"/>
                <a:cs typeface="Times New Roman" pitchFamily="18" charset="0"/>
              </a:rPr>
              <a:t>Chuỗi thức ăn là một dãy nhiều loài sinh vật có quan hệ dinh dưỡng với nhau. Mỗi loài trong chuỗi thức ăn vừa là</a:t>
            </a:r>
            <a:r>
              <a:rPr lang="en-US" sz="2400" dirty="0">
                <a:solidFill>
                  <a:prstClr val="black"/>
                </a:solidFill>
                <a:latin typeface="Times New Roman" pitchFamily="18" charset="0"/>
                <a:cs typeface="Times New Roman" pitchFamily="18" charset="0"/>
              </a:rPr>
              <a:t> </a:t>
            </a:r>
            <a:r>
              <a:rPr lang="vi-VN" sz="2400" dirty="0">
                <a:solidFill>
                  <a:prstClr val="black"/>
                </a:solidFill>
                <a:latin typeface="Times New Roman" pitchFamily="18" charset="0"/>
                <a:cs typeface="Times New Roman" pitchFamily="18" charset="0"/>
              </a:rPr>
              <a:t>sinh vật tiêu thụ mắt</a:t>
            </a:r>
            <a:r>
              <a:rPr lang="en-US" sz="2400" dirty="0">
                <a:solidFill>
                  <a:prstClr val="black"/>
                </a:solidFill>
                <a:latin typeface="Times New Roman" pitchFamily="18" charset="0"/>
                <a:cs typeface="Times New Roman" pitchFamily="18" charset="0"/>
              </a:rPr>
              <a:t> </a:t>
            </a:r>
            <a:r>
              <a:rPr lang="vi-VN" sz="2400" dirty="0">
                <a:solidFill>
                  <a:prstClr val="black"/>
                </a:solidFill>
                <a:latin typeface="Times New Roman" pitchFamily="18" charset="0"/>
                <a:cs typeface="Times New Roman" pitchFamily="18" charset="0"/>
              </a:rPr>
              <a:t>xích đứng trước, vừa là sinh vật bị mắt xích phía sau tiêu thụ.</a:t>
            </a:r>
          </a:p>
        </p:txBody>
      </p:sp>
      <p:sp>
        <p:nvSpPr>
          <p:cNvPr id="17" name="Rectangle 5"/>
          <p:cNvSpPr>
            <a:spLocks noChangeArrowheads="1"/>
          </p:cNvSpPr>
          <p:nvPr/>
        </p:nvSpPr>
        <p:spPr bwMode="auto">
          <a:xfrm>
            <a:off x="381318" y="4069080"/>
            <a:ext cx="533400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z="2600" b="1" dirty="0">
                <a:solidFill>
                  <a:srgbClr val="7030A0"/>
                </a:solidFill>
                <a:latin typeface="Times New Roman" pitchFamily="18" charset="0"/>
                <a:cs typeface="Times New Roman" pitchFamily="18" charset="0"/>
              </a:rPr>
              <a:t>2. </a:t>
            </a:r>
            <a:r>
              <a:rPr lang="en-US" sz="2600" b="1" dirty="0" err="1">
                <a:solidFill>
                  <a:srgbClr val="7030A0"/>
                </a:solidFill>
                <a:latin typeface="Times New Roman" pitchFamily="18" charset="0"/>
                <a:cs typeface="Times New Roman" pitchFamily="18" charset="0"/>
              </a:rPr>
              <a:t>Thế</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nào</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là</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một</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lưới</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thức</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ăn</a:t>
            </a:r>
            <a:r>
              <a:rPr lang="en-US" sz="2600" b="1" dirty="0">
                <a:solidFill>
                  <a:srgbClr val="7030A0"/>
                </a:solidFill>
                <a:latin typeface="Times New Roman" pitchFamily="18" charset="0"/>
                <a:cs typeface="Times New Roman" pitchFamily="18" charset="0"/>
              </a:rPr>
              <a:t>? </a:t>
            </a:r>
          </a:p>
        </p:txBody>
      </p:sp>
    </p:spTree>
    <p:extLst>
      <p:ext uri="{BB962C8B-B14F-4D97-AF65-F5344CB8AC3E}">
        <p14:creationId xmlns:p14="http://schemas.microsoft.com/office/powerpoint/2010/main" val="4271992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p:cNvSpPr>
            <a:spLocks noChangeArrowheads="1"/>
          </p:cNvSpPr>
          <p:nvPr/>
        </p:nvSpPr>
        <p:spPr bwMode="auto">
          <a:xfrm>
            <a:off x="152400" y="0"/>
            <a:ext cx="533400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z="2600" b="1" dirty="0">
                <a:solidFill>
                  <a:srgbClr val="7030A0"/>
                </a:solidFill>
                <a:latin typeface="Times New Roman" pitchFamily="18" charset="0"/>
                <a:cs typeface="Times New Roman" pitchFamily="18" charset="0"/>
              </a:rPr>
              <a:t>2. </a:t>
            </a:r>
            <a:r>
              <a:rPr lang="en-US" sz="2600" b="1" dirty="0" err="1">
                <a:solidFill>
                  <a:srgbClr val="7030A0"/>
                </a:solidFill>
                <a:latin typeface="Times New Roman" pitchFamily="18" charset="0"/>
                <a:cs typeface="Times New Roman" pitchFamily="18" charset="0"/>
              </a:rPr>
              <a:t>Thế</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nào</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là</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một</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lưới</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thức</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ăn</a:t>
            </a:r>
            <a:r>
              <a:rPr lang="en-US" sz="2600" b="1" dirty="0">
                <a:solidFill>
                  <a:srgbClr val="7030A0"/>
                </a:solidFill>
                <a:latin typeface="Times New Roman" pitchFamily="18" charset="0"/>
                <a:cs typeface="Times New Roman" pitchFamily="18" charset="0"/>
              </a:rPr>
              <a:t>? </a:t>
            </a:r>
          </a:p>
        </p:txBody>
      </p:sp>
      <p:pic>
        <p:nvPicPr>
          <p:cNvPr id="19" name="Picture 2" descr="D:\Giáo án THCS\Sinh học - Bài giảng điện tử của BGD\Sinh hoc 9 violet\Tiet 52. He sinh thai\Data\Image-18-1_(Group_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84" y="662940"/>
            <a:ext cx="5826084" cy="624078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a:spLocks noChangeArrowheads="1"/>
          </p:cNvSpPr>
          <p:nvPr/>
        </p:nvSpPr>
        <p:spPr bwMode="auto">
          <a:xfrm>
            <a:off x="5943600" y="1902429"/>
            <a:ext cx="3048000" cy="2246769"/>
          </a:xfrm>
          <a:prstGeom prst="rect">
            <a:avLst/>
          </a:prstGeom>
          <a:ln/>
        </p:spPr>
        <p:style>
          <a:lnRef idx="1">
            <a:schemeClr val="accent2"/>
          </a:lnRef>
          <a:fillRef idx="2">
            <a:schemeClr val="accent2"/>
          </a:fillRef>
          <a:effectRef idx="1">
            <a:schemeClr val="accent2"/>
          </a:effectRef>
          <a:fontRef idx="minor">
            <a:schemeClr val="dk1"/>
          </a:fontRef>
        </p:style>
        <p:txBody>
          <a:bodyPr>
            <a:spAutoFit/>
          </a:bodyPr>
          <a:lstStyle/>
          <a:p>
            <a:pPr algn="just"/>
            <a:r>
              <a:rPr lang="en-US" sz="2800" b="1" dirty="0" err="1">
                <a:solidFill>
                  <a:prstClr val="black"/>
                </a:solidFill>
                <a:latin typeface="Times New Roman" pitchFamily="18" charset="0"/>
                <a:cs typeface="Times New Roman" pitchFamily="18" charset="0"/>
              </a:rPr>
              <a:t>Quan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sát</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hình</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hãy</a:t>
            </a:r>
            <a:r>
              <a:rPr lang="en-US" sz="2800" b="1" dirty="0">
                <a:solidFill>
                  <a:prstClr val="black"/>
                </a:solidFill>
                <a:latin typeface="Times New Roman" pitchFamily="18" charset="0"/>
                <a:cs typeface="Times New Roman" pitchFamily="18" charset="0"/>
              </a:rPr>
              <a:t> c</a:t>
            </a:r>
            <a:r>
              <a:rPr lang="vi-VN" sz="2800" b="1" dirty="0">
                <a:solidFill>
                  <a:prstClr val="black"/>
                </a:solidFill>
                <a:latin typeface="Times New Roman" pitchFamily="18" charset="0"/>
                <a:cs typeface="Times New Roman" pitchFamily="18" charset="0"/>
              </a:rPr>
              <a:t>ho biết sâu ăn lá cây tham gia vào những chuỗi thức ăn nào?</a:t>
            </a:r>
            <a:endParaRPr lang="vi-VN"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86635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sp>
        <p:nvSpPr>
          <p:cNvPr id="12" name="Rectangle 2"/>
          <p:cNvSpPr>
            <a:spLocks noChangeArrowheads="1"/>
          </p:cNvSpPr>
          <p:nvPr/>
        </p:nvSpPr>
        <p:spPr bwMode="auto">
          <a:xfrm>
            <a:off x="266700" y="-45720"/>
            <a:ext cx="8420100" cy="914400"/>
          </a:xfrm>
          <a:prstGeom prst="rect">
            <a:avLst/>
          </a:prstGeom>
          <a:ln/>
        </p:spPr>
        <p:style>
          <a:lnRef idx="1">
            <a:schemeClr val="accent6"/>
          </a:lnRef>
          <a:fillRef idx="2">
            <a:schemeClr val="accent6"/>
          </a:fillRef>
          <a:effectRef idx="1">
            <a:schemeClr val="accent6"/>
          </a:effectRef>
          <a:fontRef idx="minor">
            <a:schemeClr val="dk1"/>
          </a:fontRef>
        </p:style>
        <p:txBody>
          <a:bodyPr wrap="none" anchor="ctr"/>
          <a:lstStyle/>
          <a:p>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Quan</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sát</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các</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chuỗi</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thức</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ăn</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hãy</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cho</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biết</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có</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những</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sinh</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vật</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nào</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đã</a:t>
            </a:r>
            <a:endParaRPr lang="en-US" sz="2200" b="1" dirty="0">
              <a:solidFill>
                <a:prstClr val="black"/>
              </a:solidFill>
              <a:latin typeface="Times New Roman" pitchFamily="18" charset="0"/>
              <a:cs typeface="Times New Roman" pitchFamily="18" charset="0"/>
            </a:endParaRPr>
          </a:p>
          <a:p>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tham</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gia</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từ</a:t>
            </a:r>
            <a:r>
              <a:rPr lang="en-US" sz="2200" b="1" dirty="0">
                <a:solidFill>
                  <a:prstClr val="black"/>
                </a:solidFill>
                <a:latin typeface="Times New Roman" pitchFamily="18" charset="0"/>
                <a:cs typeface="Times New Roman" pitchFamily="18" charset="0"/>
              </a:rPr>
              <a:t> 2 </a:t>
            </a:r>
            <a:r>
              <a:rPr lang="en-US" sz="2200" b="1" dirty="0" err="1">
                <a:solidFill>
                  <a:prstClr val="black"/>
                </a:solidFill>
                <a:latin typeface="Times New Roman" pitchFamily="18" charset="0"/>
                <a:cs typeface="Times New Roman" pitchFamily="18" charset="0"/>
              </a:rPr>
              <a:t>chuỗi</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thức</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ăn</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trở</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lên</a:t>
            </a:r>
            <a:r>
              <a:rPr lang="en-US" sz="2200" b="1" dirty="0">
                <a:solidFill>
                  <a:prstClr val="black"/>
                </a:solidFill>
                <a:latin typeface="Times New Roman" pitchFamily="18" charset="0"/>
                <a:cs typeface="Times New Roman" pitchFamily="18" charset="0"/>
              </a:rPr>
              <a:t>? </a:t>
            </a:r>
          </a:p>
        </p:txBody>
      </p:sp>
      <p:grpSp>
        <p:nvGrpSpPr>
          <p:cNvPr id="14" name="Group 4"/>
          <p:cNvGrpSpPr>
            <a:grpSpLocks/>
          </p:cNvGrpSpPr>
          <p:nvPr/>
        </p:nvGrpSpPr>
        <p:grpSpPr bwMode="auto">
          <a:xfrm>
            <a:off x="381000" y="2240280"/>
            <a:ext cx="4419600" cy="548640"/>
            <a:chOff x="3184" y="3600"/>
            <a:chExt cx="2544" cy="288"/>
          </a:xfrm>
        </p:grpSpPr>
        <p:sp>
          <p:nvSpPr>
            <p:cNvPr id="15" name="Rectangle 5"/>
            <p:cNvSpPr>
              <a:spLocks noChangeArrowheads="1"/>
            </p:cNvSpPr>
            <p:nvPr/>
          </p:nvSpPr>
          <p:spPr bwMode="auto">
            <a:xfrm>
              <a:off x="3184" y="3600"/>
              <a:ext cx="2544"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Chuột</a:t>
              </a:r>
              <a:r>
                <a:rPr lang="en-US" sz="2200" b="1" dirty="0">
                  <a:solidFill>
                    <a:prstClr val="black"/>
                  </a:solidFill>
                  <a:latin typeface="Times New Roman" pitchFamily="18" charset="0"/>
                  <a:cs typeface="Times New Roman" pitchFamily="18" charset="0"/>
                </a:rPr>
                <a:t>            ………. </a:t>
              </a:r>
            </a:p>
          </p:txBody>
        </p:sp>
        <p:sp>
          <p:nvSpPr>
            <p:cNvPr id="16" name="Line 6"/>
            <p:cNvSpPr>
              <a:spLocks noChangeShapeType="1"/>
            </p:cNvSpPr>
            <p:nvPr/>
          </p:nvSpPr>
          <p:spPr bwMode="auto">
            <a:xfrm>
              <a:off x="3875" y="3744"/>
              <a:ext cx="24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200">
                <a:solidFill>
                  <a:prstClr val="black"/>
                </a:solidFill>
                <a:latin typeface="Times New Roman" pitchFamily="18" charset="0"/>
                <a:cs typeface="Times New Roman" pitchFamily="18" charset="0"/>
              </a:endParaRPr>
            </a:p>
          </p:txBody>
        </p:sp>
        <p:sp>
          <p:nvSpPr>
            <p:cNvPr id="17" name="Line 7"/>
            <p:cNvSpPr>
              <a:spLocks noChangeShapeType="1"/>
            </p:cNvSpPr>
            <p:nvPr/>
          </p:nvSpPr>
          <p:spPr bwMode="auto">
            <a:xfrm>
              <a:off x="4818" y="3744"/>
              <a:ext cx="24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200">
                <a:solidFill>
                  <a:prstClr val="black"/>
                </a:solidFill>
                <a:latin typeface="Times New Roman" pitchFamily="18" charset="0"/>
                <a:cs typeface="Times New Roman" pitchFamily="18" charset="0"/>
              </a:endParaRPr>
            </a:p>
          </p:txBody>
        </p:sp>
      </p:grpSp>
      <p:sp>
        <p:nvSpPr>
          <p:cNvPr id="18" name="Rectangle 8"/>
          <p:cNvSpPr>
            <a:spLocks noChangeArrowheads="1"/>
          </p:cNvSpPr>
          <p:nvPr/>
        </p:nvSpPr>
        <p:spPr bwMode="auto">
          <a:xfrm>
            <a:off x="381000" y="960120"/>
            <a:ext cx="495300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z="2200" b="1">
                <a:solidFill>
                  <a:prstClr val="black"/>
                </a:solidFill>
                <a:latin typeface="Times New Roman" pitchFamily="18" charset="0"/>
                <a:cs typeface="Times New Roman" pitchFamily="18" charset="0"/>
              </a:rPr>
              <a:t>……….          Bọ ngựa         ………. </a:t>
            </a:r>
          </a:p>
        </p:txBody>
      </p:sp>
      <p:sp>
        <p:nvSpPr>
          <p:cNvPr id="19" name="Line 9"/>
          <p:cNvSpPr>
            <a:spLocks noChangeShapeType="1"/>
          </p:cNvSpPr>
          <p:nvPr/>
        </p:nvSpPr>
        <p:spPr bwMode="auto">
          <a:xfrm>
            <a:off x="1409700" y="1234440"/>
            <a:ext cx="4953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200">
              <a:solidFill>
                <a:prstClr val="black"/>
              </a:solidFill>
              <a:latin typeface="Times New Roman" pitchFamily="18" charset="0"/>
              <a:cs typeface="Times New Roman" pitchFamily="18" charset="0"/>
            </a:endParaRPr>
          </a:p>
        </p:txBody>
      </p:sp>
      <p:sp>
        <p:nvSpPr>
          <p:cNvPr id="20" name="Line 10"/>
          <p:cNvSpPr>
            <a:spLocks noChangeShapeType="1"/>
          </p:cNvSpPr>
          <p:nvPr/>
        </p:nvSpPr>
        <p:spPr bwMode="auto">
          <a:xfrm>
            <a:off x="3289303" y="1219200"/>
            <a:ext cx="496887"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200">
              <a:solidFill>
                <a:prstClr val="black"/>
              </a:solidFill>
              <a:latin typeface="Times New Roman" pitchFamily="18" charset="0"/>
              <a:cs typeface="Times New Roman" pitchFamily="18" charset="0"/>
            </a:endParaRPr>
          </a:p>
        </p:txBody>
      </p:sp>
      <p:sp>
        <p:nvSpPr>
          <p:cNvPr id="24" name="Rectangle 11"/>
          <p:cNvSpPr>
            <a:spLocks noChangeArrowheads="1"/>
          </p:cNvSpPr>
          <p:nvPr/>
        </p:nvSpPr>
        <p:spPr bwMode="auto">
          <a:xfrm>
            <a:off x="381000" y="1600200"/>
            <a:ext cx="464820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z="2200" b="1">
                <a:solidFill>
                  <a:prstClr val="black"/>
                </a:solidFill>
                <a:latin typeface="Times New Roman" pitchFamily="18" charset="0"/>
                <a:cs typeface="Times New Roman" pitchFamily="18" charset="0"/>
              </a:rPr>
              <a:t>……….              Sâu             ………. </a:t>
            </a:r>
          </a:p>
        </p:txBody>
      </p:sp>
      <p:sp>
        <p:nvSpPr>
          <p:cNvPr id="29" name="Line 12"/>
          <p:cNvSpPr>
            <a:spLocks noChangeShapeType="1"/>
          </p:cNvSpPr>
          <p:nvPr/>
        </p:nvSpPr>
        <p:spPr bwMode="auto">
          <a:xfrm>
            <a:off x="1600200" y="1874520"/>
            <a:ext cx="4953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200">
              <a:solidFill>
                <a:prstClr val="black"/>
              </a:solidFill>
              <a:latin typeface="Times New Roman" pitchFamily="18" charset="0"/>
              <a:cs typeface="Times New Roman" pitchFamily="18" charset="0"/>
            </a:endParaRPr>
          </a:p>
        </p:txBody>
      </p:sp>
      <p:sp>
        <p:nvSpPr>
          <p:cNvPr id="30" name="Line 13"/>
          <p:cNvSpPr>
            <a:spLocks noChangeShapeType="1"/>
          </p:cNvSpPr>
          <p:nvPr/>
        </p:nvSpPr>
        <p:spPr bwMode="auto">
          <a:xfrm>
            <a:off x="3162300" y="1883030"/>
            <a:ext cx="4953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200">
              <a:solidFill>
                <a:prstClr val="black"/>
              </a:solidFill>
              <a:latin typeface="Times New Roman" pitchFamily="18" charset="0"/>
              <a:cs typeface="Times New Roman" pitchFamily="18" charset="0"/>
            </a:endParaRPr>
          </a:p>
        </p:txBody>
      </p:sp>
      <p:sp>
        <p:nvSpPr>
          <p:cNvPr id="31" name="Rectangle 22"/>
          <p:cNvSpPr>
            <a:spLocks noChangeArrowheads="1"/>
          </p:cNvSpPr>
          <p:nvPr/>
        </p:nvSpPr>
        <p:spPr bwMode="auto">
          <a:xfrm>
            <a:off x="533400" y="1005840"/>
            <a:ext cx="91440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200" b="1" dirty="0" err="1">
                <a:solidFill>
                  <a:srgbClr val="C0504D"/>
                </a:solidFill>
                <a:latin typeface="Times New Roman" pitchFamily="18" charset="0"/>
                <a:cs typeface="Times New Roman" pitchFamily="18" charset="0"/>
              </a:rPr>
              <a:t>Sâu</a:t>
            </a:r>
            <a:endParaRPr lang="en-US" sz="2200" b="1" dirty="0">
              <a:solidFill>
                <a:srgbClr val="C0504D"/>
              </a:solidFill>
              <a:latin typeface="Times New Roman" pitchFamily="18" charset="0"/>
              <a:cs typeface="Times New Roman" pitchFamily="18" charset="0"/>
            </a:endParaRPr>
          </a:p>
        </p:txBody>
      </p:sp>
      <p:sp>
        <p:nvSpPr>
          <p:cNvPr id="32" name="Rectangle 23"/>
          <p:cNvSpPr>
            <a:spLocks noChangeArrowheads="1"/>
          </p:cNvSpPr>
          <p:nvPr/>
        </p:nvSpPr>
        <p:spPr bwMode="auto">
          <a:xfrm>
            <a:off x="3810000" y="960120"/>
            <a:ext cx="91440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200" b="1" dirty="0" err="1">
                <a:solidFill>
                  <a:srgbClr val="C0504D"/>
                </a:solidFill>
                <a:latin typeface="Times New Roman" pitchFamily="18" charset="0"/>
                <a:cs typeface="Times New Roman" pitchFamily="18" charset="0"/>
              </a:rPr>
              <a:t>Rắn</a:t>
            </a:r>
            <a:endParaRPr lang="en-US" sz="2200" b="1" dirty="0">
              <a:solidFill>
                <a:srgbClr val="C0504D"/>
              </a:solidFill>
              <a:latin typeface="Times New Roman" pitchFamily="18" charset="0"/>
              <a:cs typeface="Times New Roman" pitchFamily="18" charset="0"/>
            </a:endParaRPr>
          </a:p>
        </p:txBody>
      </p:sp>
      <p:sp>
        <p:nvSpPr>
          <p:cNvPr id="33" name="Rectangle 24"/>
          <p:cNvSpPr>
            <a:spLocks noChangeArrowheads="1"/>
          </p:cNvSpPr>
          <p:nvPr/>
        </p:nvSpPr>
        <p:spPr bwMode="auto">
          <a:xfrm>
            <a:off x="3810000" y="1600200"/>
            <a:ext cx="91440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200" b="1" dirty="0" err="1">
                <a:solidFill>
                  <a:srgbClr val="C0504D"/>
                </a:solidFill>
                <a:latin typeface="Times New Roman" pitchFamily="18" charset="0"/>
                <a:cs typeface="Times New Roman" pitchFamily="18" charset="0"/>
              </a:rPr>
              <a:t>Bọ</a:t>
            </a:r>
            <a:r>
              <a:rPr lang="en-US" sz="2200" b="1" dirty="0">
                <a:solidFill>
                  <a:srgbClr val="C0504D"/>
                </a:solidFill>
                <a:latin typeface="Times New Roman" pitchFamily="18" charset="0"/>
                <a:cs typeface="Times New Roman" pitchFamily="18" charset="0"/>
              </a:rPr>
              <a:t> </a:t>
            </a:r>
            <a:r>
              <a:rPr lang="en-US" sz="2200" b="1" dirty="0" err="1">
                <a:solidFill>
                  <a:srgbClr val="C0504D"/>
                </a:solidFill>
                <a:latin typeface="Times New Roman" pitchFamily="18" charset="0"/>
                <a:cs typeface="Times New Roman" pitchFamily="18" charset="0"/>
              </a:rPr>
              <a:t>ngựa</a:t>
            </a:r>
            <a:endParaRPr lang="en-US" sz="2200" b="1" dirty="0">
              <a:solidFill>
                <a:srgbClr val="C0504D"/>
              </a:solidFill>
              <a:latin typeface="Times New Roman" pitchFamily="18" charset="0"/>
              <a:cs typeface="Times New Roman" pitchFamily="18" charset="0"/>
            </a:endParaRPr>
          </a:p>
        </p:txBody>
      </p:sp>
      <p:sp>
        <p:nvSpPr>
          <p:cNvPr id="34" name="Rectangle 25"/>
          <p:cNvSpPr>
            <a:spLocks noChangeArrowheads="1"/>
          </p:cNvSpPr>
          <p:nvPr/>
        </p:nvSpPr>
        <p:spPr bwMode="auto">
          <a:xfrm>
            <a:off x="381000" y="1600200"/>
            <a:ext cx="114300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200" b="1">
                <a:solidFill>
                  <a:srgbClr val="C0504D"/>
                </a:solidFill>
                <a:latin typeface="Times New Roman" pitchFamily="18" charset="0"/>
                <a:cs typeface="Times New Roman" pitchFamily="18" charset="0"/>
              </a:rPr>
              <a:t>Thực vật</a:t>
            </a:r>
          </a:p>
        </p:txBody>
      </p:sp>
      <p:sp>
        <p:nvSpPr>
          <p:cNvPr id="35" name="Rectangle 27"/>
          <p:cNvSpPr>
            <a:spLocks noChangeArrowheads="1"/>
          </p:cNvSpPr>
          <p:nvPr/>
        </p:nvSpPr>
        <p:spPr bwMode="auto">
          <a:xfrm>
            <a:off x="342900" y="2240280"/>
            <a:ext cx="121920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200" b="1">
                <a:solidFill>
                  <a:srgbClr val="C0504D"/>
                </a:solidFill>
                <a:latin typeface="Times New Roman" pitchFamily="18" charset="0"/>
                <a:cs typeface="Times New Roman" pitchFamily="18" charset="0"/>
              </a:rPr>
              <a:t>Thực vật</a:t>
            </a:r>
          </a:p>
        </p:txBody>
      </p:sp>
      <p:sp>
        <p:nvSpPr>
          <p:cNvPr id="36" name="Rectangle 28"/>
          <p:cNvSpPr>
            <a:spLocks noChangeArrowheads="1"/>
          </p:cNvSpPr>
          <p:nvPr/>
        </p:nvSpPr>
        <p:spPr bwMode="auto">
          <a:xfrm>
            <a:off x="3810000" y="2240280"/>
            <a:ext cx="91440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200" b="1">
                <a:solidFill>
                  <a:srgbClr val="C0504D"/>
                </a:solidFill>
                <a:latin typeface="Times New Roman" pitchFamily="18" charset="0"/>
                <a:cs typeface="Times New Roman" pitchFamily="18" charset="0"/>
              </a:rPr>
              <a:t>Rắn</a:t>
            </a:r>
          </a:p>
        </p:txBody>
      </p:sp>
      <p:grpSp>
        <p:nvGrpSpPr>
          <p:cNvPr id="37" name="Group 41"/>
          <p:cNvGrpSpPr>
            <a:grpSpLocks/>
          </p:cNvGrpSpPr>
          <p:nvPr/>
        </p:nvGrpSpPr>
        <p:grpSpPr bwMode="auto">
          <a:xfrm>
            <a:off x="381003" y="2743200"/>
            <a:ext cx="5897563" cy="548640"/>
            <a:chOff x="240" y="1968"/>
            <a:chExt cx="3715" cy="288"/>
          </a:xfrm>
        </p:grpSpPr>
        <p:sp>
          <p:nvSpPr>
            <p:cNvPr id="38" name="Rectangle 18"/>
            <p:cNvSpPr>
              <a:spLocks noChangeArrowheads="1"/>
            </p:cNvSpPr>
            <p:nvPr/>
          </p:nvSpPr>
          <p:spPr bwMode="auto">
            <a:xfrm>
              <a:off x="240" y="1968"/>
              <a:ext cx="36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z="2200" b="1" dirty="0" err="1">
                  <a:solidFill>
                    <a:prstClr val="black"/>
                  </a:solidFill>
                  <a:latin typeface="Times New Roman" pitchFamily="18" charset="0"/>
                  <a:cs typeface="Times New Roman" pitchFamily="18" charset="0"/>
                </a:rPr>
                <a:t>Thực</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vật</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Hươu</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Hổ</a:t>
              </a:r>
              <a:r>
                <a:rPr lang="en-US" sz="2200" b="1" dirty="0">
                  <a:solidFill>
                    <a:prstClr val="black"/>
                  </a:solidFill>
                  <a:latin typeface="Times New Roman" pitchFamily="18" charset="0"/>
                  <a:cs typeface="Times New Roman" pitchFamily="18" charset="0"/>
                </a:rPr>
                <a:t>          ………. </a:t>
              </a:r>
            </a:p>
          </p:txBody>
        </p:sp>
        <p:sp>
          <p:nvSpPr>
            <p:cNvPr id="39" name="Line 19"/>
            <p:cNvSpPr>
              <a:spLocks noChangeShapeType="1"/>
            </p:cNvSpPr>
            <p:nvPr/>
          </p:nvSpPr>
          <p:spPr bwMode="auto">
            <a:xfrm>
              <a:off x="1080" y="2112"/>
              <a:ext cx="312"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200">
                <a:solidFill>
                  <a:prstClr val="black"/>
                </a:solidFill>
                <a:latin typeface="Times New Roman" pitchFamily="18" charset="0"/>
                <a:cs typeface="Times New Roman" pitchFamily="18" charset="0"/>
              </a:endParaRPr>
            </a:p>
          </p:txBody>
        </p:sp>
        <p:sp>
          <p:nvSpPr>
            <p:cNvPr id="40" name="Line 20"/>
            <p:cNvSpPr>
              <a:spLocks noChangeShapeType="1"/>
            </p:cNvSpPr>
            <p:nvPr/>
          </p:nvSpPr>
          <p:spPr bwMode="auto">
            <a:xfrm>
              <a:off x="1992" y="2112"/>
              <a:ext cx="312"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200">
                <a:solidFill>
                  <a:prstClr val="black"/>
                </a:solidFill>
                <a:latin typeface="Times New Roman" pitchFamily="18" charset="0"/>
                <a:cs typeface="Times New Roman" pitchFamily="18" charset="0"/>
              </a:endParaRPr>
            </a:p>
          </p:txBody>
        </p:sp>
        <p:sp>
          <p:nvSpPr>
            <p:cNvPr id="41" name="Line 21"/>
            <p:cNvSpPr>
              <a:spLocks noChangeShapeType="1"/>
            </p:cNvSpPr>
            <p:nvPr/>
          </p:nvSpPr>
          <p:spPr bwMode="auto">
            <a:xfrm>
              <a:off x="2664" y="2112"/>
              <a:ext cx="312"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200">
                <a:solidFill>
                  <a:prstClr val="black"/>
                </a:solidFill>
                <a:latin typeface="Times New Roman" pitchFamily="18" charset="0"/>
                <a:cs typeface="Times New Roman" pitchFamily="18" charset="0"/>
              </a:endParaRPr>
            </a:p>
          </p:txBody>
        </p:sp>
        <p:sp>
          <p:nvSpPr>
            <p:cNvPr id="42" name="Rectangle 29"/>
            <p:cNvSpPr>
              <a:spLocks noChangeArrowheads="1"/>
            </p:cNvSpPr>
            <p:nvPr/>
          </p:nvSpPr>
          <p:spPr bwMode="auto">
            <a:xfrm>
              <a:off x="3139" y="1976"/>
              <a:ext cx="8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200" b="1" dirty="0">
                  <a:solidFill>
                    <a:srgbClr val="C0504D"/>
                  </a:solidFill>
                  <a:latin typeface="Times New Roman" pitchFamily="18" charset="0"/>
                  <a:cs typeface="Times New Roman" pitchFamily="18" charset="0"/>
                </a:rPr>
                <a:t>Vi </a:t>
              </a:r>
              <a:r>
                <a:rPr lang="en-US" sz="2200" b="1" dirty="0" err="1">
                  <a:solidFill>
                    <a:srgbClr val="C0504D"/>
                  </a:solidFill>
                  <a:latin typeface="Times New Roman" pitchFamily="18" charset="0"/>
                  <a:cs typeface="Times New Roman" pitchFamily="18" charset="0"/>
                </a:rPr>
                <a:t>sinh</a:t>
              </a:r>
              <a:r>
                <a:rPr lang="en-US" sz="2200" b="1" dirty="0">
                  <a:solidFill>
                    <a:srgbClr val="C0504D"/>
                  </a:solidFill>
                  <a:latin typeface="Times New Roman" pitchFamily="18" charset="0"/>
                  <a:cs typeface="Times New Roman" pitchFamily="18" charset="0"/>
                </a:rPr>
                <a:t> </a:t>
              </a:r>
              <a:r>
                <a:rPr lang="en-US" sz="2200" b="1" dirty="0" err="1">
                  <a:solidFill>
                    <a:srgbClr val="C0504D"/>
                  </a:solidFill>
                  <a:latin typeface="Times New Roman" pitchFamily="18" charset="0"/>
                  <a:cs typeface="Times New Roman" pitchFamily="18" charset="0"/>
                </a:rPr>
                <a:t>vật</a:t>
              </a:r>
              <a:endParaRPr lang="en-US" sz="2200" b="1" dirty="0">
                <a:solidFill>
                  <a:srgbClr val="C0504D"/>
                </a:solidFill>
                <a:latin typeface="Times New Roman" pitchFamily="18" charset="0"/>
                <a:cs typeface="Times New Roman" pitchFamily="18" charset="0"/>
              </a:endParaRPr>
            </a:p>
          </p:txBody>
        </p:sp>
      </p:grpSp>
      <p:sp>
        <p:nvSpPr>
          <p:cNvPr id="43" name="Line 30"/>
          <p:cNvSpPr>
            <a:spLocks noChangeShapeType="1"/>
          </p:cNvSpPr>
          <p:nvPr/>
        </p:nvSpPr>
        <p:spPr bwMode="auto">
          <a:xfrm>
            <a:off x="4914900" y="2514600"/>
            <a:ext cx="4953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200">
              <a:solidFill>
                <a:prstClr val="black"/>
              </a:solidFill>
              <a:latin typeface="Times New Roman" pitchFamily="18" charset="0"/>
              <a:cs typeface="Times New Roman" pitchFamily="18" charset="0"/>
            </a:endParaRPr>
          </a:p>
        </p:txBody>
      </p:sp>
      <p:sp>
        <p:nvSpPr>
          <p:cNvPr id="44" name="Rectangle 31"/>
          <p:cNvSpPr>
            <a:spLocks noChangeArrowheads="1"/>
          </p:cNvSpPr>
          <p:nvPr/>
        </p:nvSpPr>
        <p:spPr bwMode="auto">
          <a:xfrm>
            <a:off x="5486400" y="2240280"/>
            <a:ext cx="129540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200" b="1">
                <a:solidFill>
                  <a:srgbClr val="C0504D"/>
                </a:solidFill>
                <a:latin typeface="Times New Roman" pitchFamily="18" charset="0"/>
                <a:cs typeface="Times New Roman" pitchFamily="18" charset="0"/>
              </a:rPr>
              <a:t>Vi sinh vật</a:t>
            </a:r>
          </a:p>
        </p:txBody>
      </p:sp>
      <p:sp>
        <p:nvSpPr>
          <p:cNvPr id="45" name="Rectangle 32"/>
          <p:cNvSpPr>
            <a:spLocks noChangeArrowheads="1"/>
          </p:cNvSpPr>
          <p:nvPr/>
        </p:nvSpPr>
        <p:spPr bwMode="auto">
          <a:xfrm>
            <a:off x="5486400" y="2331720"/>
            <a:ext cx="129540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200" b="1" dirty="0">
                <a:solidFill>
                  <a:prstClr val="black"/>
                </a:solidFill>
                <a:latin typeface="Times New Roman" pitchFamily="18" charset="0"/>
                <a:cs typeface="Times New Roman" pitchFamily="18" charset="0"/>
              </a:rPr>
              <a:t>……….</a:t>
            </a:r>
          </a:p>
        </p:txBody>
      </p:sp>
      <p:grpSp>
        <p:nvGrpSpPr>
          <p:cNvPr id="46" name="Group 43"/>
          <p:cNvGrpSpPr>
            <a:grpSpLocks/>
          </p:cNvGrpSpPr>
          <p:nvPr/>
        </p:nvGrpSpPr>
        <p:grpSpPr bwMode="auto">
          <a:xfrm>
            <a:off x="508000" y="3307080"/>
            <a:ext cx="5657850" cy="548640"/>
            <a:chOff x="240" y="1680"/>
            <a:chExt cx="3564" cy="288"/>
          </a:xfrm>
        </p:grpSpPr>
        <p:sp>
          <p:nvSpPr>
            <p:cNvPr id="47" name="Rectangle 14"/>
            <p:cNvSpPr>
              <a:spLocks noChangeArrowheads="1"/>
            </p:cNvSpPr>
            <p:nvPr/>
          </p:nvSpPr>
          <p:spPr bwMode="auto">
            <a:xfrm>
              <a:off x="240" y="1680"/>
              <a:ext cx="355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z="2200" b="1" dirty="0" err="1">
                  <a:solidFill>
                    <a:prstClr val="black"/>
                  </a:solidFill>
                  <a:latin typeface="Times New Roman" pitchFamily="18" charset="0"/>
                  <a:cs typeface="Times New Roman" pitchFamily="18" charset="0"/>
                </a:rPr>
                <a:t>Sâu</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Chuột</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Cầy</a:t>
              </a:r>
              <a:r>
                <a:rPr lang="en-US" sz="2200" b="1" dirty="0">
                  <a:solidFill>
                    <a:prstClr val="black"/>
                  </a:solidFill>
                  <a:latin typeface="Times New Roman" pitchFamily="18" charset="0"/>
                  <a:cs typeface="Times New Roman" pitchFamily="18" charset="0"/>
                </a:rPr>
                <a:t>           ……… </a:t>
              </a:r>
            </a:p>
          </p:txBody>
        </p:sp>
        <p:sp>
          <p:nvSpPr>
            <p:cNvPr id="48" name="Line 15"/>
            <p:cNvSpPr>
              <a:spLocks noChangeShapeType="1"/>
            </p:cNvSpPr>
            <p:nvPr/>
          </p:nvSpPr>
          <p:spPr bwMode="auto">
            <a:xfrm>
              <a:off x="720" y="1832"/>
              <a:ext cx="312"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200">
                <a:solidFill>
                  <a:prstClr val="black"/>
                </a:solidFill>
                <a:latin typeface="Times New Roman" pitchFamily="18" charset="0"/>
                <a:cs typeface="Times New Roman" pitchFamily="18" charset="0"/>
              </a:endParaRPr>
            </a:p>
          </p:txBody>
        </p:sp>
        <p:sp>
          <p:nvSpPr>
            <p:cNvPr id="49" name="Line 16"/>
            <p:cNvSpPr>
              <a:spLocks noChangeShapeType="1"/>
            </p:cNvSpPr>
            <p:nvPr/>
          </p:nvSpPr>
          <p:spPr bwMode="auto">
            <a:xfrm>
              <a:off x="1780" y="1824"/>
              <a:ext cx="312"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200">
                <a:solidFill>
                  <a:prstClr val="black"/>
                </a:solidFill>
                <a:latin typeface="Times New Roman" pitchFamily="18" charset="0"/>
                <a:cs typeface="Times New Roman" pitchFamily="18" charset="0"/>
              </a:endParaRPr>
            </a:p>
          </p:txBody>
        </p:sp>
        <p:sp>
          <p:nvSpPr>
            <p:cNvPr id="50" name="Line 17"/>
            <p:cNvSpPr>
              <a:spLocks noChangeShapeType="1"/>
            </p:cNvSpPr>
            <p:nvPr/>
          </p:nvSpPr>
          <p:spPr bwMode="auto">
            <a:xfrm>
              <a:off x="2590" y="1824"/>
              <a:ext cx="312"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200">
                <a:solidFill>
                  <a:prstClr val="black"/>
                </a:solidFill>
                <a:latin typeface="Times New Roman" pitchFamily="18" charset="0"/>
                <a:cs typeface="Times New Roman" pitchFamily="18" charset="0"/>
              </a:endParaRPr>
            </a:p>
          </p:txBody>
        </p:sp>
        <p:sp>
          <p:nvSpPr>
            <p:cNvPr id="51" name="Rectangle 26"/>
            <p:cNvSpPr>
              <a:spLocks noChangeArrowheads="1"/>
            </p:cNvSpPr>
            <p:nvPr/>
          </p:nvSpPr>
          <p:spPr bwMode="auto">
            <a:xfrm>
              <a:off x="2988" y="1696"/>
              <a:ext cx="8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200" b="1" dirty="0" err="1">
                  <a:solidFill>
                    <a:srgbClr val="C0504D"/>
                  </a:solidFill>
                  <a:latin typeface="Times New Roman" pitchFamily="18" charset="0"/>
                  <a:cs typeface="Times New Roman" pitchFamily="18" charset="0"/>
                </a:rPr>
                <a:t>Đại</a:t>
              </a:r>
              <a:r>
                <a:rPr lang="en-US" sz="2200" b="1" dirty="0">
                  <a:solidFill>
                    <a:srgbClr val="C0504D"/>
                  </a:solidFill>
                  <a:latin typeface="Times New Roman" pitchFamily="18" charset="0"/>
                  <a:cs typeface="Times New Roman" pitchFamily="18" charset="0"/>
                </a:rPr>
                <a:t> </a:t>
              </a:r>
              <a:r>
                <a:rPr lang="en-US" sz="2200" b="1" dirty="0" err="1">
                  <a:solidFill>
                    <a:srgbClr val="C0504D"/>
                  </a:solidFill>
                  <a:latin typeface="Times New Roman" pitchFamily="18" charset="0"/>
                  <a:cs typeface="Times New Roman" pitchFamily="18" charset="0"/>
                </a:rPr>
                <a:t>bàng</a:t>
              </a:r>
              <a:endParaRPr lang="en-US" sz="2200" b="1" dirty="0">
                <a:solidFill>
                  <a:srgbClr val="C0504D"/>
                </a:solidFill>
                <a:latin typeface="Times New Roman" pitchFamily="18" charset="0"/>
                <a:cs typeface="Times New Roman" pitchFamily="18" charset="0"/>
              </a:endParaRPr>
            </a:p>
          </p:txBody>
        </p:sp>
      </p:grpSp>
      <p:sp>
        <p:nvSpPr>
          <p:cNvPr id="52" name="Rectangle 44"/>
          <p:cNvSpPr>
            <a:spLocks noChangeArrowheads="1"/>
          </p:cNvSpPr>
          <p:nvPr/>
        </p:nvSpPr>
        <p:spPr bwMode="auto">
          <a:xfrm>
            <a:off x="2104366" y="1691640"/>
            <a:ext cx="914400" cy="365760"/>
          </a:xfrm>
          <a:prstGeom prst="rect">
            <a:avLst/>
          </a:prstGeom>
          <a:ln/>
        </p:spPr>
        <p:style>
          <a:lnRef idx="1">
            <a:schemeClr val="accent2"/>
          </a:lnRef>
          <a:fillRef idx="2">
            <a:schemeClr val="accent2"/>
          </a:fillRef>
          <a:effectRef idx="1">
            <a:schemeClr val="accent2"/>
          </a:effectRef>
          <a:fontRef idx="minor">
            <a:schemeClr val="dk1"/>
          </a:fontRef>
        </p:style>
        <p:txBody>
          <a:bodyPr wrap="none" anchor="ctr"/>
          <a:lstStyle/>
          <a:p>
            <a:pPr algn="ctr"/>
            <a:r>
              <a:rPr lang="en-US" sz="2200" b="1" dirty="0" err="1">
                <a:solidFill>
                  <a:srgbClr val="C0504D"/>
                </a:solidFill>
                <a:latin typeface="Times New Roman" pitchFamily="18" charset="0"/>
                <a:cs typeface="Times New Roman" pitchFamily="18" charset="0"/>
              </a:rPr>
              <a:t>Sâu</a:t>
            </a:r>
            <a:endParaRPr lang="en-US" sz="2200" b="1" dirty="0">
              <a:solidFill>
                <a:srgbClr val="C0504D"/>
              </a:solidFill>
              <a:latin typeface="Times New Roman" pitchFamily="18" charset="0"/>
              <a:cs typeface="Times New Roman" pitchFamily="18" charset="0"/>
            </a:endParaRPr>
          </a:p>
        </p:txBody>
      </p:sp>
      <p:sp>
        <p:nvSpPr>
          <p:cNvPr id="53" name="Rectangle 45"/>
          <p:cNvSpPr>
            <a:spLocks noChangeArrowheads="1"/>
          </p:cNvSpPr>
          <p:nvPr/>
        </p:nvSpPr>
        <p:spPr bwMode="auto">
          <a:xfrm>
            <a:off x="272638" y="3352800"/>
            <a:ext cx="914400" cy="411480"/>
          </a:xfrm>
          <a:prstGeom prst="rect">
            <a:avLst/>
          </a:prstGeom>
          <a:ln/>
        </p:spPr>
        <p:style>
          <a:lnRef idx="1">
            <a:schemeClr val="accent2"/>
          </a:lnRef>
          <a:fillRef idx="2">
            <a:schemeClr val="accent2"/>
          </a:fillRef>
          <a:effectRef idx="1">
            <a:schemeClr val="accent2"/>
          </a:effectRef>
          <a:fontRef idx="minor">
            <a:schemeClr val="dk1"/>
          </a:fontRef>
        </p:style>
        <p:txBody>
          <a:bodyPr wrap="none" anchor="ctr"/>
          <a:lstStyle/>
          <a:p>
            <a:pPr algn="ctr"/>
            <a:r>
              <a:rPr lang="en-US" sz="2200" b="1" dirty="0" err="1">
                <a:solidFill>
                  <a:srgbClr val="C0504D"/>
                </a:solidFill>
                <a:latin typeface="Times New Roman" pitchFamily="18" charset="0"/>
                <a:cs typeface="Times New Roman" pitchFamily="18" charset="0"/>
              </a:rPr>
              <a:t>Sâu</a:t>
            </a:r>
            <a:endParaRPr lang="en-US" sz="2200" b="1" dirty="0">
              <a:solidFill>
                <a:srgbClr val="C0504D"/>
              </a:solidFill>
              <a:latin typeface="Times New Roman" pitchFamily="18" charset="0"/>
              <a:cs typeface="Times New Roman" pitchFamily="18" charset="0"/>
            </a:endParaRPr>
          </a:p>
        </p:txBody>
      </p:sp>
      <p:sp>
        <p:nvSpPr>
          <p:cNvPr id="54" name="Rectangle 46"/>
          <p:cNvSpPr>
            <a:spLocks noChangeArrowheads="1"/>
          </p:cNvSpPr>
          <p:nvPr/>
        </p:nvSpPr>
        <p:spPr bwMode="auto">
          <a:xfrm>
            <a:off x="473034" y="1005840"/>
            <a:ext cx="914400" cy="365760"/>
          </a:xfrm>
          <a:prstGeom prst="rect">
            <a:avLst/>
          </a:prstGeom>
          <a:ln/>
        </p:spPr>
        <p:style>
          <a:lnRef idx="1">
            <a:schemeClr val="accent2"/>
          </a:lnRef>
          <a:fillRef idx="2">
            <a:schemeClr val="accent2"/>
          </a:fillRef>
          <a:effectRef idx="1">
            <a:schemeClr val="accent2"/>
          </a:effectRef>
          <a:fontRef idx="minor">
            <a:schemeClr val="dk1"/>
          </a:fontRef>
        </p:style>
        <p:txBody>
          <a:bodyPr wrap="none" anchor="ctr"/>
          <a:lstStyle/>
          <a:p>
            <a:pPr algn="ctr"/>
            <a:r>
              <a:rPr lang="en-US" sz="2200" b="1" dirty="0" err="1">
                <a:solidFill>
                  <a:srgbClr val="C0504D"/>
                </a:solidFill>
                <a:latin typeface="Times New Roman" pitchFamily="18" charset="0"/>
                <a:cs typeface="Times New Roman" pitchFamily="18" charset="0"/>
              </a:rPr>
              <a:t>Sâu</a:t>
            </a:r>
            <a:endParaRPr lang="en-US" sz="2200" b="1" dirty="0">
              <a:solidFill>
                <a:srgbClr val="C0504D"/>
              </a:solidFill>
              <a:latin typeface="Times New Roman" pitchFamily="18" charset="0"/>
              <a:cs typeface="Times New Roman" pitchFamily="18" charset="0"/>
            </a:endParaRPr>
          </a:p>
        </p:txBody>
      </p:sp>
      <p:sp>
        <p:nvSpPr>
          <p:cNvPr id="55" name="Rectangle 47"/>
          <p:cNvSpPr>
            <a:spLocks noChangeArrowheads="1"/>
          </p:cNvSpPr>
          <p:nvPr/>
        </p:nvSpPr>
        <p:spPr bwMode="auto">
          <a:xfrm>
            <a:off x="3765468" y="1508760"/>
            <a:ext cx="1066800" cy="457200"/>
          </a:xfrm>
          <a:prstGeom prst="rect">
            <a:avLst/>
          </a:prstGeom>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2200" b="1" dirty="0" err="1">
                <a:solidFill>
                  <a:srgbClr val="C0504D"/>
                </a:solidFill>
                <a:latin typeface="Times New Roman" pitchFamily="18" charset="0"/>
                <a:cs typeface="Times New Roman" pitchFamily="18" charset="0"/>
              </a:rPr>
              <a:t>Bọ</a:t>
            </a:r>
            <a:r>
              <a:rPr lang="en-US" sz="2200" b="1" dirty="0">
                <a:solidFill>
                  <a:srgbClr val="C0504D"/>
                </a:solidFill>
                <a:latin typeface="Times New Roman" pitchFamily="18" charset="0"/>
                <a:cs typeface="Times New Roman" pitchFamily="18" charset="0"/>
              </a:rPr>
              <a:t> </a:t>
            </a:r>
            <a:r>
              <a:rPr lang="en-US" sz="2200" b="1" dirty="0" err="1">
                <a:solidFill>
                  <a:srgbClr val="C0504D"/>
                </a:solidFill>
                <a:latin typeface="Times New Roman" pitchFamily="18" charset="0"/>
                <a:cs typeface="Times New Roman" pitchFamily="18" charset="0"/>
              </a:rPr>
              <a:t>ngựa</a:t>
            </a:r>
            <a:endParaRPr lang="en-US" sz="2200" b="1" dirty="0">
              <a:solidFill>
                <a:srgbClr val="C0504D"/>
              </a:solidFill>
              <a:latin typeface="Times New Roman" pitchFamily="18" charset="0"/>
              <a:cs typeface="Times New Roman" pitchFamily="18" charset="0"/>
            </a:endParaRPr>
          </a:p>
        </p:txBody>
      </p:sp>
      <p:sp>
        <p:nvSpPr>
          <p:cNvPr id="56" name="Rectangle 48"/>
          <p:cNvSpPr>
            <a:spLocks noChangeArrowheads="1"/>
          </p:cNvSpPr>
          <p:nvPr/>
        </p:nvSpPr>
        <p:spPr bwMode="auto">
          <a:xfrm>
            <a:off x="2081110" y="990600"/>
            <a:ext cx="1066800" cy="457200"/>
          </a:xfrm>
          <a:prstGeom prst="rect">
            <a:avLst/>
          </a:prstGeom>
          <a:ln/>
        </p:spPr>
        <p:style>
          <a:lnRef idx="1">
            <a:schemeClr val="accent5"/>
          </a:lnRef>
          <a:fillRef idx="2">
            <a:schemeClr val="accent5"/>
          </a:fillRef>
          <a:effectRef idx="1">
            <a:schemeClr val="accent5"/>
          </a:effectRef>
          <a:fontRef idx="minor">
            <a:schemeClr val="dk1"/>
          </a:fontRef>
        </p:style>
        <p:txBody>
          <a:bodyPr wrap="none" anchor="ctr"/>
          <a:lstStyle/>
          <a:p>
            <a:pPr algn="ctr"/>
            <a:r>
              <a:rPr lang="en-US" sz="2200" b="1" dirty="0" err="1">
                <a:solidFill>
                  <a:srgbClr val="C0504D"/>
                </a:solidFill>
                <a:latin typeface="Times New Roman" pitchFamily="18" charset="0"/>
                <a:cs typeface="Times New Roman" pitchFamily="18" charset="0"/>
              </a:rPr>
              <a:t>Bọ</a:t>
            </a:r>
            <a:r>
              <a:rPr lang="en-US" sz="2200" b="1" dirty="0">
                <a:solidFill>
                  <a:srgbClr val="C0504D"/>
                </a:solidFill>
                <a:latin typeface="Times New Roman" pitchFamily="18" charset="0"/>
                <a:cs typeface="Times New Roman" pitchFamily="18" charset="0"/>
              </a:rPr>
              <a:t> </a:t>
            </a:r>
            <a:r>
              <a:rPr lang="en-US" sz="2200" b="1" dirty="0" err="1">
                <a:solidFill>
                  <a:srgbClr val="C0504D"/>
                </a:solidFill>
                <a:latin typeface="Times New Roman" pitchFamily="18" charset="0"/>
                <a:cs typeface="Times New Roman" pitchFamily="18" charset="0"/>
              </a:rPr>
              <a:t>ngựa</a:t>
            </a:r>
            <a:endParaRPr lang="en-US" sz="2200" b="1" dirty="0">
              <a:solidFill>
                <a:srgbClr val="C0504D"/>
              </a:solidFill>
              <a:latin typeface="Times New Roman" pitchFamily="18" charset="0"/>
              <a:cs typeface="Times New Roman" pitchFamily="18" charset="0"/>
            </a:endParaRPr>
          </a:p>
        </p:txBody>
      </p:sp>
      <p:sp>
        <p:nvSpPr>
          <p:cNvPr id="57" name="Rectangle 49"/>
          <p:cNvSpPr>
            <a:spLocks noChangeArrowheads="1"/>
          </p:cNvSpPr>
          <p:nvPr/>
        </p:nvSpPr>
        <p:spPr bwMode="auto">
          <a:xfrm>
            <a:off x="3810000" y="960120"/>
            <a:ext cx="914400" cy="365760"/>
          </a:xfrm>
          <a:prstGeom prst="rect">
            <a:avLst/>
          </a:prstGeom>
          <a:ln/>
        </p:spPr>
        <p:style>
          <a:lnRef idx="1">
            <a:schemeClr val="accent3"/>
          </a:lnRef>
          <a:fillRef idx="2">
            <a:schemeClr val="accent3"/>
          </a:fillRef>
          <a:effectRef idx="1">
            <a:schemeClr val="accent3"/>
          </a:effectRef>
          <a:fontRef idx="minor">
            <a:schemeClr val="dk1"/>
          </a:fontRef>
        </p:style>
        <p:txBody>
          <a:bodyPr wrap="none" anchor="ctr"/>
          <a:lstStyle/>
          <a:p>
            <a:pPr algn="ctr"/>
            <a:r>
              <a:rPr lang="en-US" sz="2200" b="1" dirty="0" err="1">
                <a:solidFill>
                  <a:srgbClr val="C0504D"/>
                </a:solidFill>
                <a:latin typeface="Times New Roman" pitchFamily="18" charset="0"/>
                <a:cs typeface="Times New Roman" pitchFamily="18" charset="0"/>
              </a:rPr>
              <a:t>Rắn</a:t>
            </a:r>
            <a:endParaRPr lang="en-US" sz="2200" b="1" dirty="0">
              <a:solidFill>
                <a:srgbClr val="C0504D"/>
              </a:solidFill>
              <a:latin typeface="Times New Roman" pitchFamily="18" charset="0"/>
              <a:cs typeface="Times New Roman" pitchFamily="18" charset="0"/>
            </a:endParaRPr>
          </a:p>
        </p:txBody>
      </p:sp>
      <p:sp>
        <p:nvSpPr>
          <p:cNvPr id="58" name="Rectangle 50"/>
          <p:cNvSpPr>
            <a:spLocks noChangeArrowheads="1"/>
          </p:cNvSpPr>
          <p:nvPr/>
        </p:nvSpPr>
        <p:spPr bwMode="auto">
          <a:xfrm>
            <a:off x="3810000" y="2240280"/>
            <a:ext cx="914400" cy="365760"/>
          </a:xfrm>
          <a:prstGeom prst="rect">
            <a:avLst/>
          </a:prstGeom>
          <a:ln/>
        </p:spPr>
        <p:style>
          <a:lnRef idx="1">
            <a:schemeClr val="accent3"/>
          </a:lnRef>
          <a:fillRef idx="2">
            <a:schemeClr val="accent3"/>
          </a:fillRef>
          <a:effectRef idx="1">
            <a:schemeClr val="accent3"/>
          </a:effectRef>
          <a:fontRef idx="minor">
            <a:schemeClr val="dk1"/>
          </a:fontRef>
        </p:style>
        <p:txBody>
          <a:bodyPr wrap="none" anchor="ctr"/>
          <a:lstStyle/>
          <a:p>
            <a:pPr algn="ctr"/>
            <a:r>
              <a:rPr lang="en-US" sz="2200" b="1" dirty="0" err="1">
                <a:solidFill>
                  <a:srgbClr val="C0504D"/>
                </a:solidFill>
                <a:latin typeface="Times New Roman" pitchFamily="18" charset="0"/>
                <a:cs typeface="Times New Roman" pitchFamily="18" charset="0"/>
              </a:rPr>
              <a:t>Rắn</a:t>
            </a:r>
            <a:endParaRPr lang="en-US" sz="2200" b="1" dirty="0">
              <a:solidFill>
                <a:srgbClr val="C0504D"/>
              </a:solidFill>
              <a:latin typeface="Times New Roman" pitchFamily="18" charset="0"/>
              <a:cs typeface="Times New Roman" pitchFamily="18" charset="0"/>
            </a:endParaRPr>
          </a:p>
        </p:txBody>
      </p:sp>
      <p:sp>
        <p:nvSpPr>
          <p:cNvPr id="59" name="Rectangle 51"/>
          <p:cNvSpPr>
            <a:spLocks noChangeArrowheads="1"/>
          </p:cNvSpPr>
          <p:nvPr/>
        </p:nvSpPr>
        <p:spPr bwMode="auto">
          <a:xfrm>
            <a:off x="358734" y="1600200"/>
            <a:ext cx="1143000" cy="365760"/>
          </a:xfrm>
          <a:prstGeom prst="rect">
            <a:avLst/>
          </a:prstGeom>
          <a:ln/>
        </p:spPr>
        <p:style>
          <a:lnRef idx="1">
            <a:schemeClr val="accent4"/>
          </a:lnRef>
          <a:fillRef idx="2">
            <a:schemeClr val="accent4"/>
          </a:fillRef>
          <a:effectRef idx="1">
            <a:schemeClr val="accent4"/>
          </a:effectRef>
          <a:fontRef idx="minor">
            <a:schemeClr val="dk1"/>
          </a:fontRef>
        </p:style>
        <p:txBody>
          <a:bodyPr wrap="none" anchor="ctr"/>
          <a:lstStyle/>
          <a:p>
            <a:pPr algn="ctr"/>
            <a:r>
              <a:rPr lang="en-US" sz="2200" b="1" dirty="0" err="1">
                <a:solidFill>
                  <a:srgbClr val="C0504D"/>
                </a:solidFill>
                <a:latin typeface="Times New Roman" pitchFamily="18" charset="0"/>
                <a:cs typeface="Times New Roman" pitchFamily="18" charset="0"/>
              </a:rPr>
              <a:t>Thực</a:t>
            </a:r>
            <a:r>
              <a:rPr lang="en-US" sz="2200" b="1" dirty="0">
                <a:solidFill>
                  <a:srgbClr val="C0504D"/>
                </a:solidFill>
                <a:latin typeface="Times New Roman" pitchFamily="18" charset="0"/>
                <a:cs typeface="Times New Roman" pitchFamily="18" charset="0"/>
              </a:rPr>
              <a:t> </a:t>
            </a:r>
            <a:r>
              <a:rPr lang="en-US" sz="2200" b="1" dirty="0" err="1">
                <a:solidFill>
                  <a:srgbClr val="C0504D"/>
                </a:solidFill>
                <a:latin typeface="Times New Roman" pitchFamily="18" charset="0"/>
                <a:cs typeface="Times New Roman" pitchFamily="18" charset="0"/>
              </a:rPr>
              <a:t>vật</a:t>
            </a:r>
            <a:endParaRPr lang="en-US" sz="2200" b="1" dirty="0">
              <a:solidFill>
                <a:srgbClr val="C0504D"/>
              </a:solidFill>
              <a:latin typeface="Times New Roman" pitchFamily="18" charset="0"/>
              <a:cs typeface="Times New Roman" pitchFamily="18" charset="0"/>
            </a:endParaRPr>
          </a:p>
        </p:txBody>
      </p:sp>
      <p:sp>
        <p:nvSpPr>
          <p:cNvPr id="60" name="Rectangle 52"/>
          <p:cNvSpPr>
            <a:spLocks noChangeArrowheads="1"/>
          </p:cNvSpPr>
          <p:nvPr/>
        </p:nvSpPr>
        <p:spPr bwMode="auto">
          <a:xfrm>
            <a:off x="457200" y="2788920"/>
            <a:ext cx="1143000" cy="457200"/>
          </a:xfrm>
          <a:prstGeom prst="rect">
            <a:avLst/>
          </a:prstGeom>
          <a:ln/>
        </p:spPr>
        <p:style>
          <a:lnRef idx="1">
            <a:schemeClr val="accent4"/>
          </a:lnRef>
          <a:fillRef idx="2">
            <a:schemeClr val="accent4"/>
          </a:fillRef>
          <a:effectRef idx="1">
            <a:schemeClr val="accent4"/>
          </a:effectRef>
          <a:fontRef idx="minor">
            <a:schemeClr val="dk1"/>
          </a:fontRef>
        </p:style>
        <p:txBody>
          <a:bodyPr wrap="none" anchor="ctr"/>
          <a:lstStyle/>
          <a:p>
            <a:pPr algn="ctr"/>
            <a:r>
              <a:rPr lang="en-US" sz="2200" b="1" dirty="0" err="1">
                <a:solidFill>
                  <a:srgbClr val="C0504D"/>
                </a:solidFill>
                <a:latin typeface="Times New Roman" pitchFamily="18" charset="0"/>
                <a:cs typeface="Times New Roman" pitchFamily="18" charset="0"/>
              </a:rPr>
              <a:t>Thực</a:t>
            </a:r>
            <a:r>
              <a:rPr lang="en-US" sz="2200" b="1" dirty="0">
                <a:solidFill>
                  <a:srgbClr val="C0504D"/>
                </a:solidFill>
                <a:latin typeface="Times New Roman" pitchFamily="18" charset="0"/>
                <a:cs typeface="Times New Roman" pitchFamily="18" charset="0"/>
              </a:rPr>
              <a:t> </a:t>
            </a:r>
            <a:r>
              <a:rPr lang="en-US" sz="2200" b="1" dirty="0" err="1">
                <a:solidFill>
                  <a:srgbClr val="C0504D"/>
                </a:solidFill>
                <a:latin typeface="Times New Roman" pitchFamily="18" charset="0"/>
                <a:cs typeface="Times New Roman" pitchFamily="18" charset="0"/>
              </a:rPr>
              <a:t>vật</a:t>
            </a:r>
            <a:endParaRPr lang="en-US" sz="2200" b="1" dirty="0">
              <a:solidFill>
                <a:srgbClr val="C0504D"/>
              </a:solidFill>
              <a:latin typeface="Times New Roman" pitchFamily="18" charset="0"/>
              <a:cs typeface="Times New Roman" pitchFamily="18" charset="0"/>
            </a:endParaRPr>
          </a:p>
        </p:txBody>
      </p:sp>
      <p:sp>
        <p:nvSpPr>
          <p:cNvPr id="61" name="Rectangle 53"/>
          <p:cNvSpPr>
            <a:spLocks noChangeArrowheads="1"/>
          </p:cNvSpPr>
          <p:nvPr/>
        </p:nvSpPr>
        <p:spPr bwMode="auto">
          <a:xfrm>
            <a:off x="381000" y="2240280"/>
            <a:ext cx="1143000" cy="365760"/>
          </a:xfrm>
          <a:prstGeom prst="rect">
            <a:avLst/>
          </a:prstGeom>
          <a:ln/>
        </p:spPr>
        <p:style>
          <a:lnRef idx="1">
            <a:schemeClr val="accent4"/>
          </a:lnRef>
          <a:fillRef idx="2">
            <a:schemeClr val="accent4"/>
          </a:fillRef>
          <a:effectRef idx="1">
            <a:schemeClr val="accent4"/>
          </a:effectRef>
          <a:fontRef idx="minor">
            <a:schemeClr val="dk1"/>
          </a:fontRef>
        </p:style>
        <p:txBody>
          <a:bodyPr wrap="none" anchor="ctr"/>
          <a:lstStyle/>
          <a:p>
            <a:pPr algn="ctr"/>
            <a:r>
              <a:rPr lang="en-US" sz="2200" b="1" dirty="0" err="1">
                <a:solidFill>
                  <a:srgbClr val="C0504D"/>
                </a:solidFill>
                <a:latin typeface="Times New Roman" pitchFamily="18" charset="0"/>
                <a:cs typeface="Times New Roman" pitchFamily="18" charset="0"/>
              </a:rPr>
              <a:t>Thực</a:t>
            </a:r>
            <a:r>
              <a:rPr lang="en-US" sz="2200" b="1" dirty="0">
                <a:solidFill>
                  <a:srgbClr val="C0504D"/>
                </a:solidFill>
                <a:latin typeface="Times New Roman" pitchFamily="18" charset="0"/>
                <a:cs typeface="Times New Roman" pitchFamily="18" charset="0"/>
              </a:rPr>
              <a:t> </a:t>
            </a:r>
            <a:r>
              <a:rPr lang="en-US" sz="2200" b="1" dirty="0" err="1">
                <a:solidFill>
                  <a:srgbClr val="C0504D"/>
                </a:solidFill>
                <a:latin typeface="Times New Roman" pitchFamily="18" charset="0"/>
                <a:cs typeface="Times New Roman" pitchFamily="18" charset="0"/>
              </a:rPr>
              <a:t>vật</a:t>
            </a:r>
            <a:endParaRPr lang="en-US" sz="2200" b="1" dirty="0">
              <a:solidFill>
                <a:srgbClr val="C0504D"/>
              </a:solidFill>
              <a:latin typeface="Times New Roman" pitchFamily="18" charset="0"/>
              <a:cs typeface="Times New Roman" pitchFamily="18" charset="0"/>
            </a:endParaRPr>
          </a:p>
        </p:txBody>
      </p:sp>
      <p:sp>
        <p:nvSpPr>
          <p:cNvPr id="62" name="Rectangle 54"/>
          <p:cNvSpPr>
            <a:spLocks noChangeArrowheads="1"/>
          </p:cNvSpPr>
          <p:nvPr/>
        </p:nvSpPr>
        <p:spPr bwMode="auto">
          <a:xfrm>
            <a:off x="2065319" y="2240280"/>
            <a:ext cx="982683" cy="457200"/>
          </a:xfrm>
          <a:prstGeom prst="rect">
            <a:avLst/>
          </a:prstGeom>
          <a:ln/>
        </p:spPr>
        <p:style>
          <a:lnRef idx="1">
            <a:schemeClr val="accent1"/>
          </a:lnRef>
          <a:fillRef idx="2">
            <a:schemeClr val="accent1"/>
          </a:fillRef>
          <a:effectRef idx="1">
            <a:schemeClr val="accent1"/>
          </a:effectRef>
          <a:fontRef idx="minor">
            <a:schemeClr val="dk1"/>
          </a:fontRef>
        </p:style>
        <p:txBody>
          <a:bodyPr wrap="none" anchor="ctr"/>
          <a:lstStyle/>
          <a:p>
            <a:pPr algn="ctr"/>
            <a:r>
              <a:rPr lang="en-US" sz="2200" b="1" dirty="0" err="1">
                <a:solidFill>
                  <a:srgbClr val="C0504D"/>
                </a:solidFill>
                <a:latin typeface="Times New Roman" pitchFamily="18" charset="0"/>
                <a:cs typeface="Times New Roman" pitchFamily="18" charset="0"/>
              </a:rPr>
              <a:t>Chuột</a:t>
            </a:r>
            <a:endParaRPr lang="en-US" sz="2200" b="1" dirty="0">
              <a:solidFill>
                <a:srgbClr val="C0504D"/>
              </a:solidFill>
              <a:latin typeface="Times New Roman" pitchFamily="18" charset="0"/>
              <a:cs typeface="Times New Roman" pitchFamily="18" charset="0"/>
            </a:endParaRPr>
          </a:p>
        </p:txBody>
      </p:sp>
      <p:sp>
        <p:nvSpPr>
          <p:cNvPr id="63" name="Rectangle 55"/>
          <p:cNvSpPr>
            <a:spLocks noChangeArrowheads="1"/>
          </p:cNvSpPr>
          <p:nvPr/>
        </p:nvSpPr>
        <p:spPr bwMode="auto">
          <a:xfrm>
            <a:off x="1905000" y="3307080"/>
            <a:ext cx="990600" cy="457200"/>
          </a:xfrm>
          <a:prstGeom prst="rect">
            <a:avLst/>
          </a:prstGeom>
          <a:ln/>
        </p:spPr>
        <p:style>
          <a:lnRef idx="1">
            <a:schemeClr val="accent1"/>
          </a:lnRef>
          <a:fillRef idx="2">
            <a:schemeClr val="accent1"/>
          </a:fillRef>
          <a:effectRef idx="1">
            <a:schemeClr val="accent1"/>
          </a:effectRef>
          <a:fontRef idx="minor">
            <a:schemeClr val="dk1"/>
          </a:fontRef>
        </p:style>
        <p:txBody>
          <a:bodyPr wrap="none" anchor="ctr"/>
          <a:lstStyle/>
          <a:p>
            <a:pPr algn="ctr"/>
            <a:r>
              <a:rPr lang="en-US" sz="2200" b="1" dirty="0" err="1">
                <a:solidFill>
                  <a:srgbClr val="C0504D"/>
                </a:solidFill>
                <a:latin typeface="Times New Roman" pitchFamily="18" charset="0"/>
                <a:cs typeface="Times New Roman" pitchFamily="18" charset="0"/>
              </a:rPr>
              <a:t>Chuột</a:t>
            </a:r>
            <a:endParaRPr lang="en-US" sz="2200" b="1" dirty="0">
              <a:solidFill>
                <a:srgbClr val="C0504D"/>
              </a:solidFill>
              <a:latin typeface="Times New Roman" pitchFamily="18" charset="0"/>
              <a:cs typeface="Times New Roman" pitchFamily="18" charset="0"/>
            </a:endParaRPr>
          </a:p>
        </p:txBody>
      </p:sp>
      <p:sp>
        <p:nvSpPr>
          <p:cNvPr id="64" name="Rectangle 56"/>
          <p:cNvSpPr>
            <a:spLocks noChangeArrowheads="1"/>
          </p:cNvSpPr>
          <p:nvPr/>
        </p:nvSpPr>
        <p:spPr bwMode="auto">
          <a:xfrm>
            <a:off x="685800" y="3794760"/>
            <a:ext cx="464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200" b="1" dirty="0" err="1">
                <a:solidFill>
                  <a:prstClr val="black"/>
                </a:solidFill>
                <a:latin typeface="Times New Roman" pitchFamily="18" charset="0"/>
                <a:cs typeface="Times New Roman" pitchFamily="18" charset="0"/>
              </a:rPr>
              <a:t>Sơ</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đồ</a:t>
            </a:r>
            <a:r>
              <a:rPr lang="en-US" sz="2200" b="1" dirty="0">
                <a:solidFill>
                  <a:prstClr val="black"/>
                </a:solidFill>
                <a:latin typeface="Times New Roman" pitchFamily="18" charset="0"/>
                <a:cs typeface="Times New Roman" pitchFamily="18" charset="0"/>
              </a:rPr>
              <a:t> </a:t>
            </a:r>
            <a:r>
              <a:rPr lang="en-US" sz="2200" b="1" i="1" dirty="0" err="1">
                <a:solidFill>
                  <a:srgbClr val="FF0000"/>
                </a:solidFill>
                <a:latin typeface="Times New Roman" pitchFamily="18" charset="0"/>
                <a:cs typeface="Times New Roman" pitchFamily="18" charset="0"/>
              </a:rPr>
              <a:t>lưới</a:t>
            </a:r>
            <a:r>
              <a:rPr lang="en-US" sz="2200" b="1" i="1" dirty="0">
                <a:solidFill>
                  <a:srgbClr val="FF0000"/>
                </a:solidFill>
                <a:latin typeface="Times New Roman" pitchFamily="18" charset="0"/>
                <a:cs typeface="Times New Roman" pitchFamily="18" charset="0"/>
              </a:rPr>
              <a:t> </a:t>
            </a:r>
            <a:r>
              <a:rPr lang="en-US" sz="2200" b="1" i="1" dirty="0" err="1">
                <a:solidFill>
                  <a:srgbClr val="FF0000"/>
                </a:solidFill>
                <a:latin typeface="Times New Roman" pitchFamily="18" charset="0"/>
                <a:cs typeface="Times New Roman" pitchFamily="18" charset="0"/>
              </a:rPr>
              <a:t>thức</a:t>
            </a:r>
            <a:r>
              <a:rPr lang="en-US" sz="2200" b="1" i="1" dirty="0">
                <a:solidFill>
                  <a:srgbClr val="FF0000"/>
                </a:solidFill>
                <a:latin typeface="Times New Roman" pitchFamily="18" charset="0"/>
                <a:cs typeface="Times New Roman" pitchFamily="18" charset="0"/>
              </a:rPr>
              <a:t> </a:t>
            </a:r>
            <a:r>
              <a:rPr lang="en-US" sz="2200" b="1" i="1" dirty="0" err="1">
                <a:solidFill>
                  <a:srgbClr val="FF0000"/>
                </a:solidFill>
                <a:latin typeface="Times New Roman" pitchFamily="18" charset="0"/>
                <a:cs typeface="Times New Roman" pitchFamily="18" charset="0"/>
              </a:rPr>
              <a:t>ăn</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của</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hệ</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sinh</a:t>
            </a:r>
            <a:r>
              <a:rPr lang="en-US" sz="2200" b="1" dirty="0">
                <a:solidFill>
                  <a:prstClr val="black"/>
                </a:solidFill>
                <a:latin typeface="Times New Roman" pitchFamily="18" charset="0"/>
                <a:cs typeface="Times New Roman" pitchFamily="18" charset="0"/>
              </a:rPr>
              <a:t> </a:t>
            </a:r>
            <a:r>
              <a:rPr lang="en-US" sz="2200" b="1" dirty="0" err="1">
                <a:solidFill>
                  <a:prstClr val="black"/>
                </a:solidFill>
                <a:latin typeface="Times New Roman" pitchFamily="18" charset="0"/>
                <a:cs typeface="Times New Roman" pitchFamily="18" charset="0"/>
              </a:rPr>
              <a:t>thái</a:t>
            </a:r>
            <a:r>
              <a:rPr lang="en-US" sz="2200" b="1" dirty="0">
                <a:solidFill>
                  <a:prstClr val="black"/>
                </a:solidFill>
                <a:latin typeface="Times New Roman" pitchFamily="18" charset="0"/>
                <a:cs typeface="Times New Roman" pitchFamily="18" charset="0"/>
              </a:rPr>
              <a:t>:</a:t>
            </a:r>
          </a:p>
        </p:txBody>
      </p:sp>
      <p:sp>
        <p:nvSpPr>
          <p:cNvPr id="65" name="AutoShape 57"/>
          <p:cNvSpPr>
            <a:spLocks noChangeArrowheads="1"/>
          </p:cNvSpPr>
          <p:nvPr/>
        </p:nvSpPr>
        <p:spPr bwMode="auto">
          <a:xfrm>
            <a:off x="0" y="3886200"/>
            <a:ext cx="533400" cy="274320"/>
          </a:xfrm>
          <a:prstGeom prst="notchedRightArrow">
            <a:avLst>
              <a:gd name="adj1" fmla="val 50000"/>
              <a:gd name="adj2" fmla="val 58333"/>
            </a:avLst>
          </a:prstGeom>
          <a:solidFill>
            <a:srgbClr val="FF0000"/>
          </a:solidFill>
          <a:ln w="9525">
            <a:solidFill>
              <a:schemeClr val="tx1"/>
            </a:solidFill>
            <a:miter lim="800000"/>
            <a:headEnd/>
            <a:tailEnd/>
          </a:ln>
        </p:spPr>
        <p:txBody>
          <a:bodyPr wrap="none" anchor="ctr"/>
          <a:lstStyle/>
          <a:p>
            <a:endParaRPr lang="vi-VN" sz="2200">
              <a:solidFill>
                <a:prstClr val="black"/>
              </a:solidFill>
              <a:latin typeface="Times New Roman" pitchFamily="18" charset="0"/>
              <a:cs typeface="Times New Roman" pitchFamily="18" charset="0"/>
            </a:endParaRPr>
          </a:p>
        </p:txBody>
      </p:sp>
      <p:grpSp>
        <p:nvGrpSpPr>
          <p:cNvPr id="66" name="Group 85"/>
          <p:cNvGrpSpPr>
            <a:grpSpLocks/>
          </p:cNvGrpSpPr>
          <p:nvPr/>
        </p:nvGrpSpPr>
        <p:grpSpPr bwMode="auto">
          <a:xfrm>
            <a:off x="152400" y="4434840"/>
            <a:ext cx="8763000" cy="2377440"/>
            <a:chOff x="96" y="2784"/>
            <a:chExt cx="5520" cy="1248"/>
          </a:xfrm>
        </p:grpSpPr>
        <p:grpSp>
          <p:nvGrpSpPr>
            <p:cNvPr id="67" name="Group 83"/>
            <p:cNvGrpSpPr>
              <a:grpSpLocks/>
            </p:cNvGrpSpPr>
            <p:nvPr/>
          </p:nvGrpSpPr>
          <p:grpSpPr bwMode="auto">
            <a:xfrm>
              <a:off x="96" y="2784"/>
              <a:ext cx="5520" cy="1248"/>
              <a:chOff x="96" y="2784"/>
              <a:chExt cx="5520" cy="1248"/>
            </a:xfrm>
          </p:grpSpPr>
          <p:sp>
            <p:nvSpPr>
              <p:cNvPr id="69" name="Rectangle 58"/>
              <p:cNvSpPr>
                <a:spLocks noChangeArrowheads="1"/>
              </p:cNvSpPr>
              <p:nvPr/>
            </p:nvSpPr>
            <p:spPr bwMode="auto">
              <a:xfrm>
                <a:off x="2304" y="2784"/>
                <a:ext cx="67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200" b="1">
                    <a:solidFill>
                      <a:srgbClr val="C0504D"/>
                    </a:solidFill>
                    <a:latin typeface="Times New Roman" pitchFamily="18" charset="0"/>
                    <a:cs typeface="Times New Roman" pitchFamily="18" charset="0"/>
                  </a:rPr>
                  <a:t>Bọ ngựa</a:t>
                </a:r>
              </a:p>
            </p:txBody>
          </p:sp>
          <p:sp>
            <p:nvSpPr>
              <p:cNvPr id="70" name="Rectangle 59"/>
              <p:cNvSpPr>
                <a:spLocks noChangeArrowheads="1"/>
              </p:cNvSpPr>
              <p:nvPr/>
            </p:nvSpPr>
            <p:spPr bwMode="auto">
              <a:xfrm>
                <a:off x="96" y="3312"/>
                <a:ext cx="72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200" b="1">
                    <a:solidFill>
                      <a:srgbClr val="C0504D"/>
                    </a:solidFill>
                    <a:latin typeface="Times New Roman" pitchFamily="18" charset="0"/>
                    <a:cs typeface="Times New Roman" pitchFamily="18" charset="0"/>
                  </a:rPr>
                  <a:t>Thực vật</a:t>
                </a:r>
              </a:p>
            </p:txBody>
          </p:sp>
          <p:sp>
            <p:nvSpPr>
              <p:cNvPr id="71" name="Rectangle 60"/>
              <p:cNvSpPr>
                <a:spLocks noChangeArrowheads="1"/>
              </p:cNvSpPr>
              <p:nvPr/>
            </p:nvSpPr>
            <p:spPr bwMode="auto">
              <a:xfrm>
                <a:off x="1200" y="2832"/>
                <a:ext cx="5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200" b="1">
                    <a:solidFill>
                      <a:srgbClr val="C0504D"/>
                    </a:solidFill>
                    <a:latin typeface="Times New Roman" pitchFamily="18" charset="0"/>
                    <a:cs typeface="Times New Roman" pitchFamily="18" charset="0"/>
                  </a:rPr>
                  <a:t>Sâu</a:t>
                </a:r>
              </a:p>
            </p:txBody>
          </p:sp>
          <p:sp>
            <p:nvSpPr>
              <p:cNvPr id="72" name="Rectangle 61"/>
              <p:cNvSpPr>
                <a:spLocks noChangeArrowheads="1"/>
              </p:cNvSpPr>
              <p:nvPr/>
            </p:nvSpPr>
            <p:spPr bwMode="auto">
              <a:xfrm>
                <a:off x="1200" y="3312"/>
                <a:ext cx="5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200" b="1">
                    <a:solidFill>
                      <a:srgbClr val="C0504D"/>
                    </a:solidFill>
                    <a:latin typeface="Times New Roman" pitchFamily="18" charset="0"/>
                    <a:cs typeface="Times New Roman" pitchFamily="18" charset="0"/>
                  </a:rPr>
                  <a:t>Chuột</a:t>
                </a:r>
              </a:p>
            </p:txBody>
          </p:sp>
          <p:sp>
            <p:nvSpPr>
              <p:cNvPr id="73" name="Rectangle 62"/>
              <p:cNvSpPr>
                <a:spLocks noChangeArrowheads="1"/>
              </p:cNvSpPr>
              <p:nvPr/>
            </p:nvSpPr>
            <p:spPr bwMode="auto">
              <a:xfrm>
                <a:off x="1200" y="3840"/>
                <a:ext cx="5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200" b="1" dirty="0" err="1">
                    <a:solidFill>
                      <a:srgbClr val="C0504D"/>
                    </a:solidFill>
                    <a:latin typeface="Times New Roman" pitchFamily="18" charset="0"/>
                    <a:cs typeface="Times New Roman" pitchFamily="18" charset="0"/>
                  </a:rPr>
                  <a:t>Hươu</a:t>
                </a:r>
                <a:endParaRPr lang="en-US" sz="2200" b="1" dirty="0">
                  <a:solidFill>
                    <a:srgbClr val="C0504D"/>
                  </a:solidFill>
                  <a:latin typeface="Times New Roman" pitchFamily="18" charset="0"/>
                  <a:cs typeface="Times New Roman" pitchFamily="18" charset="0"/>
                </a:endParaRPr>
              </a:p>
            </p:txBody>
          </p:sp>
          <p:sp>
            <p:nvSpPr>
              <p:cNvPr id="74" name="Rectangle 63"/>
              <p:cNvSpPr>
                <a:spLocks noChangeArrowheads="1"/>
              </p:cNvSpPr>
              <p:nvPr/>
            </p:nvSpPr>
            <p:spPr bwMode="auto">
              <a:xfrm>
                <a:off x="3456" y="3840"/>
                <a:ext cx="5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200" b="1" dirty="0" err="1">
                    <a:solidFill>
                      <a:srgbClr val="C0504D"/>
                    </a:solidFill>
                    <a:latin typeface="Times New Roman" pitchFamily="18" charset="0"/>
                    <a:cs typeface="Times New Roman" pitchFamily="18" charset="0"/>
                  </a:rPr>
                  <a:t>Hổ</a:t>
                </a:r>
                <a:endParaRPr lang="en-US" sz="2200" b="1" dirty="0">
                  <a:solidFill>
                    <a:srgbClr val="C0504D"/>
                  </a:solidFill>
                  <a:latin typeface="Times New Roman" pitchFamily="18" charset="0"/>
                  <a:cs typeface="Times New Roman" pitchFamily="18" charset="0"/>
                </a:endParaRPr>
              </a:p>
            </p:txBody>
          </p:sp>
          <p:sp>
            <p:nvSpPr>
              <p:cNvPr id="75" name="Rectangle 64"/>
              <p:cNvSpPr>
                <a:spLocks noChangeArrowheads="1"/>
              </p:cNvSpPr>
              <p:nvPr/>
            </p:nvSpPr>
            <p:spPr bwMode="auto">
              <a:xfrm>
                <a:off x="2304" y="3312"/>
                <a:ext cx="5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200" b="1">
                    <a:solidFill>
                      <a:srgbClr val="C0504D"/>
                    </a:solidFill>
                    <a:latin typeface="Times New Roman" pitchFamily="18" charset="0"/>
                    <a:cs typeface="Times New Roman" pitchFamily="18" charset="0"/>
                  </a:rPr>
                  <a:t>Cầy</a:t>
                </a:r>
              </a:p>
            </p:txBody>
          </p:sp>
          <p:sp>
            <p:nvSpPr>
              <p:cNvPr id="76" name="Rectangle 65"/>
              <p:cNvSpPr>
                <a:spLocks noChangeArrowheads="1"/>
              </p:cNvSpPr>
              <p:nvPr/>
            </p:nvSpPr>
            <p:spPr bwMode="auto">
              <a:xfrm>
                <a:off x="3456" y="2832"/>
                <a:ext cx="5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200" b="1">
                    <a:solidFill>
                      <a:srgbClr val="C0504D"/>
                    </a:solidFill>
                    <a:latin typeface="Times New Roman" pitchFamily="18" charset="0"/>
                    <a:cs typeface="Times New Roman" pitchFamily="18" charset="0"/>
                  </a:rPr>
                  <a:t>Rắn</a:t>
                </a:r>
              </a:p>
            </p:txBody>
          </p:sp>
          <p:sp>
            <p:nvSpPr>
              <p:cNvPr id="77" name="Rectangle 66"/>
              <p:cNvSpPr>
                <a:spLocks noChangeArrowheads="1"/>
              </p:cNvSpPr>
              <p:nvPr/>
            </p:nvSpPr>
            <p:spPr bwMode="auto">
              <a:xfrm>
                <a:off x="3360" y="3312"/>
                <a:ext cx="8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200" b="1">
                    <a:solidFill>
                      <a:srgbClr val="C0504D"/>
                    </a:solidFill>
                    <a:latin typeface="Times New Roman" pitchFamily="18" charset="0"/>
                    <a:cs typeface="Times New Roman" pitchFamily="18" charset="0"/>
                  </a:rPr>
                  <a:t>Đại bàng</a:t>
                </a:r>
              </a:p>
            </p:txBody>
          </p:sp>
          <p:sp>
            <p:nvSpPr>
              <p:cNvPr id="78" name="Rectangle 67"/>
              <p:cNvSpPr>
                <a:spLocks noChangeArrowheads="1"/>
              </p:cNvSpPr>
              <p:nvPr/>
            </p:nvSpPr>
            <p:spPr bwMode="auto">
              <a:xfrm>
                <a:off x="4752" y="3312"/>
                <a:ext cx="8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200" b="1">
                    <a:solidFill>
                      <a:srgbClr val="C0504D"/>
                    </a:solidFill>
                    <a:latin typeface="Times New Roman" pitchFamily="18" charset="0"/>
                    <a:cs typeface="Times New Roman" pitchFamily="18" charset="0"/>
                  </a:rPr>
                  <a:t>Vi sinh vật</a:t>
                </a:r>
              </a:p>
            </p:txBody>
          </p:sp>
          <p:sp>
            <p:nvSpPr>
              <p:cNvPr id="79" name="Line 69"/>
              <p:cNvSpPr>
                <a:spLocks noChangeShapeType="1"/>
              </p:cNvSpPr>
              <p:nvPr/>
            </p:nvSpPr>
            <p:spPr bwMode="auto">
              <a:xfrm flipV="1">
                <a:off x="864" y="3024"/>
                <a:ext cx="336" cy="24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200">
                  <a:solidFill>
                    <a:prstClr val="black"/>
                  </a:solidFill>
                  <a:latin typeface="Times New Roman" pitchFamily="18" charset="0"/>
                  <a:cs typeface="Times New Roman" pitchFamily="18" charset="0"/>
                </a:endParaRPr>
              </a:p>
            </p:txBody>
          </p:sp>
          <p:sp>
            <p:nvSpPr>
              <p:cNvPr id="80" name="Line 70"/>
              <p:cNvSpPr>
                <a:spLocks noChangeShapeType="1"/>
              </p:cNvSpPr>
              <p:nvPr/>
            </p:nvSpPr>
            <p:spPr bwMode="auto">
              <a:xfrm>
                <a:off x="864" y="3408"/>
                <a:ext cx="288"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200">
                  <a:solidFill>
                    <a:prstClr val="black"/>
                  </a:solidFill>
                  <a:latin typeface="Times New Roman" pitchFamily="18" charset="0"/>
                  <a:cs typeface="Times New Roman" pitchFamily="18" charset="0"/>
                </a:endParaRPr>
              </a:p>
            </p:txBody>
          </p:sp>
          <p:sp>
            <p:nvSpPr>
              <p:cNvPr id="81" name="Line 71"/>
              <p:cNvSpPr>
                <a:spLocks noChangeShapeType="1"/>
              </p:cNvSpPr>
              <p:nvPr/>
            </p:nvSpPr>
            <p:spPr bwMode="auto">
              <a:xfrm>
                <a:off x="1872" y="3408"/>
                <a:ext cx="288"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200">
                  <a:solidFill>
                    <a:prstClr val="black"/>
                  </a:solidFill>
                  <a:latin typeface="Times New Roman" pitchFamily="18" charset="0"/>
                  <a:cs typeface="Times New Roman" pitchFamily="18" charset="0"/>
                </a:endParaRPr>
              </a:p>
            </p:txBody>
          </p:sp>
          <p:sp>
            <p:nvSpPr>
              <p:cNvPr id="82" name="Line 72"/>
              <p:cNvSpPr>
                <a:spLocks noChangeShapeType="1"/>
              </p:cNvSpPr>
              <p:nvPr/>
            </p:nvSpPr>
            <p:spPr bwMode="auto">
              <a:xfrm>
                <a:off x="2976" y="3408"/>
                <a:ext cx="288"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200">
                  <a:solidFill>
                    <a:prstClr val="black"/>
                  </a:solidFill>
                  <a:latin typeface="Times New Roman" pitchFamily="18" charset="0"/>
                  <a:cs typeface="Times New Roman" pitchFamily="18" charset="0"/>
                </a:endParaRPr>
              </a:p>
            </p:txBody>
          </p:sp>
          <p:sp>
            <p:nvSpPr>
              <p:cNvPr id="83" name="Line 73"/>
              <p:cNvSpPr>
                <a:spLocks noChangeShapeType="1"/>
              </p:cNvSpPr>
              <p:nvPr/>
            </p:nvSpPr>
            <p:spPr bwMode="auto">
              <a:xfrm>
                <a:off x="4272" y="3408"/>
                <a:ext cx="43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200">
                  <a:solidFill>
                    <a:prstClr val="black"/>
                  </a:solidFill>
                  <a:latin typeface="Times New Roman" pitchFamily="18" charset="0"/>
                  <a:cs typeface="Times New Roman" pitchFamily="18" charset="0"/>
                </a:endParaRPr>
              </a:p>
            </p:txBody>
          </p:sp>
          <p:sp>
            <p:nvSpPr>
              <p:cNvPr id="84" name="Line 74"/>
              <p:cNvSpPr>
                <a:spLocks noChangeShapeType="1"/>
              </p:cNvSpPr>
              <p:nvPr/>
            </p:nvSpPr>
            <p:spPr bwMode="auto">
              <a:xfrm>
                <a:off x="1872" y="2928"/>
                <a:ext cx="288"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200">
                  <a:solidFill>
                    <a:prstClr val="black"/>
                  </a:solidFill>
                  <a:latin typeface="Times New Roman" pitchFamily="18" charset="0"/>
                  <a:cs typeface="Times New Roman" pitchFamily="18" charset="0"/>
                </a:endParaRPr>
              </a:p>
            </p:txBody>
          </p:sp>
          <p:sp>
            <p:nvSpPr>
              <p:cNvPr id="85" name="Line 75"/>
              <p:cNvSpPr>
                <a:spLocks noChangeShapeType="1"/>
              </p:cNvSpPr>
              <p:nvPr/>
            </p:nvSpPr>
            <p:spPr bwMode="auto">
              <a:xfrm>
                <a:off x="3072" y="2928"/>
                <a:ext cx="288"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200">
                  <a:solidFill>
                    <a:prstClr val="black"/>
                  </a:solidFill>
                  <a:latin typeface="Times New Roman" pitchFamily="18" charset="0"/>
                  <a:cs typeface="Times New Roman" pitchFamily="18" charset="0"/>
                </a:endParaRPr>
              </a:p>
            </p:txBody>
          </p:sp>
          <p:sp>
            <p:nvSpPr>
              <p:cNvPr id="86" name="Line 76"/>
              <p:cNvSpPr>
                <a:spLocks noChangeShapeType="1"/>
              </p:cNvSpPr>
              <p:nvPr/>
            </p:nvSpPr>
            <p:spPr bwMode="auto">
              <a:xfrm>
                <a:off x="1872" y="3936"/>
                <a:ext cx="144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200">
                  <a:solidFill>
                    <a:prstClr val="black"/>
                  </a:solidFill>
                  <a:latin typeface="Times New Roman" pitchFamily="18" charset="0"/>
                  <a:cs typeface="Times New Roman" pitchFamily="18" charset="0"/>
                </a:endParaRPr>
              </a:p>
            </p:txBody>
          </p:sp>
          <p:sp>
            <p:nvSpPr>
              <p:cNvPr id="87" name="Line 77"/>
              <p:cNvSpPr>
                <a:spLocks noChangeShapeType="1"/>
              </p:cNvSpPr>
              <p:nvPr/>
            </p:nvSpPr>
            <p:spPr bwMode="auto">
              <a:xfrm>
                <a:off x="864" y="3456"/>
                <a:ext cx="288" cy="43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200">
                  <a:solidFill>
                    <a:prstClr val="black"/>
                  </a:solidFill>
                  <a:latin typeface="Times New Roman" pitchFamily="18" charset="0"/>
                  <a:cs typeface="Times New Roman" pitchFamily="18" charset="0"/>
                </a:endParaRPr>
              </a:p>
            </p:txBody>
          </p:sp>
          <p:sp>
            <p:nvSpPr>
              <p:cNvPr id="88" name="Line 78"/>
              <p:cNvSpPr>
                <a:spLocks noChangeShapeType="1"/>
              </p:cNvSpPr>
              <p:nvPr/>
            </p:nvSpPr>
            <p:spPr bwMode="auto">
              <a:xfrm>
                <a:off x="4032" y="2976"/>
                <a:ext cx="624" cy="33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200">
                  <a:solidFill>
                    <a:prstClr val="black"/>
                  </a:solidFill>
                  <a:latin typeface="Times New Roman" pitchFamily="18" charset="0"/>
                  <a:cs typeface="Times New Roman" pitchFamily="18" charset="0"/>
                </a:endParaRPr>
              </a:p>
            </p:txBody>
          </p:sp>
          <p:sp>
            <p:nvSpPr>
              <p:cNvPr id="89" name="Line 79"/>
              <p:cNvSpPr>
                <a:spLocks noChangeShapeType="1"/>
              </p:cNvSpPr>
              <p:nvPr/>
            </p:nvSpPr>
            <p:spPr bwMode="auto">
              <a:xfrm flipV="1">
                <a:off x="4080" y="3504"/>
                <a:ext cx="624" cy="48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200">
                  <a:solidFill>
                    <a:prstClr val="black"/>
                  </a:solidFill>
                  <a:latin typeface="Times New Roman" pitchFamily="18" charset="0"/>
                  <a:cs typeface="Times New Roman" pitchFamily="18" charset="0"/>
                </a:endParaRPr>
              </a:p>
            </p:txBody>
          </p:sp>
          <p:sp>
            <p:nvSpPr>
              <p:cNvPr id="90" name="Line 80"/>
              <p:cNvSpPr>
                <a:spLocks noChangeShapeType="1"/>
              </p:cNvSpPr>
              <p:nvPr/>
            </p:nvSpPr>
            <p:spPr bwMode="auto">
              <a:xfrm>
                <a:off x="1776" y="2976"/>
                <a:ext cx="624" cy="33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200">
                  <a:solidFill>
                    <a:prstClr val="black"/>
                  </a:solidFill>
                  <a:latin typeface="Times New Roman" pitchFamily="18" charset="0"/>
                  <a:cs typeface="Times New Roman" pitchFamily="18" charset="0"/>
                </a:endParaRPr>
              </a:p>
            </p:txBody>
          </p:sp>
          <p:sp>
            <p:nvSpPr>
              <p:cNvPr id="91" name="Line 81"/>
              <p:cNvSpPr>
                <a:spLocks noChangeShapeType="1"/>
              </p:cNvSpPr>
              <p:nvPr/>
            </p:nvSpPr>
            <p:spPr bwMode="auto">
              <a:xfrm>
                <a:off x="2784" y="3552"/>
                <a:ext cx="624" cy="33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200">
                  <a:solidFill>
                    <a:prstClr val="black"/>
                  </a:solidFill>
                  <a:latin typeface="Times New Roman" pitchFamily="18" charset="0"/>
                  <a:cs typeface="Times New Roman" pitchFamily="18" charset="0"/>
                </a:endParaRPr>
              </a:p>
            </p:txBody>
          </p:sp>
          <p:sp>
            <p:nvSpPr>
              <p:cNvPr id="92" name="Line 82"/>
              <p:cNvSpPr>
                <a:spLocks noChangeShapeType="1"/>
              </p:cNvSpPr>
              <p:nvPr/>
            </p:nvSpPr>
            <p:spPr bwMode="auto">
              <a:xfrm flipV="1">
                <a:off x="1824" y="2976"/>
                <a:ext cx="1632" cy="38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200">
                  <a:solidFill>
                    <a:prstClr val="black"/>
                  </a:solidFill>
                  <a:latin typeface="Times New Roman" pitchFamily="18" charset="0"/>
                  <a:cs typeface="Times New Roman" pitchFamily="18" charset="0"/>
                </a:endParaRPr>
              </a:p>
            </p:txBody>
          </p:sp>
        </p:grpSp>
        <p:sp>
          <p:nvSpPr>
            <p:cNvPr id="68" name="Line 84"/>
            <p:cNvSpPr>
              <a:spLocks noChangeShapeType="1"/>
            </p:cNvSpPr>
            <p:nvPr/>
          </p:nvSpPr>
          <p:spPr bwMode="auto">
            <a:xfrm>
              <a:off x="1536" y="3056"/>
              <a:ext cx="0" cy="2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200">
                <a:solidFill>
                  <a:prstClr val="black"/>
                </a:solidFill>
                <a:latin typeface="Times New Roman" pitchFamily="18" charset="0"/>
                <a:cs typeface="Times New Roman" pitchFamily="18" charset="0"/>
              </a:endParaRPr>
            </a:p>
          </p:txBody>
        </p:sp>
      </p:grpSp>
      <p:sp>
        <p:nvSpPr>
          <p:cNvPr id="93" name="Oval 92"/>
          <p:cNvSpPr>
            <a:spLocks noChangeArrowheads="1"/>
          </p:cNvSpPr>
          <p:nvPr/>
        </p:nvSpPr>
        <p:spPr bwMode="auto">
          <a:xfrm>
            <a:off x="2057400" y="4343400"/>
            <a:ext cx="609600" cy="640080"/>
          </a:xfrm>
          <a:prstGeom prst="ellipse">
            <a:avLst/>
          </a:prstGeom>
          <a:solidFill>
            <a:srgbClr val="FF99FF"/>
          </a:solidFill>
          <a:ln w="9525">
            <a:solidFill>
              <a:schemeClr val="tx1"/>
            </a:solidFill>
            <a:round/>
            <a:headEnd/>
            <a:tailEnd/>
          </a:ln>
        </p:spPr>
        <p:txBody>
          <a:bodyPr wrap="none" anchor="ctr"/>
          <a:lstStyle/>
          <a:p>
            <a:pPr algn="ctr"/>
            <a:r>
              <a:rPr lang="en-US" sz="2200" b="1">
                <a:solidFill>
                  <a:prstClr val="black"/>
                </a:solidFill>
                <a:latin typeface="Times New Roman" pitchFamily="18" charset="0"/>
                <a:cs typeface="Times New Roman" pitchFamily="18" charset="0"/>
              </a:rPr>
              <a:t>Sâu</a:t>
            </a:r>
          </a:p>
        </p:txBody>
      </p:sp>
      <p:sp>
        <p:nvSpPr>
          <p:cNvPr id="94" name="Oval 93"/>
          <p:cNvSpPr>
            <a:spLocks noChangeArrowheads="1"/>
          </p:cNvSpPr>
          <p:nvPr/>
        </p:nvSpPr>
        <p:spPr bwMode="auto">
          <a:xfrm>
            <a:off x="5638800" y="4434840"/>
            <a:ext cx="609600" cy="640080"/>
          </a:xfrm>
          <a:prstGeom prst="ellipse">
            <a:avLst/>
          </a:prstGeom>
          <a:solidFill>
            <a:srgbClr val="FF99FF"/>
          </a:solidFill>
          <a:ln w="9525">
            <a:solidFill>
              <a:schemeClr val="tx1"/>
            </a:solidFill>
            <a:round/>
            <a:headEnd/>
            <a:tailEnd/>
          </a:ln>
        </p:spPr>
        <p:txBody>
          <a:bodyPr wrap="none" anchor="ctr"/>
          <a:lstStyle/>
          <a:p>
            <a:pPr algn="ctr"/>
            <a:r>
              <a:rPr lang="en-US" sz="2200" b="1">
                <a:solidFill>
                  <a:prstClr val="black"/>
                </a:solidFill>
                <a:latin typeface="Times New Roman" pitchFamily="18" charset="0"/>
                <a:cs typeface="Times New Roman" pitchFamily="18" charset="0"/>
              </a:rPr>
              <a:t>Rắn</a:t>
            </a:r>
          </a:p>
        </p:txBody>
      </p:sp>
      <p:sp>
        <p:nvSpPr>
          <p:cNvPr id="95" name="Oval 94"/>
          <p:cNvSpPr>
            <a:spLocks noChangeArrowheads="1"/>
          </p:cNvSpPr>
          <p:nvPr/>
        </p:nvSpPr>
        <p:spPr bwMode="auto">
          <a:xfrm>
            <a:off x="3810000" y="5257800"/>
            <a:ext cx="609600" cy="640080"/>
          </a:xfrm>
          <a:prstGeom prst="ellipse">
            <a:avLst/>
          </a:prstGeom>
          <a:solidFill>
            <a:srgbClr val="FF99FF"/>
          </a:solidFill>
          <a:ln w="9525">
            <a:solidFill>
              <a:schemeClr val="tx1"/>
            </a:solidFill>
            <a:round/>
            <a:headEnd/>
            <a:tailEnd/>
          </a:ln>
        </p:spPr>
        <p:txBody>
          <a:bodyPr wrap="none" anchor="ctr"/>
          <a:lstStyle/>
          <a:p>
            <a:pPr algn="ctr"/>
            <a:r>
              <a:rPr lang="en-US" sz="2200" b="1">
                <a:solidFill>
                  <a:prstClr val="black"/>
                </a:solidFill>
                <a:latin typeface="Times New Roman" pitchFamily="18" charset="0"/>
                <a:cs typeface="Times New Roman" pitchFamily="18" charset="0"/>
              </a:rPr>
              <a:t>Cầy</a:t>
            </a:r>
          </a:p>
        </p:txBody>
      </p:sp>
      <p:sp>
        <p:nvSpPr>
          <p:cNvPr id="96" name="Oval 95"/>
          <p:cNvSpPr>
            <a:spLocks noChangeArrowheads="1"/>
          </p:cNvSpPr>
          <p:nvPr/>
        </p:nvSpPr>
        <p:spPr bwMode="auto">
          <a:xfrm>
            <a:off x="1828800" y="5492116"/>
            <a:ext cx="1066800" cy="640080"/>
          </a:xfrm>
          <a:prstGeom prst="ellipse">
            <a:avLst/>
          </a:prstGeom>
          <a:solidFill>
            <a:srgbClr val="FF99FF"/>
          </a:solidFill>
          <a:ln w="9525">
            <a:solidFill>
              <a:schemeClr val="tx1"/>
            </a:solidFill>
            <a:round/>
            <a:headEnd/>
            <a:tailEnd/>
          </a:ln>
        </p:spPr>
        <p:txBody>
          <a:bodyPr wrap="none" anchor="ctr"/>
          <a:lstStyle/>
          <a:p>
            <a:pPr algn="ctr"/>
            <a:r>
              <a:rPr lang="en-US" sz="2200" b="1">
                <a:solidFill>
                  <a:prstClr val="black"/>
                </a:solidFill>
                <a:latin typeface="Times New Roman" pitchFamily="18" charset="0"/>
                <a:cs typeface="Times New Roman" pitchFamily="18" charset="0"/>
              </a:rPr>
              <a:t>Chuột</a:t>
            </a:r>
          </a:p>
        </p:txBody>
      </p:sp>
      <p:sp>
        <p:nvSpPr>
          <p:cNvPr id="97" name="Oval 96"/>
          <p:cNvSpPr>
            <a:spLocks noChangeArrowheads="1"/>
          </p:cNvSpPr>
          <p:nvPr/>
        </p:nvSpPr>
        <p:spPr bwMode="auto">
          <a:xfrm>
            <a:off x="5638800" y="6217920"/>
            <a:ext cx="609600" cy="640080"/>
          </a:xfrm>
          <a:prstGeom prst="ellipse">
            <a:avLst/>
          </a:prstGeom>
          <a:solidFill>
            <a:srgbClr val="FF99FF"/>
          </a:solidFill>
          <a:ln w="9525">
            <a:solidFill>
              <a:schemeClr val="tx1"/>
            </a:solidFill>
            <a:round/>
            <a:headEnd/>
            <a:tailEnd/>
          </a:ln>
        </p:spPr>
        <p:txBody>
          <a:bodyPr wrap="none" anchor="ctr"/>
          <a:lstStyle/>
          <a:p>
            <a:pPr algn="ctr"/>
            <a:r>
              <a:rPr lang="en-US" sz="2200" b="1" dirty="0" err="1">
                <a:solidFill>
                  <a:prstClr val="black"/>
                </a:solidFill>
                <a:latin typeface="Times New Roman" pitchFamily="18" charset="0"/>
                <a:cs typeface="Times New Roman" pitchFamily="18" charset="0"/>
              </a:rPr>
              <a:t>Hổ</a:t>
            </a:r>
            <a:r>
              <a:rPr lang="en-US" sz="2200" b="1" dirty="0">
                <a:solidFill>
                  <a:prstClr val="black"/>
                </a:solidFill>
                <a:latin typeface="Times New Roman" pitchFamily="18" charset="0"/>
                <a:cs typeface="Times New Roman" pitchFamily="18" charset="0"/>
              </a:rPr>
              <a:t> </a:t>
            </a:r>
          </a:p>
        </p:txBody>
      </p:sp>
      <p:sp>
        <p:nvSpPr>
          <p:cNvPr id="98" name="Rectangle 29"/>
          <p:cNvSpPr>
            <a:spLocks noChangeArrowheads="1"/>
          </p:cNvSpPr>
          <p:nvPr/>
        </p:nvSpPr>
        <p:spPr bwMode="auto">
          <a:xfrm>
            <a:off x="4914900" y="2651760"/>
            <a:ext cx="1295400" cy="502920"/>
          </a:xfrm>
          <a:prstGeom prst="rect">
            <a:avLst/>
          </a:prstGeom>
          <a:ln/>
        </p:spPr>
        <p:style>
          <a:lnRef idx="1">
            <a:schemeClr val="accent6"/>
          </a:lnRef>
          <a:fillRef idx="2">
            <a:schemeClr val="accent6"/>
          </a:fillRef>
          <a:effectRef idx="1">
            <a:schemeClr val="accent6"/>
          </a:effectRef>
          <a:fontRef idx="minor">
            <a:schemeClr val="dk1"/>
          </a:fontRef>
        </p:style>
        <p:txBody>
          <a:bodyPr wrap="none" anchor="ctr"/>
          <a:lstStyle/>
          <a:p>
            <a:pPr algn="ctr"/>
            <a:r>
              <a:rPr lang="en-US" sz="2200" b="1" dirty="0">
                <a:solidFill>
                  <a:srgbClr val="C0504D"/>
                </a:solidFill>
                <a:latin typeface="Times New Roman" pitchFamily="18" charset="0"/>
                <a:cs typeface="Times New Roman" pitchFamily="18" charset="0"/>
              </a:rPr>
              <a:t>Vi </a:t>
            </a:r>
            <a:r>
              <a:rPr lang="en-US" sz="2200" b="1" dirty="0" err="1">
                <a:solidFill>
                  <a:srgbClr val="C0504D"/>
                </a:solidFill>
                <a:latin typeface="Times New Roman" pitchFamily="18" charset="0"/>
                <a:cs typeface="Times New Roman" pitchFamily="18" charset="0"/>
              </a:rPr>
              <a:t>sinh</a:t>
            </a:r>
            <a:r>
              <a:rPr lang="en-US" sz="2200" b="1" dirty="0">
                <a:solidFill>
                  <a:srgbClr val="C0504D"/>
                </a:solidFill>
                <a:latin typeface="Times New Roman" pitchFamily="18" charset="0"/>
                <a:cs typeface="Times New Roman" pitchFamily="18" charset="0"/>
              </a:rPr>
              <a:t> </a:t>
            </a:r>
            <a:r>
              <a:rPr lang="en-US" sz="2200" b="1" dirty="0" err="1">
                <a:solidFill>
                  <a:srgbClr val="C0504D"/>
                </a:solidFill>
                <a:latin typeface="Times New Roman" pitchFamily="18" charset="0"/>
                <a:cs typeface="Times New Roman" pitchFamily="18" charset="0"/>
              </a:rPr>
              <a:t>vật</a:t>
            </a:r>
            <a:endParaRPr lang="en-US" sz="2200" b="1" dirty="0">
              <a:solidFill>
                <a:srgbClr val="C0504D"/>
              </a:solidFill>
              <a:latin typeface="Times New Roman" pitchFamily="18" charset="0"/>
              <a:cs typeface="Times New Roman" pitchFamily="18" charset="0"/>
            </a:endParaRPr>
          </a:p>
        </p:txBody>
      </p:sp>
      <p:sp>
        <p:nvSpPr>
          <p:cNvPr id="100" name="Rectangle 29"/>
          <p:cNvSpPr>
            <a:spLocks noChangeArrowheads="1"/>
          </p:cNvSpPr>
          <p:nvPr/>
        </p:nvSpPr>
        <p:spPr bwMode="auto">
          <a:xfrm>
            <a:off x="5486400" y="2108464"/>
            <a:ext cx="1371600" cy="502920"/>
          </a:xfrm>
          <a:prstGeom prst="rect">
            <a:avLst/>
          </a:prstGeom>
          <a:ln/>
        </p:spPr>
        <p:style>
          <a:lnRef idx="1">
            <a:schemeClr val="accent6"/>
          </a:lnRef>
          <a:fillRef idx="2">
            <a:schemeClr val="accent6"/>
          </a:fillRef>
          <a:effectRef idx="1">
            <a:schemeClr val="accent6"/>
          </a:effectRef>
          <a:fontRef idx="minor">
            <a:schemeClr val="dk1"/>
          </a:fontRef>
        </p:style>
        <p:txBody>
          <a:bodyPr wrap="none" anchor="ctr"/>
          <a:lstStyle/>
          <a:p>
            <a:pPr algn="ctr"/>
            <a:r>
              <a:rPr lang="en-US" sz="2200" b="1" dirty="0">
                <a:solidFill>
                  <a:srgbClr val="C0504D"/>
                </a:solidFill>
                <a:latin typeface="Times New Roman" pitchFamily="18" charset="0"/>
                <a:cs typeface="Times New Roman" pitchFamily="18" charset="0"/>
              </a:rPr>
              <a:t>Vi </a:t>
            </a:r>
            <a:r>
              <a:rPr lang="en-US" sz="2200" b="1" dirty="0" err="1">
                <a:solidFill>
                  <a:srgbClr val="C0504D"/>
                </a:solidFill>
                <a:latin typeface="Times New Roman" pitchFamily="18" charset="0"/>
                <a:cs typeface="Times New Roman" pitchFamily="18" charset="0"/>
              </a:rPr>
              <a:t>sinh</a:t>
            </a:r>
            <a:r>
              <a:rPr lang="en-US" sz="2200" b="1" dirty="0">
                <a:solidFill>
                  <a:srgbClr val="C0504D"/>
                </a:solidFill>
                <a:latin typeface="Times New Roman" pitchFamily="18" charset="0"/>
                <a:cs typeface="Times New Roman" pitchFamily="18" charset="0"/>
              </a:rPr>
              <a:t> </a:t>
            </a:r>
            <a:r>
              <a:rPr lang="en-US" sz="2200" b="1" dirty="0" err="1">
                <a:solidFill>
                  <a:srgbClr val="C0504D"/>
                </a:solidFill>
                <a:latin typeface="Times New Roman" pitchFamily="18" charset="0"/>
                <a:cs typeface="Times New Roman" pitchFamily="18" charset="0"/>
              </a:rPr>
              <a:t>vật</a:t>
            </a:r>
            <a:endParaRPr lang="en-US" sz="2200" b="1" dirty="0">
              <a:solidFill>
                <a:srgbClr val="C0504D"/>
              </a:solidFill>
              <a:latin typeface="Times New Roman" pitchFamily="18" charset="0"/>
              <a:cs typeface="Times New Roman" pitchFamily="18" charset="0"/>
            </a:endParaRPr>
          </a:p>
        </p:txBody>
      </p:sp>
    </p:spTree>
    <p:extLst>
      <p:ext uri="{BB962C8B-B14F-4D97-AF65-F5344CB8AC3E}">
        <p14:creationId xmlns:p14="http://schemas.microsoft.com/office/powerpoint/2010/main" val="238691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2000"/>
                                        <p:tgtEl>
                                          <p:spTgt spid="5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2000"/>
                                        <p:tgtEl>
                                          <p:spTgt spid="5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1000"/>
                                        <p:tgtEl>
                                          <p:spTgt spid="5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1000"/>
                                        <p:tgtEl>
                                          <p:spTgt spid="5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1000"/>
                                        <p:tgtEl>
                                          <p:spTgt spid="5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1000"/>
                                        <p:tgtEl>
                                          <p:spTgt spid="6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1000"/>
                                        <p:tgtEl>
                                          <p:spTgt spid="6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fade">
                                      <p:cBhvr>
                                        <p:cTn id="45" dur="1000"/>
                                        <p:tgtEl>
                                          <p:spTgt spid="6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3"/>
                                        </p:tgtEl>
                                        <p:attrNameLst>
                                          <p:attrName>style.visibility</p:attrName>
                                        </p:attrNameLst>
                                      </p:cBhvr>
                                      <p:to>
                                        <p:strVal val="visible"/>
                                      </p:to>
                                    </p:set>
                                    <p:animEffect transition="in" filter="fade">
                                      <p:cBhvr>
                                        <p:cTn id="48" dur="1000"/>
                                        <p:tgtEl>
                                          <p:spTgt spid="63"/>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00"/>
                                        </p:tgtEl>
                                        <p:attrNameLst>
                                          <p:attrName>style.visibility</p:attrName>
                                        </p:attrNameLst>
                                      </p:cBhvr>
                                      <p:to>
                                        <p:strVal val="visible"/>
                                      </p:to>
                                    </p:set>
                                    <p:animEffect transition="in" filter="randombar(horizontal)">
                                      <p:cBhvr>
                                        <p:cTn id="53" dur="500"/>
                                        <p:tgtEl>
                                          <p:spTgt spid="100"/>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98"/>
                                        </p:tgtEl>
                                        <p:attrNameLst>
                                          <p:attrName>style.visibility</p:attrName>
                                        </p:attrNameLst>
                                      </p:cBhvr>
                                      <p:to>
                                        <p:strVal val="visible"/>
                                      </p:to>
                                    </p:set>
                                    <p:animEffect transition="in" filter="randombar(horizontal)">
                                      <p:cBhvr>
                                        <p:cTn id="56" dur="500"/>
                                        <p:tgtEl>
                                          <p:spTgt spid="98"/>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6" fill="hold" grpId="0" nodeType="clickEffect">
                                  <p:stCondLst>
                                    <p:cond delay="0"/>
                                  </p:stCondLst>
                                  <p:childTnLst>
                                    <p:set>
                                      <p:cBhvr>
                                        <p:cTn id="60" dur="1" fill="hold">
                                          <p:stCondLst>
                                            <p:cond delay="0"/>
                                          </p:stCondLst>
                                        </p:cTn>
                                        <p:tgtEl>
                                          <p:spTgt spid="65"/>
                                        </p:tgtEl>
                                        <p:attrNameLst>
                                          <p:attrName>style.visibility</p:attrName>
                                        </p:attrNameLst>
                                      </p:cBhvr>
                                      <p:to>
                                        <p:strVal val="visible"/>
                                      </p:to>
                                    </p:set>
                                    <p:animEffect transition="in" filter="barn(inHorizontal)">
                                      <p:cBhvr>
                                        <p:cTn id="61" dur="500"/>
                                        <p:tgtEl>
                                          <p:spTgt spid="65"/>
                                        </p:tgtEl>
                                      </p:cBhvr>
                                    </p:animEffect>
                                  </p:childTnLst>
                                </p:cTn>
                              </p:par>
                              <p:par>
                                <p:cTn id="62" presetID="16" presetClass="entr" presetSubtype="26" fill="hold" grpId="0" nodeType="withEffect">
                                  <p:stCondLst>
                                    <p:cond delay="0"/>
                                  </p:stCondLst>
                                  <p:childTnLst>
                                    <p:set>
                                      <p:cBhvr>
                                        <p:cTn id="63" dur="1" fill="hold">
                                          <p:stCondLst>
                                            <p:cond delay="0"/>
                                          </p:stCondLst>
                                        </p:cTn>
                                        <p:tgtEl>
                                          <p:spTgt spid="64"/>
                                        </p:tgtEl>
                                        <p:attrNameLst>
                                          <p:attrName>style.visibility</p:attrName>
                                        </p:attrNameLst>
                                      </p:cBhvr>
                                      <p:to>
                                        <p:strVal val="visible"/>
                                      </p:to>
                                    </p:set>
                                    <p:animEffect transition="in" filter="barn(inHorizontal)">
                                      <p:cBhvr>
                                        <p:cTn id="64" dur="500"/>
                                        <p:tgtEl>
                                          <p:spTgt spid="64"/>
                                        </p:tgtEl>
                                      </p:cBhvr>
                                    </p:animEffect>
                                  </p:childTnLst>
                                </p:cTn>
                              </p:par>
                            </p:childTnLst>
                          </p:cTn>
                        </p:par>
                      </p:childTnLst>
                    </p:cTn>
                  </p:par>
                  <p:par>
                    <p:cTn id="65" fill="hold">
                      <p:stCondLst>
                        <p:cond delay="indefinite"/>
                      </p:stCondLst>
                      <p:childTnLst>
                        <p:par>
                          <p:cTn id="66" fill="hold">
                            <p:stCondLst>
                              <p:cond delay="0"/>
                            </p:stCondLst>
                            <p:childTnLst>
                              <p:par>
                                <p:cTn id="67" presetID="37" presetClass="entr" presetSubtype="0" fill="hold"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1000"/>
                                        <p:tgtEl>
                                          <p:spTgt spid="66"/>
                                        </p:tgtEl>
                                      </p:cBhvr>
                                    </p:animEffect>
                                    <p:anim calcmode="lin" valueType="num">
                                      <p:cBhvr>
                                        <p:cTn id="70" dur="1000" fill="hold"/>
                                        <p:tgtEl>
                                          <p:spTgt spid="66"/>
                                        </p:tgtEl>
                                        <p:attrNameLst>
                                          <p:attrName>ppt_x</p:attrName>
                                        </p:attrNameLst>
                                      </p:cBhvr>
                                      <p:tavLst>
                                        <p:tav tm="0">
                                          <p:val>
                                            <p:strVal val="#ppt_x"/>
                                          </p:val>
                                        </p:tav>
                                        <p:tav tm="100000">
                                          <p:val>
                                            <p:strVal val="#ppt_x"/>
                                          </p:val>
                                        </p:tav>
                                      </p:tavLst>
                                    </p:anim>
                                    <p:anim calcmode="lin" valueType="num">
                                      <p:cBhvr>
                                        <p:cTn id="71" dur="900" decel="100000" fill="hold"/>
                                        <p:tgtEl>
                                          <p:spTgt spid="66"/>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66"/>
                                        </p:tgtEl>
                                        <p:attrNameLst>
                                          <p:attrName>ppt_y</p:attrName>
                                        </p:attrNameLst>
                                      </p:cBhvr>
                                      <p:tavLst>
                                        <p:tav tm="0">
                                          <p:val>
                                            <p:strVal val="#ppt_y-.03"/>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93"/>
                                        </p:tgtEl>
                                        <p:attrNameLst>
                                          <p:attrName>style.visibility</p:attrName>
                                        </p:attrNameLst>
                                      </p:cBhvr>
                                      <p:to>
                                        <p:strVal val="visible"/>
                                      </p:to>
                                    </p:set>
                                    <p:animEffect transition="in" filter="fade">
                                      <p:cBhvr>
                                        <p:cTn id="77" dur="500"/>
                                        <p:tgtEl>
                                          <p:spTgt spid="9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96"/>
                                        </p:tgtEl>
                                        <p:attrNameLst>
                                          <p:attrName>style.visibility</p:attrName>
                                        </p:attrNameLst>
                                      </p:cBhvr>
                                      <p:to>
                                        <p:strVal val="visible"/>
                                      </p:to>
                                    </p:set>
                                    <p:animEffect transition="in" filter="fade">
                                      <p:cBhvr>
                                        <p:cTn id="80" dur="500"/>
                                        <p:tgtEl>
                                          <p:spTgt spid="96"/>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95"/>
                                        </p:tgtEl>
                                        <p:attrNameLst>
                                          <p:attrName>style.visibility</p:attrName>
                                        </p:attrNameLst>
                                      </p:cBhvr>
                                      <p:to>
                                        <p:strVal val="visible"/>
                                      </p:to>
                                    </p:set>
                                    <p:animEffect transition="in" filter="fade">
                                      <p:cBhvr>
                                        <p:cTn id="83" dur="500"/>
                                        <p:tgtEl>
                                          <p:spTgt spid="95"/>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94"/>
                                        </p:tgtEl>
                                        <p:attrNameLst>
                                          <p:attrName>style.visibility</p:attrName>
                                        </p:attrNameLst>
                                      </p:cBhvr>
                                      <p:to>
                                        <p:strVal val="visible"/>
                                      </p:to>
                                    </p:set>
                                    <p:animEffect transition="in" filter="fade">
                                      <p:cBhvr>
                                        <p:cTn id="86" dur="500"/>
                                        <p:tgtEl>
                                          <p:spTgt spid="9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97"/>
                                        </p:tgtEl>
                                        <p:attrNameLst>
                                          <p:attrName>style.visibility</p:attrName>
                                        </p:attrNameLst>
                                      </p:cBhvr>
                                      <p:to>
                                        <p:strVal val="visible"/>
                                      </p:to>
                                    </p:set>
                                    <p:animEffect transition="in" filter="fade">
                                      <p:cBhvr>
                                        <p:cTn id="89"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p:bldP spid="65" grpId="0" animBg="1"/>
      <p:bldP spid="93" grpId="0" animBg="1"/>
      <p:bldP spid="94" grpId="0" animBg="1"/>
      <p:bldP spid="95" grpId="0" animBg="1"/>
      <p:bldP spid="96" grpId="0" animBg="1"/>
      <p:bldP spid="97" grpId="0" animBg="1"/>
      <p:bldP spid="98" grpId="0" animBg="1"/>
      <p:bldP spid="10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81000" y="4800602"/>
            <a:ext cx="8610600" cy="461665"/>
          </a:xfrm>
          <a:prstGeom prst="rect">
            <a:avLst/>
          </a:prstGeom>
        </p:spPr>
        <p:txBody>
          <a:bodyPr wrap="square">
            <a:spAutoFit/>
          </a:bodyPr>
          <a:lstStyle/>
          <a:p>
            <a:r>
              <a:rPr lang="en-US" sz="2400" dirty="0">
                <a:solidFill>
                  <a:prstClr val="black">
                    <a:lumMod val="95000"/>
                    <a:lumOff val="5000"/>
                  </a:prstClr>
                </a:solidFill>
                <a:latin typeface="Times New Roman" pitchFamily="18" charset="0"/>
                <a:cs typeface="Times New Roman" pitchFamily="18" charset="0"/>
              </a:rPr>
              <a:t>- </a:t>
            </a:r>
            <a:r>
              <a:rPr lang="en-US" sz="2400" dirty="0" err="1">
                <a:solidFill>
                  <a:prstClr val="black">
                    <a:lumMod val="95000"/>
                    <a:lumOff val="5000"/>
                  </a:prstClr>
                </a:solidFill>
                <a:latin typeface="Times New Roman" pitchFamily="18" charset="0"/>
                <a:cs typeface="Times New Roman" pitchFamily="18" charset="0"/>
              </a:rPr>
              <a:t>Lưới</a:t>
            </a:r>
            <a:r>
              <a:rPr lang="en-US" sz="2400" dirty="0">
                <a:solidFill>
                  <a:prstClr val="black">
                    <a:lumMod val="95000"/>
                    <a:lumOff val="5000"/>
                  </a:prstClr>
                </a:solidFill>
                <a:latin typeface="Times New Roman" pitchFamily="18" charset="0"/>
                <a:cs typeface="Times New Roman" pitchFamily="18" charset="0"/>
              </a:rPr>
              <a:t> </a:t>
            </a:r>
            <a:r>
              <a:rPr lang="en-US" sz="2400" dirty="0" err="1">
                <a:solidFill>
                  <a:prstClr val="black">
                    <a:lumMod val="95000"/>
                    <a:lumOff val="5000"/>
                  </a:prstClr>
                </a:solidFill>
                <a:latin typeface="Times New Roman" pitchFamily="18" charset="0"/>
                <a:cs typeface="Times New Roman" pitchFamily="18" charset="0"/>
              </a:rPr>
              <a:t>thức</a:t>
            </a:r>
            <a:r>
              <a:rPr lang="en-US" sz="2400" dirty="0">
                <a:solidFill>
                  <a:prstClr val="black">
                    <a:lumMod val="95000"/>
                    <a:lumOff val="5000"/>
                  </a:prstClr>
                </a:solidFill>
                <a:latin typeface="Times New Roman" pitchFamily="18" charset="0"/>
                <a:cs typeface="Times New Roman" pitchFamily="18" charset="0"/>
              </a:rPr>
              <a:t> </a:t>
            </a:r>
            <a:r>
              <a:rPr lang="en-US" sz="2400" dirty="0" err="1">
                <a:solidFill>
                  <a:prstClr val="black">
                    <a:lumMod val="95000"/>
                    <a:lumOff val="5000"/>
                  </a:prstClr>
                </a:solidFill>
                <a:latin typeface="Times New Roman" pitchFamily="18" charset="0"/>
                <a:cs typeface="Times New Roman" pitchFamily="18" charset="0"/>
              </a:rPr>
              <a:t>ăn</a:t>
            </a:r>
            <a:r>
              <a:rPr lang="en-US" sz="2400" dirty="0">
                <a:solidFill>
                  <a:prstClr val="black">
                    <a:lumMod val="95000"/>
                    <a:lumOff val="5000"/>
                  </a:prstClr>
                </a:solidFill>
                <a:latin typeface="Times New Roman" pitchFamily="18" charset="0"/>
                <a:cs typeface="Times New Roman" pitchFamily="18" charset="0"/>
              </a:rPr>
              <a:t> </a:t>
            </a:r>
            <a:r>
              <a:rPr lang="en-US" sz="2400" dirty="0" err="1">
                <a:solidFill>
                  <a:prstClr val="black">
                    <a:lumMod val="95000"/>
                    <a:lumOff val="5000"/>
                  </a:prstClr>
                </a:solidFill>
                <a:latin typeface="Times New Roman" pitchFamily="18" charset="0"/>
                <a:cs typeface="Times New Roman" pitchFamily="18" charset="0"/>
              </a:rPr>
              <a:t>là</a:t>
            </a:r>
            <a:r>
              <a:rPr lang="en-US" sz="2400" dirty="0">
                <a:solidFill>
                  <a:prstClr val="black">
                    <a:lumMod val="95000"/>
                    <a:lumOff val="5000"/>
                  </a:prstClr>
                </a:solidFill>
                <a:latin typeface="Times New Roman" pitchFamily="18" charset="0"/>
                <a:cs typeface="Times New Roman" pitchFamily="18" charset="0"/>
              </a:rPr>
              <a:t> </a:t>
            </a:r>
            <a:r>
              <a:rPr lang="en-US" sz="2400" dirty="0" err="1">
                <a:solidFill>
                  <a:prstClr val="black">
                    <a:lumMod val="95000"/>
                    <a:lumOff val="5000"/>
                  </a:prstClr>
                </a:solidFill>
                <a:latin typeface="Times New Roman" pitchFamily="18" charset="0"/>
                <a:cs typeface="Times New Roman" pitchFamily="18" charset="0"/>
              </a:rPr>
              <a:t>các</a:t>
            </a:r>
            <a:r>
              <a:rPr lang="en-US" sz="2400" dirty="0">
                <a:solidFill>
                  <a:prstClr val="black">
                    <a:lumMod val="95000"/>
                    <a:lumOff val="5000"/>
                  </a:prstClr>
                </a:solidFill>
                <a:latin typeface="Times New Roman" pitchFamily="18" charset="0"/>
                <a:cs typeface="Times New Roman" pitchFamily="18" charset="0"/>
              </a:rPr>
              <a:t> </a:t>
            </a:r>
            <a:r>
              <a:rPr lang="en-US" sz="2400" dirty="0" err="1">
                <a:solidFill>
                  <a:prstClr val="black">
                    <a:lumMod val="95000"/>
                    <a:lumOff val="5000"/>
                  </a:prstClr>
                </a:solidFill>
                <a:latin typeface="Times New Roman" pitchFamily="18" charset="0"/>
                <a:cs typeface="Times New Roman" pitchFamily="18" charset="0"/>
              </a:rPr>
              <a:t>chuỗi</a:t>
            </a:r>
            <a:r>
              <a:rPr lang="en-US" sz="2400" dirty="0">
                <a:solidFill>
                  <a:prstClr val="black">
                    <a:lumMod val="95000"/>
                    <a:lumOff val="5000"/>
                  </a:prstClr>
                </a:solidFill>
                <a:latin typeface="Times New Roman" pitchFamily="18" charset="0"/>
                <a:cs typeface="Times New Roman" pitchFamily="18" charset="0"/>
              </a:rPr>
              <a:t> </a:t>
            </a:r>
            <a:r>
              <a:rPr lang="en-US" sz="2400" dirty="0" err="1">
                <a:solidFill>
                  <a:prstClr val="black">
                    <a:lumMod val="95000"/>
                    <a:lumOff val="5000"/>
                  </a:prstClr>
                </a:solidFill>
                <a:latin typeface="Times New Roman" pitchFamily="18" charset="0"/>
                <a:cs typeface="Times New Roman" pitchFamily="18" charset="0"/>
              </a:rPr>
              <a:t>thức</a:t>
            </a:r>
            <a:r>
              <a:rPr lang="en-US" sz="2400" dirty="0">
                <a:solidFill>
                  <a:prstClr val="black">
                    <a:lumMod val="95000"/>
                    <a:lumOff val="5000"/>
                  </a:prstClr>
                </a:solidFill>
                <a:latin typeface="Times New Roman" pitchFamily="18" charset="0"/>
                <a:cs typeface="Times New Roman" pitchFamily="18" charset="0"/>
              </a:rPr>
              <a:t> </a:t>
            </a:r>
            <a:r>
              <a:rPr lang="en-US" sz="2400" dirty="0" err="1">
                <a:solidFill>
                  <a:prstClr val="black">
                    <a:lumMod val="95000"/>
                    <a:lumOff val="5000"/>
                  </a:prstClr>
                </a:solidFill>
                <a:latin typeface="Times New Roman" pitchFamily="18" charset="0"/>
                <a:cs typeface="Times New Roman" pitchFamily="18" charset="0"/>
              </a:rPr>
              <a:t>ăn</a:t>
            </a:r>
            <a:r>
              <a:rPr lang="en-US" sz="2400" dirty="0">
                <a:solidFill>
                  <a:prstClr val="black">
                    <a:lumMod val="95000"/>
                    <a:lumOff val="5000"/>
                  </a:prstClr>
                </a:solidFill>
                <a:latin typeface="Times New Roman" pitchFamily="18" charset="0"/>
                <a:cs typeface="Times New Roman" pitchFamily="18" charset="0"/>
              </a:rPr>
              <a:t> </a:t>
            </a:r>
            <a:r>
              <a:rPr lang="en-US" sz="2400" dirty="0" err="1">
                <a:solidFill>
                  <a:prstClr val="black">
                    <a:lumMod val="95000"/>
                    <a:lumOff val="5000"/>
                  </a:prstClr>
                </a:solidFill>
                <a:latin typeface="Times New Roman" pitchFamily="18" charset="0"/>
                <a:cs typeface="Times New Roman" pitchFamily="18" charset="0"/>
              </a:rPr>
              <a:t>có</a:t>
            </a:r>
            <a:r>
              <a:rPr lang="en-US" sz="2400" dirty="0">
                <a:solidFill>
                  <a:prstClr val="black">
                    <a:lumMod val="95000"/>
                    <a:lumOff val="5000"/>
                  </a:prstClr>
                </a:solidFill>
                <a:latin typeface="Times New Roman" pitchFamily="18" charset="0"/>
                <a:cs typeface="Times New Roman" pitchFamily="18" charset="0"/>
              </a:rPr>
              <a:t> </a:t>
            </a:r>
            <a:r>
              <a:rPr lang="en-US" sz="2400" dirty="0" err="1">
                <a:solidFill>
                  <a:prstClr val="black">
                    <a:lumMod val="95000"/>
                    <a:lumOff val="5000"/>
                  </a:prstClr>
                </a:solidFill>
                <a:latin typeface="Times New Roman" pitchFamily="18" charset="0"/>
                <a:cs typeface="Times New Roman" pitchFamily="18" charset="0"/>
              </a:rPr>
              <a:t>nhiều</a:t>
            </a:r>
            <a:r>
              <a:rPr lang="en-US" sz="2400" dirty="0">
                <a:solidFill>
                  <a:prstClr val="black">
                    <a:lumMod val="95000"/>
                    <a:lumOff val="5000"/>
                  </a:prstClr>
                </a:solidFill>
                <a:latin typeface="Times New Roman" pitchFamily="18" charset="0"/>
                <a:cs typeface="Times New Roman" pitchFamily="18" charset="0"/>
              </a:rPr>
              <a:t> </a:t>
            </a:r>
            <a:r>
              <a:rPr lang="en-US" sz="2400" dirty="0" err="1">
                <a:solidFill>
                  <a:prstClr val="black">
                    <a:lumMod val="95000"/>
                    <a:lumOff val="5000"/>
                  </a:prstClr>
                </a:solidFill>
                <a:latin typeface="Times New Roman" pitchFamily="18" charset="0"/>
                <a:cs typeface="Times New Roman" pitchFamily="18" charset="0"/>
              </a:rPr>
              <a:t>mắt</a:t>
            </a:r>
            <a:r>
              <a:rPr lang="en-US" sz="2400" dirty="0">
                <a:solidFill>
                  <a:prstClr val="black">
                    <a:lumMod val="95000"/>
                    <a:lumOff val="5000"/>
                  </a:prstClr>
                </a:solidFill>
                <a:latin typeface="Times New Roman" pitchFamily="18" charset="0"/>
                <a:cs typeface="Times New Roman" pitchFamily="18" charset="0"/>
              </a:rPr>
              <a:t> </a:t>
            </a:r>
            <a:r>
              <a:rPr lang="en-US" sz="2400" dirty="0" err="1">
                <a:solidFill>
                  <a:prstClr val="black">
                    <a:lumMod val="95000"/>
                    <a:lumOff val="5000"/>
                  </a:prstClr>
                </a:solidFill>
                <a:latin typeface="Times New Roman" pitchFamily="18" charset="0"/>
                <a:cs typeface="Times New Roman" pitchFamily="18" charset="0"/>
              </a:rPr>
              <a:t>xích</a:t>
            </a:r>
            <a:r>
              <a:rPr lang="en-US" sz="2400" dirty="0">
                <a:solidFill>
                  <a:prstClr val="black">
                    <a:lumMod val="95000"/>
                    <a:lumOff val="5000"/>
                  </a:prstClr>
                </a:solidFill>
                <a:latin typeface="Times New Roman" pitchFamily="18" charset="0"/>
                <a:cs typeface="Times New Roman" pitchFamily="18" charset="0"/>
              </a:rPr>
              <a:t> </a:t>
            </a:r>
            <a:r>
              <a:rPr lang="en-US" sz="2400" dirty="0" err="1">
                <a:solidFill>
                  <a:prstClr val="black">
                    <a:lumMod val="95000"/>
                    <a:lumOff val="5000"/>
                  </a:prstClr>
                </a:solidFill>
                <a:latin typeface="Times New Roman" pitchFamily="18" charset="0"/>
                <a:cs typeface="Times New Roman" pitchFamily="18" charset="0"/>
              </a:rPr>
              <a:t>chung</a:t>
            </a:r>
            <a:endParaRPr lang="en-US" sz="2400" dirty="0">
              <a:solidFill>
                <a:prstClr val="black">
                  <a:lumMod val="95000"/>
                  <a:lumOff val="5000"/>
                </a:prstClr>
              </a:solidFill>
              <a:latin typeface="Times New Roman" pitchFamily="18" charset="0"/>
              <a:cs typeface="Times New Roman" pitchFamily="18" charset="0"/>
            </a:endParaRPr>
          </a:p>
        </p:txBody>
      </p:sp>
      <p:sp>
        <p:nvSpPr>
          <p:cNvPr id="9" name="TextBox 8"/>
          <p:cNvSpPr txBox="1"/>
          <p:nvPr/>
        </p:nvSpPr>
        <p:spPr>
          <a:xfrm>
            <a:off x="105201" y="3430"/>
            <a:ext cx="4881465" cy="492443"/>
          </a:xfrm>
          <a:prstGeom prst="rect">
            <a:avLst/>
          </a:prstGeom>
          <a:noFill/>
        </p:spPr>
        <p:txBody>
          <a:bodyPr wrap="none" rtlCol="0">
            <a:spAutoFit/>
          </a:bodyPr>
          <a:lstStyle/>
          <a:p>
            <a:r>
              <a:rPr lang="en-US" sz="2600" b="1" dirty="0">
                <a:solidFill>
                  <a:srgbClr val="7030A0"/>
                </a:solidFill>
                <a:latin typeface="Times New Roman" pitchFamily="18" charset="0"/>
                <a:cs typeface="Times New Roman" pitchFamily="18" charset="0"/>
              </a:rPr>
              <a:t>II. </a:t>
            </a:r>
            <a:r>
              <a:rPr lang="en-US" sz="2600" b="1" dirty="0" err="1">
                <a:solidFill>
                  <a:srgbClr val="7030A0"/>
                </a:solidFill>
                <a:latin typeface="Times New Roman" pitchFamily="18" charset="0"/>
                <a:cs typeface="Times New Roman" pitchFamily="18" charset="0"/>
              </a:rPr>
              <a:t>Chuỗi</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thức</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ăn</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và</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lưới</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thức</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ăn</a:t>
            </a:r>
            <a:endParaRPr lang="en-US" sz="2600" b="1" dirty="0">
              <a:solidFill>
                <a:srgbClr val="7030A0"/>
              </a:solidFill>
              <a:latin typeface="Times New Roman" pitchFamily="18" charset="0"/>
              <a:cs typeface="Times New Roman" pitchFamily="18" charset="0"/>
            </a:endParaRPr>
          </a:p>
        </p:txBody>
      </p:sp>
      <p:sp>
        <p:nvSpPr>
          <p:cNvPr id="10" name="Rectangle 5"/>
          <p:cNvSpPr>
            <a:spLocks noChangeArrowheads="1"/>
          </p:cNvSpPr>
          <p:nvPr/>
        </p:nvSpPr>
        <p:spPr bwMode="auto">
          <a:xfrm>
            <a:off x="304800" y="624048"/>
            <a:ext cx="533400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z="2600" b="1" dirty="0">
                <a:solidFill>
                  <a:srgbClr val="7030A0"/>
                </a:solidFill>
                <a:latin typeface="Times New Roman" pitchFamily="18" charset="0"/>
                <a:cs typeface="Times New Roman" pitchFamily="18" charset="0"/>
              </a:rPr>
              <a:t>1. </a:t>
            </a:r>
            <a:r>
              <a:rPr lang="en-US" sz="2600" b="1" dirty="0" err="1">
                <a:solidFill>
                  <a:srgbClr val="7030A0"/>
                </a:solidFill>
                <a:latin typeface="Times New Roman" pitchFamily="18" charset="0"/>
                <a:cs typeface="Times New Roman" pitchFamily="18" charset="0"/>
              </a:rPr>
              <a:t>Thế</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nào</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là</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một</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chuỗi</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thức</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ăn</a:t>
            </a:r>
            <a:r>
              <a:rPr lang="en-US" sz="2600" b="1" dirty="0">
                <a:solidFill>
                  <a:srgbClr val="7030A0"/>
                </a:solidFill>
                <a:latin typeface="Times New Roman" pitchFamily="18" charset="0"/>
                <a:cs typeface="Times New Roman" pitchFamily="18" charset="0"/>
              </a:rPr>
              <a:t>? </a:t>
            </a:r>
          </a:p>
        </p:txBody>
      </p:sp>
      <p:grpSp>
        <p:nvGrpSpPr>
          <p:cNvPr id="11" name="Group 17"/>
          <p:cNvGrpSpPr>
            <a:grpSpLocks/>
          </p:cNvGrpSpPr>
          <p:nvPr/>
        </p:nvGrpSpPr>
        <p:grpSpPr bwMode="auto">
          <a:xfrm>
            <a:off x="292100" y="3246120"/>
            <a:ext cx="8324850" cy="640080"/>
            <a:chOff x="0" y="2880"/>
            <a:chExt cx="5520" cy="336"/>
          </a:xfrm>
        </p:grpSpPr>
        <p:grpSp>
          <p:nvGrpSpPr>
            <p:cNvPr id="12" name="Group 16"/>
            <p:cNvGrpSpPr>
              <a:grpSpLocks/>
            </p:cNvGrpSpPr>
            <p:nvPr/>
          </p:nvGrpSpPr>
          <p:grpSpPr bwMode="auto">
            <a:xfrm>
              <a:off x="0" y="2880"/>
              <a:ext cx="5520" cy="336"/>
              <a:chOff x="0" y="2880"/>
              <a:chExt cx="5520" cy="336"/>
            </a:xfrm>
          </p:grpSpPr>
          <p:sp>
            <p:nvSpPr>
              <p:cNvPr id="17" name="Rectangle 7"/>
              <p:cNvSpPr>
                <a:spLocks noChangeArrowheads="1"/>
              </p:cNvSpPr>
              <p:nvPr/>
            </p:nvSpPr>
            <p:spPr bwMode="auto">
              <a:xfrm>
                <a:off x="0" y="2928"/>
                <a:ext cx="72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u="sng" dirty="0" err="1">
                    <a:solidFill>
                      <a:srgbClr val="3333FF"/>
                    </a:solidFill>
                    <a:latin typeface="Times New Roman" pitchFamily="18" charset="0"/>
                    <a:cs typeface="Times New Roman" pitchFamily="18" charset="0"/>
                  </a:rPr>
                  <a:t>Ví</a:t>
                </a:r>
                <a:r>
                  <a:rPr lang="en-US" sz="2400" u="sng" dirty="0">
                    <a:solidFill>
                      <a:srgbClr val="3333FF"/>
                    </a:solidFill>
                    <a:latin typeface="Times New Roman" pitchFamily="18" charset="0"/>
                    <a:cs typeface="Times New Roman" pitchFamily="18" charset="0"/>
                  </a:rPr>
                  <a:t> </a:t>
                </a:r>
                <a:r>
                  <a:rPr lang="en-US" sz="2400" u="sng" dirty="0" err="1">
                    <a:solidFill>
                      <a:srgbClr val="3333FF"/>
                    </a:solidFill>
                    <a:latin typeface="Times New Roman" pitchFamily="18" charset="0"/>
                    <a:cs typeface="Times New Roman" pitchFamily="18" charset="0"/>
                  </a:rPr>
                  <a:t>dụ</a:t>
                </a:r>
                <a:r>
                  <a:rPr lang="en-US" sz="2400" dirty="0">
                    <a:solidFill>
                      <a:srgbClr val="3333FF"/>
                    </a:solidFill>
                    <a:latin typeface="Times New Roman" pitchFamily="18" charset="0"/>
                    <a:cs typeface="Times New Roman" pitchFamily="18" charset="0"/>
                  </a:rPr>
                  <a:t>:</a:t>
                </a:r>
                <a:r>
                  <a:rPr lang="en-US" sz="2400" dirty="0">
                    <a:solidFill>
                      <a:prstClr val="black"/>
                    </a:solidFill>
                    <a:latin typeface="Times New Roman" pitchFamily="18" charset="0"/>
                    <a:cs typeface="Times New Roman" pitchFamily="18" charset="0"/>
                  </a:rPr>
                  <a:t> </a:t>
                </a:r>
              </a:p>
            </p:txBody>
          </p:sp>
          <p:sp>
            <p:nvSpPr>
              <p:cNvPr id="18" name="Rectangle 10"/>
              <p:cNvSpPr>
                <a:spLocks noChangeArrowheads="1"/>
              </p:cNvSpPr>
              <p:nvPr/>
            </p:nvSpPr>
            <p:spPr bwMode="auto">
              <a:xfrm>
                <a:off x="672" y="2880"/>
                <a:ext cx="4848" cy="33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2400" dirty="0" err="1">
                    <a:solidFill>
                      <a:srgbClr val="3333FF"/>
                    </a:solidFill>
                    <a:latin typeface="Times New Roman" pitchFamily="18" charset="0"/>
                    <a:cs typeface="Times New Roman" pitchFamily="18" charset="0"/>
                  </a:rPr>
                  <a:t>Thực</a:t>
                </a:r>
                <a:r>
                  <a:rPr lang="en-US" sz="2400" dirty="0">
                    <a:solidFill>
                      <a:srgbClr val="3333FF"/>
                    </a:solidFill>
                    <a:latin typeface="Times New Roman" pitchFamily="18" charset="0"/>
                    <a:cs typeface="Times New Roman" pitchFamily="18" charset="0"/>
                  </a:rPr>
                  <a:t> </a:t>
                </a:r>
                <a:r>
                  <a:rPr lang="en-US" sz="2400" dirty="0" err="1">
                    <a:solidFill>
                      <a:srgbClr val="3333FF"/>
                    </a:solidFill>
                    <a:latin typeface="Times New Roman" pitchFamily="18" charset="0"/>
                    <a:cs typeface="Times New Roman" pitchFamily="18" charset="0"/>
                  </a:rPr>
                  <a:t>vật</a:t>
                </a:r>
                <a:r>
                  <a:rPr lang="en-US" sz="2400" dirty="0">
                    <a:solidFill>
                      <a:srgbClr val="3333FF"/>
                    </a:solidFill>
                    <a:latin typeface="Times New Roman" pitchFamily="18" charset="0"/>
                    <a:cs typeface="Times New Roman" pitchFamily="18" charset="0"/>
                  </a:rPr>
                  <a:t>         </a:t>
                </a:r>
                <a:r>
                  <a:rPr lang="en-US" sz="2400" dirty="0" err="1">
                    <a:solidFill>
                      <a:srgbClr val="3333FF"/>
                    </a:solidFill>
                    <a:latin typeface="Times New Roman" pitchFamily="18" charset="0"/>
                    <a:cs typeface="Times New Roman" pitchFamily="18" charset="0"/>
                  </a:rPr>
                  <a:t>Chuột</a:t>
                </a:r>
                <a:r>
                  <a:rPr lang="en-US" sz="2400" dirty="0">
                    <a:solidFill>
                      <a:srgbClr val="3333FF"/>
                    </a:solidFill>
                    <a:latin typeface="Times New Roman" pitchFamily="18" charset="0"/>
                    <a:cs typeface="Times New Roman" pitchFamily="18" charset="0"/>
                  </a:rPr>
                  <a:t>         </a:t>
                </a:r>
                <a:r>
                  <a:rPr lang="en-US" sz="2400" dirty="0" err="1">
                    <a:solidFill>
                      <a:srgbClr val="3333FF"/>
                    </a:solidFill>
                    <a:latin typeface="Times New Roman" pitchFamily="18" charset="0"/>
                    <a:cs typeface="Times New Roman" pitchFamily="18" charset="0"/>
                  </a:rPr>
                  <a:t>Cầy</a:t>
                </a:r>
                <a:r>
                  <a:rPr lang="en-US" sz="2400" dirty="0">
                    <a:solidFill>
                      <a:srgbClr val="3333FF"/>
                    </a:solidFill>
                    <a:latin typeface="Times New Roman" pitchFamily="18" charset="0"/>
                    <a:cs typeface="Times New Roman" pitchFamily="18" charset="0"/>
                  </a:rPr>
                  <a:t>         </a:t>
                </a:r>
                <a:r>
                  <a:rPr lang="en-US" sz="2400" dirty="0" err="1">
                    <a:solidFill>
                      <a:srgbClr val="3333FF"/>
                    </a:solidFill>
                    <a:latin typeface="Times New Roman" pitchFamily="18" charset="0"/>
                    <a:cs typeface="Times New Roman" pitchFamily="18" charset="0"/>
                  </a:rPr>
                  <a:t>Đại</a:t>
                </a:r>
                <a:r>
                  <a:rPr lang="en-US" sz="2400" dirty="0">
                    <a:solidFill>
                      <a:srgbClr val="3333FF"/>
                    </a:solidFill>
                    <a:latin typeface="Times New Roman" pitchFamily="18" charset="0"/>
                    <a:cs typeface="Times New Roman" pitchFamily="18" charset="0"/>
                  </a:rPr>
                  <a:t> </a:t>
                </a:r>
                <a:r>
                  <a:rPr lang="en-US" sz="2400" dirty="0" err="1">
                    <a:solidFill>
                      <a:srgbClr val="3333FF"/>
                    </a:solidFill>
                    <a:latin typeface="Times New Roman" pitchFamily="18" charset="0"/>
                    <a:cs typeface="Times New Roman" pitchFamily="18" charset="0"/>
                  </a:rPr>
                  <a:t>bàng</a:t>
                </a:r>
                <a:r>
                  <a:rPr lang="en-US" sz="2400" dirty="0">
                    <a:solidFill>
                      <a:srgbClr val="3333FF"/>
                    </a:solidFill>
                    <a:latin typeface="Times New Roman" pitchFamily="18" charset="0"/>
                    <a:cs typeface="Times New Roman" pitchFamily="18" charset="0"/>
                  </a:rPr>
                  <a:t>        VSV</a:t>
                </a:r>
              </a:p>
            </p:txBody>
          </p:sp>
        </p:grpSp>
        <p:sp>
          <p:nvSpPr>
            <p:cNvPr id="13" name="Line 11"/>
            <p:cNvSpPr>
              <a:spLocks noChangeShapeType="1"/>
            </p:cNvSpPr>
            <p:nvPr/>
          </p:nvSpPr>
          <p:spPr bwMode="auto">
            <a:xfrm>
              <a:off x="1524" y="3072"/>
              <a:ext cx="312"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prstClr val="black"/>
                </a:solidFill>
                <a:latin typeface="Times New Roman" pitchFamily="18" charset="0"/>
                <a:cs typeface="Times New Roman" pitchFamily="18" charset="0"/>
              </a:endParaRPr>
            </a:p>
          </p:txBody>
        </p:sp>
        <p:sp>
          <p:nvSpPr>
            <p:cNvPr id="14" name="Line 12"/>
            <p:cNvSpPr>
              <a:spLocks noChangeShapeType="1"/>
            </p:cNvSpPr>
            <p:nvPr/>
          </p:nvSpPr>
          <p:spPr bwMode="auto">
            <a:xfrm>
              <a:off x="2475" y="3072"/>
              <a:ext cx="312"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prstClr val="black"/>
                </a:solidFill>
                <a:latin typeface="Times New Roman" pitchFamily="18" charset="0"/>
                <a:cs typeface="Times New Roman" pitchFamily="18" charset="0"/>
              </a:endParaRPr>
            </a:p>
          </p:txBody>
        </p:sp>
        <p:sp>
          <p:nvSpPr>
            <p:cNvPr id="15" name="Line 13"/>
            <p:cNvSpPr>
              <a:spLocks noChangeShapeType="1"/>
            </p:cNvSpPr>
            <p:nvPr/>
          </p:nvSpPr>
          <p:spPr bwMode="auto">
            <a:xfrm>
              <a:off x="3284" y="3072"/>
              <a:ext cx="312"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prstClr val="black"/>
                </a:solidFill>
                <a:latin typeface="Times New Roman" pitchFamily="18" charset="0"/>
                <a:cs typeface="Times New Roman" pitchFamily="18" charset="0"/>
              </a:endParaRPr>
            </a:p>
          </p:txBody>
        </p:sp>
        <p:sp>
          <p:nvSpPr>
            <p:cNvPr id="16" name="Line 15"/>
            <p:cNvSpPr>
              <a:spLocks noChangeShapeType="1"/>
            </p:cNvSpPr>
            <p:nvPr/>
          </p:nvSpPr>
          <p:spPr bwMode="auto">
            <a:xfrm>
              <a:off x="4455" y="3072"/>
              <a:ext cx="312"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prstClr val="black"/>
                </a:solidFill>
                <a:latin typeface="Times New Roman" pitchFamily="18" charset="0"/>
                <a:cs typeface="Times New Roman" pitchFamily="18" charset="0"/>
              </a:endParaRPr>
            </a:p>
          </p:txBody>
        </p:sp>
      </p:grpSp>
      <p:sp>
        <p:nvSpPr>
          <p:cNvPr id="19" name="Rectangle 18"/>
          <p:cNvSpPr/>
          <p:nvPr/>
        </p:nvSpPr>
        <p:spPr>
          <a:xfrm>
            <a:off x="259930" y="1348898"/>
            <a:ext cx="8579270" cy="1569660"/>
          </a:xfrm>
          <a:prstGeom prst="rect">
            <a:avLst/>
          </a:prstGeom>
        </p:spPr>
        <p:txBody>
          <a:bodyPr wrap="square">
            <a:spAutoFit/>
          </a:bodyPr>
          <a:lstStyle/>
          <a:p>
            <a:pPr algn="just"/>
            <a:r>
              <a:rPr lang="en-US" sz="2400" dirty="0">
                <a:solidFill>
                  <a:prstClr val="black"/>
                </a:solidFill>
                <a:latin typeface="Times New Roman" pitchFamily="18" charset="0"/>
                <a:cs typeface="Times New Roman" pitchFamily="18" charset="0"/>
              </a:rPr>
              <a:t>- </a:t>
            </a:r>
            <a:r>
              <a:rPr lang="vi-VN" sz="2400" dirty="0">
                <a:solidFill>
                  <a:prstClr val="black"/>
                </a:solidFill>
                <a:latin typeface="Times New Roman" pitchFamily="18" charset="0"/>
                <a:cs typeface="Times New Roman" pitchFamily="18" charset="0"/>
              </a:rPr>
              <a:t>Chuỗi thức ăn là một dãy nhiều loài sinh vật có quan hệ dinh dưỡng với nhau. Mỗi loài trong chuỗi thức ăn vừa là</a:t>
            </a:r>
            <a:r>
              <a:rPr lang="en-US" sz="2400" dirty="0">
                <a:solidFill>
                  <a:prstClr val="black"/>
                </a:solidFill>
                <a:latin typeface="Times New Roman" pitchFamily="18" charset="0"/>
                <a:cs typeface="Times New Roman" pitchFamily="18" charset="0"/>
              </a:rPr>
              <a:t> </a:t>
            </a:r>
            <a:r>
              <a:rPr lang="vi-VN" sz="2400" dirty="0">
                <a:solidFill>
                  <a:prstClr val="black"/>
                </a:solidFill>
                <a:latin typeface="Times New Roman" pitchFamily="18" charset="0"/>
                <a:cs typeface="Times New Roman" pitchFamily="18" charset="0"/>
              </a:rPr>
              <a:t>sinh vật tiêu thụ mắt</a:t>
            </a:r>
            <a:r>
              <a:rPr lang="en-US" sz="2400" dirty="0">
                <a:solidFill>
                  <a:prstClr val="black"/>
                </a:solidFill>
                <a:latin typeface="Times New Roman" pitchFamily="18" charset="0"/>
                <a:cs typeface="Times New Roman" pitchFamily="18" charset="0"/>
              </a:rPr>
              <a:t> </a:t>
            </a:r>
            <a:r>
              <a:rPr lang="vi-VN" sz="2400" dirty="0">
                <a:solidFill>
                  <a:prstClr val="black"/>
                </a:solidFill>
                <a:latin typeface="Times New Roman" pitchFamily="18" charset="0"/>
                <a:cs typeface="Times New Roman" pitchFamily="18" charset="0"/>
              </a:rPr>
              <a:t>xích đứng trước, vừa là sinh vật bị mắt xích phía sau tiêu thụ.</a:t>
            </a:r>
          </a:p>
        </p:txBody>
      </p:sp>
      <p:sp>
        <p:nvSpPr>
          <p:cNvPr id="20" name="Rectangle 5"/>
          <p:cNvSpPr>
            <a:spLocks noChangeArrowheads="1"/>
          </p:cNvSpPr>
          <p:nvPr/>
        </p:nvSpPr>
        <p:spPr bwMode="auto">
          <a:xfrm>
            <a:off x="381318" y="4069080"/>
            <a:ext cx="533400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z="2600" b="1" dirty="0">
                <a:solidFill>
                  <a:srgbClr val="7030A0"/>
                </a:solidFill>
                <a:latin typeface="Times New Roman" pitchFamily="18" charset="0"/>
                <a:cs typeface="Times New Roman" pitchFamily="18" charset="0"/>
              </a:rPr>
              <a:t>2. </a:t>
            </a:r>
            <a:r>
              <a:rPr lang="en-US" sz="2600" b="1" dirty="0" err="1">
                <a:solidFill>
                  <a:srgbClr val="7030A0"/>
                </a:solidFill>
                <a:latin typeface="Times New Roman" pitchFamily="18" charset="0"/>
                <a:cs typeface="Times New Roman" pitchFamily="18" charset="0"/>
              </a:rPr>
              <a:t>Thế</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nào</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là</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một</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lưới</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thức</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ăn</a:t>
            </a:r>
            <a:r>
              <a:rPr lang="en-US" sz="2600" b="1" dirty="0">
                <a:solidFill>
                  <a:srgbClr val="7030A0"/>
                </a:solidFill>
                <a:latin typeface="Times New Roman" pitchFamily="18" charset="0"/>
                <a:cs typeface="Times New Roman" pitchFamily="18" charset="0"/>
              </a:rPr>
              <a:t>? </a:t>
            </a:r>
          </a:p>
        </p:txBody>
      </p:sp>
    </p:spTree>
    <p:extLst>
      <p:ext uri="{BB962C8B-B14F-4D97-AF65-F5344CB8AC3E}">
        <p14:creationId xmlns:p14="http://schemas.microsoft.com/office/powerpoint/2010/main" val="691920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159" name="Rectangle 30"/>
          <p:cNvSpPr>
            <a:spLocks noChangeArrowheads="1"/>
          </p:cNvSpPr>
          <p:nvPr/>
        </p:nvSpPr>
        <p:spPr bwMode="auto">
          <a:xfrm>
            <a:off x="609600" y="0"/>
            <a:ext cx="7848600" cy="100584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lstStyle/>
          <a:p>
            <a:r>
              <a:rPr lang="en-US" sz="2400" b="1" dirty="0" err="1">
                <a:solidFill>
                  <a:prstClr val="black"/>
                </a:solidFill>
                <a:latin typeface="Times New Roman" pitchFamily="18" charset="0"/>
                <a:cs typeface="Times New Roman" pitchFamily="18" charset="0"/>
              </a:rPr>
              <a:t>Hãy</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sắp</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xếp</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các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sinh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vật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theo</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từng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thành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phần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chủ</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yếu</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của</a:t>
            </a:r>
            <a:endParaRPr lang="en-US" sz="2400" b="1" dirty="0">
              <a:solidFill>
                <a:prstClr val="black"/>
              </a:solidFill>
              <a:latin typeface="Times New Roman" pitchFamily="18" charset="0"/>
              <a:cs typeface="Times New Roman" pitchFamily="18" charset="0"/>
            </a:endParaRPr>
          </a:p>
          <a:p>
            <a:r>
              <a:rPr lang="en-US" sz="2400" b="1" dirty="0" err="1">
                <a:solidFill>
                  <a:prstClr val="black"/>
                </a:solidFill>
                <a:latin typeface="Times New Roman" pitchFamily="18" charset="0"/>
                <a:cs typeface="Times New Roman" pitchFamily="18" charset="0"/>
              </a:rPr>
              <a:t>hệ</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sinh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thái</a:t>
            </a:r>
            <a:r>
              <a:rPr lang="en-US" sz="2400" b="1" dirty="0">
                <a:solidFill>
                  <a:prstClr val="black"/>
                </a:solidFill>
                <a:latin typeface="Times New Roman" pitchFamily="18" charset="0"/>
                <a:cs typeface="Times New Roman" pitchFamily="18" charset="0"/>
              </a:rPr>
              <a:t>?  </a:t>
            </a:r>
          </a:p>
        </p:txBody>
      </p:sp>
      <p:grpSp>
        <p:nvGrpSpPr>
          <p:cNvPr id="161" name="Group 47"/>
          <p:cNvGrpSpPr>
            <a:grpSpLocks/>
          </p:cNvGrpSpPr>
          <p:nvPr/>
        </p:nvGrpSpPr>
        <p:grpSpPr bwMode="auto">
          <a:xfrm>
            <a:off x="152400" y="1280160"/>
            <a:ext cx="8763000" cy="2468880"/>
            <a:chOff x="96" y="672"/>
            <a:chExt cx="5520" cy="1296"/>
          </a:xfrm>
        </p:grpSpPr>
        <p:grpSp>
          <p:nvGrpSpPr>
            <p:cNvPr id="162" name="Group 5"/>
            <p:cNvGrpSpPr>
              <a:grpSpLocks/>
            </p:cNvGrpSpPr>
            <p:nvPr/>
          </p:nvGrpSpPr>
          <p:grpSpPr bwMode="auto">
            <a:xfrm>
              <a:off x="96" y="672"/>
              <a:ext cx="5520" cy="1296"/>
              <a:chOff x="96" y="2784"/>
              <a:chExt cx="5520" cy="1296"/>
            </a:xfrm>
          </p:grpSpPr>
          <p:sp>
            <p:nvSpPr>
              <p:cNvPr id="164" name="Rectangle 6"/>
              <p:cNvSpPr>
                <a:spLocks noChangeArrowheads="1"/>
              </p:cNvSpPr>
              <p:nvPr/>
            </p:nvSpPr>
            <p:spPr bwMode="auto">
              <a:xfrm>
                <a:off x="2304" y="2784"/>
                <a:ext cx="672" cy="24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C0504D"/>
                    </a:solidFill>
                    <a:latin typeface="Times New Roman" pitchFamily="18" charset="0"/>
                    <a:cs typeface="Times New Roman" pitchFamily="18" charset="0"/>
                  </a:rPr>
                  <a:t>Bọ ngựa</a:t>
                </a:r>
              </a:p>
            </p:txBody>
          </p:sp>
          <p:sp>
            <p:nvSpPr>
              <p:cNvPr id="165" name="Rectangle 7"/>
              <p:cNvSpPr>
                <a:spLocks noChangeArrowheads="1"/>
              </p:cNvSpPr>
              <p:nvPr/>
            </p:nvSpPr>
            <p:spPr bwMode="auto">
              <a:xfrm>
                <a:off x="96" y="3312"/>
                <a:ext cx="720" cy="192"/>
              </a:xfrm>
              <a:prstGeom prst="rect">
                <a:avLst/>
              </a:prstGeom>
              <a:noFill/>
              <a:ln>
                <a:noFill/>
              </a:ln>
              <a:effectLst/>
              <a:extLst>
                <a:ext uri="{909E8E84-426E-40DD-AFC4-6F175D3DCCD1}">
                  <a14:hiddenFill xmlns:a14="http://schemas.microsoft.com/office/drawing/2010/main">
                    <a:solidFill>
                      <a:srgbClr val="D7D8D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C0504D"/>
                    </a:solidFill>
                    <a:latin typeface="Times New Roman" pitchFamily="18" charset="0"/>
                    <a:cs typeface="Times New Roman" pitchFamily="18" charset="0"/>
                  </a:rPr>
                  <a:t>Thực vật</a:t>
                </a:r>
              </a:p>
            </p:txBody>
          </p:sp>
          <p:sp>
            <p:nvSpPr>
              <p:cNvPr id="166" name="Rectangle 8"/>
              <p:cNvSpPr>
                <a:spLocks noChangeArrowheads="1"/>
              </p:cNvSpPr>
              <p:nvPr/>
            </p:nvSpPr>
            <p:spPr bwMode="auto">
              <a:xfrm>
                <a:off x="1200" y="2832"/>
                <a:ext cx="576" cy="192"/>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C0504D"/>
                    </a:solidFill>
                    <a:latin typeface="Times New Roman" pitchFamily="18" charset="0"/>
                    <a:cs typeface="Times New Roman" pitchFamily="18" charset="0"/>
                  </a:rPr>
                  <a:t>Sâu</a:t>
                </a:r>
              </a:p>
            </p:txBody>
          </p:sp>
          <p:sp>
            <p:nvSpPr>
              <p:cNvPr id="167" name="Rectangle 9"/>
              <p:cNvSpPr>
                <a:spLocks noChangeArrowheads="1"/>
              </p:cNvSpPr>
              <p:nvPr/>
            </p:nvSpPr>
            <p:spPr bwMode="auto">
              <a:xfrm>
                <a:off x="1200" y="3312"/>
                <a:ext cx="576" cy="192"/>
              </a:xfrm>
              <a:prstGeom prst="rect">
                <a:avLst/>
              </a:prstGeom>
              <a:noFill/>
              <a:ln>
                <a:noFill/>
              </a:ln>
              <a:effectLst/>
              <a:extLst>
                <a:ext uri="{909E8E84-426E-40DD-AFC4-6F175D3DCCD1}">
                  <a14:hiddenFill xmlns:a14="http://schemas.microsoft.com/office/drawing/2010/main">
                    <a:solidFill>
                      <a:srgbClr val="A2A2F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C0504D"/>
                    </a:solidFill>
                    <a:latin typeface="Times New Roman" pitchFamily="18" charset="0"/>
                    <a:cs typeface="Times New Roman" pitchFamily="18" charset="0"/>
                  </a:rPr>
                  <a:t>Chuột</a:t>
                </a:r>
              </a:p>
            </p:txBody>
          </p:sp>
          <p:sp>
            <p:nvSpPr>
              <p:cNvPr id="168" name="Rectangle 10"/>
              <p:cNvSpPr>
                <a:spLocks noChangeArrowheads="1"/>
              </p:cNvSpPr>
              <p:nvPr/>
            </p:nvSpPr>
            <p:spPr bwMode="auto">
              <a:xfrm>
                <a:off x="1200" y="3888"/>
                <a:ext cx="576" cy="192"/>
              </a:xfrm>
              <a:prstGeom prst="rect">
                <a:avLst/>
              </a:prstGeom>
              <a:noFill/>
              <a:ln>
                <a:noFill/>
              </a:ln>
              <a:effectLst/>
              <a:extLst>
                <a:ext uri="{909E8E84-426E-40DD-AFC4-6F175D3DCCD1}">
                  <a14:hiddenFill xmlns:a14="http://schemas.microsoft.com/office/drawing/2010/main">
                    <a:solidFill>
                      <a:srgbClr val="A2A2F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C0504D"/>
                    </a:solidFill>
                    <a:latin typeface="Times New Roman" pitchFamily="18" charset="0"/>
                    <a:cs typeface="Times New Roman" pitchFamily="18" charset="0"/>
                  </a:rPr>
                  <a:t>Hươu</a:t>
                </a:r>
              </a:p>
            </p:txBody>
          </p:sp>
          <p:sp>
            <p:nvSpPr>
              <p:cNvPr id="169" name="Rectangle 11"/>
              <p:cNvSpPr>
                <a:spLocks noChangeArrowheads="1"/>
              </p:cNvSpPr>
              <p:nvPr/>
            </p:nvSpPr>
            <p:spPr bwMode="auto">
              <a:xfrm>
                <a:off x="3456" y="3888"/>
                <a:ext cx="576" cy="192"/>
              </a:xfrm>
              <a:prstGeom prst="rect">
                <a:avLst/>
              </a:prstGeom>
              <a:noFill/>
              <a:ln>
                <a:noFill/>
              </a:ln>
              <a:effectLst/>
              <a:extLst>
                <a:ext uri="{909E8E84-426E-40DD-AFC4-6F175D3DCCD1}">
                  <a14:hiddenFill xmlns:a14="http://schemas.microsoft.com/office/drawing/2010/main">
                    <a:solidFill>
                      <a:srgbClr val="A2A2F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C0504D"/>
                    </a:solidFill>
                    <a:latin typeface="Times New Roman" pitchFamily="18" charset="0"/>
                    <a:cs typeface="Times New Roman" pitchFamily="18" charset="0"/>
                  </a:rPr>
                  <a:t>Hổ</a:t>
                </a:r>
              </a:p>
            </p:txBody>
          </p:sp>
          <p:sp>
            <p:nvSpPr>
              <p:cNvPr id="170" name="Rectangle 12"/>
              <p:cNvSpPr>
                <a:spLocks noChangeArrowheads="1"/>
              </p:cNvSpPr>
              <p:nvPr/>
            </p:nvSpPr>
            <p:spPr bwMode="auto">
              <a:xfrm>
                <a:off x="2304" y="3312"/>
                <a:ext cx="576" cy="192"/>
              </a:xfrm>
              <a:prstGeom prst="rect">
                <a:avLst/>
              </a:prstGeom>
              <a:noFill/>
              <a:ln>
                <a:noFill/>
              </a:ln>
              <a:effectLst/>
              <a:extLst>
                <a:ext uri="{909E8E84-426E-40DD-AFC4-6F175D3DCCD1}">
                  <a14:hiddenFill xmlns:a14="http://schemas.microsoft.com/office/drawing/2010/main">
                    <a:solidFill>
                      <a:srgbClr val="A2A2F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C0504D"/>
                    </a:solidFill>
                    <a:latin typeface="Times New Roman" pitchFamily="18" charset="0"/>
                    <a:cs typeface="Times New Roman" pitchFamily="18" charset="0"/>
                  </a:rPr>
                  <a:t>Cầy</a:t>
                </a:r>
              </a:p>
            </p:txBody>
          </p:sp>
          <p:sp>
            <p:nvSpPr>
              <p:cNvPr id="171" name="Rectangle 13"/>
              <p:cNvSpPr>
                <a:spLocks noChangeArrowheads="1"/>
              </p:cNvSpPr>
              <p:nvPr/>
            </p:nvSpPr>
            <p:spPr bwMode="auto">
              <a:xfrm>
                <a:off x="3456" y="2832"/>
                <a:ext cx="576" cy="192"/>
              </a:xfrm>
              <a:prstGeom prst="rect">
                <a:avLst/>
              </a:prstGeom>
              <a:noFill/>
              <a:ln>
                <a:noFill/>
              </a:ln>
              <a:effectLst/>
              <a:extLst>
                <a:ext uri="{909E8E84-426E-40DD-AFC4-6F175D3DCCD1}">
                  <a14:hiddenFill xmlns:a14="http://schemas.microsoft.com/office/drawing/2010/main">
                    <a:solidFill>
                      <a:srgbClr val="ACF2C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C0504D"/>
                    </a:solidFill>
                    <a:latin typeface="Times New Roman" pitchFamily="18" charset="0"/>
                    <a:cs typeface="Times New Roman" pitchFamily="18" charset="0"/>
                  </a:rPr>
                  <a:t>Rắn</a:t>
                </a:r>
              </a:p>
            </p:txBody>
          </p:sp>
          <p:sp>
            <p:nvSpPr>
              <p:cNvPr id="172" name="Rectangle 14"/>
              <p:cNvSpPr>
                <a:spLocks noChangeArrowheads="1"/>
              </p:cNvSpPr>
              <p:nvPr/>
            </p:nvSpPr>
            <p:spPr bwMode="auto">
              <a:xfrm>
                <a:off x="3360" y="3312"/>
                <a:ext cx="864" cy="192"/>
              </a:xfrm>
              <a:prstGeom prst="rect">
                <a:avLst/>
              </a:prstGeom>
              <a:noFill/>
              <a:ln>
                <a:noFill/>
              </a:ln>
              <a:effectLst/>
              <a:extLst>
                <a:ext uri="{909E8E84-426E-40DD-AFC4-6F175D3DCCD1}">
                  <a14:hiddenFill xmlns:a14="http://schemas.microsoft.com/office/drawing/2010/main">
                    <a:solidFill>
                      <a:srgbClr val="A2A2F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C0504D"/>
                    </a:solidFill>
                    <a:latin typeface="Times New Roman" pitchFamily="18" charset="0"/>
                    <a:cs typeface="Times New Roman" pitchFamily="18" charset="0"/>
                  </a:rPr>
                  <a:t>Đại bàng</a:t>
                </a:r>
              </a:p>
            </p:txBody>
          </p:sp>
          <p:sp>
            <p:nvSpPr>
              <p:cNvPr id="173" name="Rectangle 15"/>
              <p:cNvSpPr>
                <a:spLocks noChangeArrowheads="1"/>
              </p:cNvSpPr>
              <p:nvPr/>
            </p:nvSpPr>
            <p:spPr bwMode="auto">
              <a:xfrm>
                <a:off x="4752" y="3312"/>
                <a:ext cx="864" cy="192"/>
              </a:xfrm>
              <a:prstGeom prst="rect">
                <a:avLst/>
              </a:prstGeom>
              <a:noFill/>
              <a:ln>
                <a:noFill/>
              </a:ln>
              <a:effectLst/>
              <a:extLst>
                <a:ext uri="{909E8E84-426E-40DD-AFC4-6F175D3DCCD1}">
                  <a14:hiddenFill xmlns:a14="http://schemas.microsoft.com/office/drawing/2010/main">
                    <a:solidFill>
                      <a:srgbClr val="A2A2F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C0504D"/>
                    </a:solidFill>
                    <a:latin typeface="Times New Roman" pitchFamily="18" charset="0"/>
                    <a:cs typeface="Times New Roman" pitchFamily="18" charset="0"/>
                  </a:rPr>
                  <a:t>Vi sinh vật</a:t>
                </a:r>
              </a:p>
            </p:txBody>
          </p:sp>
          <p:sp>
            <p:nvSpPr>
              <p:cNvPr id="174" name="Line 16"/>
              <p:cNvSpPr>
                <a:spLocks noChangeShapeType="1"/>
              </p:cNvSpPr>
              <p:nvPr/>
            </p:nvSpPr>
            <p:spPr bwMode="auto">
              <a:xfrm flipV="1">
                <a:off x="864" y="3024"/>
                <a:ext cx="336" cy="24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prstClr val="black"/>
                  </a:solidFill>
                  <a:latin typeface="Times New Roman" pitchFamily="18" charset="0"/>
                  <a:cs typeface="Times New Roman" pitchFamily="18" charset="0"/>
                </a:endParaRPr>
              </a:p>
            </p:txBody>
          </p:sp>
          <p:sp>
            <p:nvSpPr>
              <p:cNvPr id="175" name="Line 17"/>
              <p:cNvSpPr>
                <a:spLocks noChangeShapeType="1"/>
              </p:cNvSpPr>
              <p:nvPr/>
            </p:nvSpPr>
            <p:spPr bwMode="auto">
              <a:xfrm>
                <a:off x="864" y="3408"/>
                <a:ext cx="28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prstClr val="black"/>
                  </a:solidFill>
                  <a:latin typeface="Times New Roman" pitchFamily="18" charset="0"/>
                  <a:cs typeface="Times New Roman" pitchFamily="18" charset="0"/>
                </a:endParaRPr>
              </a:p>
            </p:txBody>
          </p:sp>
          <p:sp>
            <p:nvSpPr>
              <p:cNvPr id="176" name="Line 18"/>
              <p:cNvSpPr>
                <a:spLocks noChangeShapeType="1"/>
              </p:cNvSpPr>
              <p:nvPr/>
            </p:nvSpPr>
            <p:spPr bwMode="auto">
              <a:xfrm>
                <a:off x="1872" y="3408"/>
                <a:ext cx="28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prstClr val="black"/>
                  </a:solidFill>
                  <a:latin typeface="Times New Roman" pitchFamily="18" charset="0"/>
                  <a:cs typeface="Times New Roman" pitchFamily="18" charset="0"/>
                </a:endParaRPr>
              </a:p>
            </p:txBody>
          </p:sp>
          <p:sp>
            <p:nvSpPr>
              <p:cNvPr id="177" name="Line 19"/>
              <p:cNvSpPr>
                <a:spLocks noChangeShapeType="1"/>
              </p:cNvSpPr>
              <p:nvPr/>
            </p:nvSpPr>
            <p:spPr bwMode="auto">
              <a:xfrm>
                <a:off x="2976" y="3408"/>
                <a:ext cx="28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prstClr val="black"/>
                  </a:solidFill>
                  <a:latin typeface="Times New Roman" pitchFamily="18" charset="0"/>
                  <a:cs typeface="Times New Roman" pitchFamily="18" charset="0"/>
                </a:endParaRPr>
              </a:p>
            </p:txBody>
          </p:sp>
          <p:sp>
            <p:nvSpPr>
              <p:cNvPr id="178" name="Line 20"/>
              <p:cNvSpPr>
                <a:spLocks noChangeShapeType="1"/>
              </p:cNvSpPr>
              <p:nvPr/>
            </p:nvSpPr>
            <p:spPr bwMode="auto">
              <a:xfrm>
                <a:off x="4272" y="3408"/>
                <a:ext cx="43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prstClr val="black"/>
                  </a:solidFill>
                  <a:latin typeface="Times New Roman" pitchFamily="18" charset="0"/>
                  <a:cs typeface="Times New Roman" pitchFamily="18" charset="0"/>
                </a:endParaRPr>
              </a:p>
            </p:txBody>
          </p:sp>
          <p:sp>
            <p:nvSpPr>
              <p:cNvPr id="179" name="Line 21"/>
              <p:cNvSpPr>
                <a:spLocks noChangeShapeType="1"/>
              </p:cNvSpPr>
              <p:nvPr/>
            </p:nvSpPr>
            <p:spPr bwMode="auto">
              <a:xfrm>
                <a:off x="1872" y="2928"/>
                <a:ext cx="28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prstClr val="black"/>
                  </a:solidFill>
                  <a:latin typeface="Times New Roman" pitchFamily="18" charset="0"/>
                  <a:cs typeface="Times New Roman" pitchFamily="18" charset="0"/>
                </a:endParaRPr>
              </a:p>
            </p:txBody>
          </p:sp>
          <p:sp>
            <p:nvSpPr>
              <p:cNvPr id="180" name="Line 22"/>
              <p:cNvSpPr>
                <a:spLocks noChangeShapeType="1"/>
              </p:cNvSpPr>
              <p:nvPr/>
            </p:nvSpPr>
            <p:spPr bwMode="auto">
              <a:xfrm>
                <a:off x="3072" y="2928"/>
                <a:ext cx="288"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prstClr val="black"/>
                  </a:solidFill>
                  <a:latin typeface="Times New Roman" pitchFamily="18" charset="0"/>
                  <a:cs typeface="Times New Roman" pitchFamily="18" charset="0"/>
                </a:endParaRPr>
              </a:p>
            </p:txBody>
          </p:sp>
          <p:sp>
            <p:nvSpPr>
              <p:cNvPr id="181" name="Line 23"/>
              <p:cNvSpPr>
                <a:spLocks noChangeShapeType="1"/>
              </p:cNvSpPr>
              <p:nvPr/>
            </p:nvSpPr>
            <p:spPr bwMode="auto">
              <a:xfrm>
                <a:off x="1872" y="3984"/>
                <a:ext cx="144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prstClr val="black"/>
                  </a:solidFill>
                  <a:latin typeface="Times New Roman" pitchFamily="18" charset="0"/>
                  <a:cs typeface="Times New Roman" pitchFamily="18" charset="0"/>
                </a:endParaRPr>
              </a:p>
            </p:txBody>
          </p:sp>
          <p:sp>
            <p:nvSpPr>
              <p:cNvPr id="182" name="Line 24"/>
              <p:cNvSpPr>
                <a:spLocks noChangeShapeType="1"/>
              </p:cNvSpPr>
              <p:nvPr/>
            </p:nvSpPr>
            <p:spPr bwMode="auto">
              <a:xfrm>
                <a:off x="864" y="3456"/>
                <a:ext cx="288" cy="43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prstClr val="black"/>
                  </a:solidFill>
                  <a:latin typeface="Times New Roman" pitchFamily="18" charset="0"/>
                  <a:cs typeface="Times New Roman" pitchFamily="18" charset="0"/>
                </a:endParaRPr>
              </a:p>
            </p:txBody>
          </p:sp>
          <p:sp>
            <p:nvSpPr>
              <p:cNvPr id="183" name="Line 25"/>
              <p:cNvSpPr>
                <a:spLocks noChangeShapeType="1"/>
              </p:cNvSpPr>
              <p:nvPr/>
            </p:nvSpPr>
            <p:spPr bwMode="auto">
              <a:xfrm>
                <a:off x="4032" y="2976"/>
                <a:ext cx="624" cy="336"/>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prstClr val="black"/>
                  </a:solidFill>
                  <a:latin typeface="Times New Roman" pitchFamily="18" charset="0"/>
                  <a:cs typeface="Times New Roman" pitchFamily="18" charset="0"/>
                </a:endParaRPr>
              </a:p>
            </p:txBody>
          </p:sp>
          <p:sp>
            <p:nvSpPr>
              <p:cNvPr id="184" name="Line 26"/>
              <p:cNvSpPr>
                <a:spLocks noChangeShapeType="1"/>
              </p:cNvSpPr>
              <p:nvPr/>
            </p:nvSpPr>
            <p:spPr bwMode="auto">
              <a:xfrm flipV="1">
                <a:off x="4080" y="3504"/>
                <a:ext cx="624" cy="48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prstClr val="black"/>
                  </a:solidFill>
                  <a:latin typeface="Times New Roman" pitchFamily="18" charset="0"/>
                  <a:cs typeface="Times New Roman" pitchFamily="18" charset="0"/>
                </a:endParaRPr>
              </a:p>
            </p:txBody>
          </p:sp>
          <p:sp>
            <p:nvSpPr>
              <p:cNvPr id="185" name="Line 27"/>
              <p:cNvSpPr>
                <a:spLocks noChangeShapeType="1"/>
              </p:cNvSpPr>
              <p:nvPr/>
            </p:nvSpPr>
            <p:spPr bwMode="auto">
              <a:xfrm>
                <a:off x="1776" y="2976"/>
                <a:ext cx="624" cy="336"/>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prstClr val="black"/>
                  </a:solidFill>
                  <a:latin typeface="Times New Roman" pitchFamily="18" charset="0"/>
                  <a:cs typeface="Times New Roman" pitchFamily="18" charset="0"/>
                </a:endParaRPr>
              </a:p>
            </p:txBody>
          </p:sp>
          <p:sp>
            <p:nvSpPr>
              <p:cNvPr id="186" name="Line 28"/>
              <p:cNvSpPr>
                <a:spLocks noChangeShapeType="1"/>
              </p:cNvSpPr>
              <p:nvPr/>
            </p:nvSpPr>
            <p:spPr bwMode="auto">
              <a:xfrm>
                <a:off x="2784" y="3552"/>
                <a:ext cx="624" cy="336"/>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prstClr val="black"/>
                  </a:solidFill>
                  <a:latin typeface="Times New Roman" pitchFamily="18" charset="0"/>
                  <a:cs typeface="Times New Roman" pitchFamily="18" charset="0"/>
                </a:endParaRPr>
              </a:p>
            </p:txBody>
          </p:sp>
          <p:sp>
            <p:nvSpPr>
              <p:cNvPr id="187" name="Line 29"/>
              <p:cNvSpPr>
                <a:spLocks noChangeShapeType="1"/>
              </p:cNvSpPr>
              <p:nvPr/>
            </p:nvSpPr>
            <p:spPr bwMode="auto">
              <a:xfrm flipV="1">
                <a:off x="1824" y="2976"/>
                <a:ext cx="1632" cy="38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prstClr val="black"/>
                  </a:solidFill>
                  <a:latin typeface="Times New Roman" pitchFamily="18" charset="0"/>
                  <a:cs typeface="Times New Roman" pitchFamily="18" charset="0"/>
                </a:endParaRPr>
              </a:p>
            </p:txBody>
          </p:sp>
        </p:grpSp>
        <p:sp>
          <p:nvSpPr>
            <p:cNvPr id="163" name="Line 38"/>
            <p:cNvSpPr>
              <a:spLocks noChangeShapeType="1"/>
            </p:cNvSpPr>
            <p:nvPr/>
          </p:nvSpPr>
          <p:spPr bwMode="auto">
            <a:xfrm>
              <a:off x="1512" y="912"/>
              <a:ext cx="0" cy="28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prstClr val="black"/>
                </a:solidFill>
                <a:latin typeface="Times New Roman" pitchFamily="18" charset="0"/>
                <a:cs typeface="Times New Roman" pitchFamily="18" charset="0"/>
              </a:endParaRPr>
            </a:p>
          </p:txBody>
        </p:sp>
      </p:grpSp>
      <p:sp>
        <p:nvSpPr>
          <p:cNvPr id="188" name="Rectangle 39"/>
          <p:cNvSpPr>
            <a:spLocks noChangeArrowheads="1"/>
          </p:cNvSpPr>
          <p:nvPr/>
        </p:nvSpPr>
        <p:spPr bwMode="auto">
          <a:xfrm>
            <a:off x="228600" y="4480560"/>
            <a:ext cx="137160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
                <a:srgbClr val="0000FF"/>
              </a:buClr>
              <a:buFont typeface="Wingdings" pitchFamily="2" charset="2"/>
              <a:buNone/>
            </a:pPr>
            <a:r>
              <a:rPr lang="en-US" sz="2400" b="1">
                <a:solidFill>
                  <a:prstClr val="black"/>
                </a:solidFill>
                <a:latin typeface="Times New Roman" pitchFamily="18" charset="0"/>
                <a:cs typeface="Times New Roman" pitchFamily="18" charset="0"/>
              </a:rPr>
              <a:t>Sinh vật</a:t>
            </a:r>
          </a:p>
          <a:p>
            <a:pPr>
              <a:buClr>
                <a:srgbClr val="0000FF"/>
              </a:buClr>
              <a:buFont typeface="Wingdings" pitchFamily="2" charset="2"/>
              <a:buNone/>
            </a:pPr>
            <a:r>
              <a:rPr lang="en-US" sz="2400" b="1">
                <a:solidFill>
                  <a:prstClr val="black"/>
                </a:solidFill>
                <a:latin typeface="Times New Roman" pitchFamily="18" charset="0"/>
                <a:cs typeface="Times New Roman" pitchFamily="18" charset="0"/>
              </a:rPr>
              <a:t>sản xuất</a:t>
            </a:r>
          </a:p>
        </p:txBody>
      </p:sp>
      <p:sp>
        <p:nvSpPr>
          <p:cNvPr id="189" name="Line 40"/>
          <p:cNvSpPr>
            <a:spLocks noChangeShapeType="1"/>
          </p:cNvSpPr>
          <p:nvPr/>
        </p:nvSpPr>
        <p:spPr bwMode="auto">
          <a:xfrm>
            <a:off x="762000" y="2743200"/>
            <a:ext cx="0" cy="155448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prstClr val="black"/>
              </a:solidFill>
              <a:latin typeface="Times New Roman" pitchFamily="18" charset="0"/>
              <a:cs typeface="Times New Roman" pitchFamily="18" charset="0"/>
            </a:endParaRPr>
          </a:p>
        </p:txBody>
      </p:sp>
      <p:sp>
        <p:nvSpPr>
          <p:cNvPr id="190" name="AutoShape 41"/>
          <p:cNvSpPr>
            <a:spLocks/>
          </p:cNvSpPr>
          <p:nvPr/>
        </p:nvSpPr>
        <p:spPr bwMode="auto">
          <a:xfrm rot="5400000">
            <a:off x="4175760" y="2011680"/>
            <a:ext cx="182880" cy="4572000"/>
          </a:xfrm>
          <a:prstGeom prst="rightBrace">
            <a:avLst>
              <a:gd name="adj1" fmla="val 283333"/>
              <a:gd name="adj2" fmla="val 51111"/>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endParaRPr lang="en-US" sz="2400">
              <a:solidFill>
                <a:srgbClr val="FF0000"/>
              </a:solidFill>
              <a:latin typeface="Times New Roman" pitchFamily="18" charset="0"/>
              <a:cs typeface="Times New Roman" pitchFamily="18" charset="0"/>
            </a:endParaRPr>
          </a:p>
        </p:txBody>
      </p:sp>
      <p:sp>
        <p:nvSpPr>
          <p:cNvPr id="191" name="Rectangle 42"/>
          <p:cNvSpPr>
            <a:spLocks noChangeArrowheads="1"/>
          </p:cNvSpPr>
          <p:nvPr/>
        </p:nvSpPr>
        <p:spPr bwMode="auto">
          <a:xfrm>
            <a:off x="3505200" y="4663440"/>
            <a:ext cx="1371600" cy="731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Clr>
                <a:srgbClr val="0000FF"/>
              </a:buClr>
              <a:buFont typeface="Wingdings" pitchFamily="2" charset="2"/>
              <a:buNone/>
            </a:pPr>
            <a:r>
              <a:rPr lang="en-US" sz="2400" b="1">
                <a:solidFill>
                  <a:prstClr val="black"/>
                </a:solidFill>
                <a:latin typeface="Times New Roman" pitchFamily="18" charset="0"/>
                <a:cs typeface="Times New Roman" pitchFamily="18" charset="0"/>
              </a:rPr>
              <a:t>Sinh vật</a:t>
            </a:r>
          </a:p>
          <a:p>
            <a:pPr>
              <a:buClr>
                <a:srgbClr val="0000FF"/>
              </a:buClr>
              <a:buFont typeface="Wingdings" pitchFamily="2" charset="2"/>
              <a:buNone/>
            </a:pPr>
            <a:r>
              <a:rPr lang="en-US" sz="2400" b="1">
                <a:solidFill>
                  <a:prstClr val="black"/>
                </a:solidFill>
                <a:latin typeface="Times New Roman" pitchFamily="18" charset="0"/>
                <a:cs typeface="Times New Roman" pitchFamily="18" charset="0"/>
              </a:rPr>
              <a:t>tiêu thụ</a:t>
            </a:r>
          </a:p>
        </p:txBody>
      </p:sp>
      <p:sp>
        <p:nvSpPr>
          <p:cNvPr id="192" name="Rectangle 43"/>
          <p:cNvSpPr>
            <a:spLocks noChangeArrowheads="1"/>
          </p:cNvSpPr>
          <p:nvPr/>
        </p:nvSpPr>
        <p:spPr bwMode="auto">
          <a:xfrm>
            <a:off x="7696200" y="4389120"/>
            <a:ext cx="1066800" cy="118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buClr>
                <a:srgbClr val="0000FF"/>
              </a:buClr>
              <a:buFont typeface="Wingdings" pitchFamily="2" charset="2"/>
              <a:buNone/>
            </a:pPr>
            <a:r>
              <a:rPr lang="en-US" sz="2400" b="1">
                <a:solidFill>
                  <a:prstClr val="black"/>
                </a:solidFill>
                <a:latin typeface="Times New Roman" pitchFamily="18" charset="0"/>
                <a:cs typeface="Times New Roman" pitchFamily="18" charset="0"/>
              </a:rPr>
              <a:t>Sinh vật </a:t>
            </a:r>
          </a:p>
          <a:p>
            <a:pPr algn="ctr">
              <a:buClr>
                <a:srgbClr val="0000FF"/>
              </a:buClr>
              <a:buFont typeface="Wingdings" pitchFamily="2" charset="2"/>
              <a:buNone/>
            </a:pPr>
            <a:r>
              <a:rPr lang="en-US" sz="2400" b="1">
                <a:solidFill>
                  <a:prstClr val="black"/>
                </a:solidFill>
                <a:latin typeface="Times New Roman" pitchFamily="18" charset="0"/>
                <a:cs typeface="Times New Roman" pitchFamily="18" charset="0"/>
              </a:rPr>
              <a:t>phân giải</a:t>
            </a:r>
          </a:p>
        </p:txBody>
      </p:sp>
      <p:sp>
        <p:nvSpPr>
          <p:cNvPr id="193" name="Line 45"/>
          <p:cNvSpPr>
            <a:spLocks noChangeShapeType="1"/>
          </p:cNvSpPr>
          <p:nvPr/>
        </p:nvSpPr>
        <p:spPr bwMode="auto">
          <a:xfrm>
            <a:off x="8153400" y="2743200"/>
            <a:ext cx="0" cy="155448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85701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anim calcmode="lin" valueType="num">
                                      <p:cBhvr>
                                        <p:cTn id="7" dur="500" fill="hold"/>
                                        <p:tgtEl>
                                          <p:spTgt spid="161"/>
                                        </p:tgtEl>
                                        <p:attrNameLst>
                                          <p:attrName>ppt_w</p:attrName>
                                        </p:attrNameLst>
                                      </p:cBhvr>
                                      <p:tavLst>
                                        <p:tav tm="0">
                                          <p:val>
                                            <p:fltVal val="0"/>
                                          </p:val>
                                        </p:tav>
                                        <p:tav tm="100000">
                                          <p:val>
                                            <p:strVal val="#ppt_w"/>
                                          </p:val>
                                        </p:tav>
                                      </p:tavLst>
                                    </p:anim>
                                    <p:anim calcmode="lin" valueType="num">
                                      <p:cBhvr>
                                        <p:cTn id="8" dur="500" fill="hold"/>
                                        <p:tgtEl>
                                          <p:spTgt spid="161"/>
                                        </p:tgtEl>
                                        <p:attrNameLst>
                                          <p:attrName>ppt_h</p:attrName>
                                        </p:attrNameLst>
                                      </p:cBhvr>
                                      <p:tavLst>
                                        <p:tav tm="0">
                                          <p:val>
                                            <p:fltVal val="0"/>
                                          </p:val>
                                        </p:tav>
                                        <p:tav tm="100000">
                                          <p:val>
                                            <p:strVal val="#ppt_h"/>
                                          </p:val>
                                        </p:tav>
                                      </p:tavLst>
                                    </p:anim>
                                    <p:animEffect transition="in" filter="fade">
                                      <p:cBhvr>
                                        <p:cTn id="9" dur="500"/>
                                        <p:tgtEl>
                                          <p:spTgt spid="161"/>
                                        </p:tgtEl>
                                      </p:cBhvr>
                                    </p:animEffect>
                                  </p:childTnLst>
                                </p:cTn>
                              </p:par>
                            </p:childTnLst>
                          </p:cTn>
                        </p:par>
                      </p:childTnLst>
                    </p:cTn>
                  </p:par>
                  <p:par>
                    <p:cTn id="10" fill="hold">
                      <p:stCondLst>
                        <p:cond delay="indefinite"/>
                      </p:stCondLst>
                      <p:childTnLst>
                        <p:par>
                          <p:cTn id="11" fill="hold">
                            <p:stCondLst>
                              <p:cond delay="0"/>
                            </p:stCondLst>
                            <p:childTnLst>
                              <p:par>
                                <p:cTn id="12" presetID="58" presetClass="entr" presetSubtype="0" accel="100000" fill="hold" grpId="0" nodeType="clickEffect">
                                  <p:stCondLst>
                                    <p:cond delay="0"/>
                                  </p:stCondLst>
                                  <p:childTnLst>
                                    <p:set>
                                      <p:cBhvr>
                                        <p:cTn id="13" dur="1" fill="hold">
                                          <p:stCondLst>
                                            <p:cond delay="0"/>
                                          </p:stCondLst>
                                        </p:cTn>
                                        <p:tgtEl>
                                          <p:spTgt spid="189"/>
                                        </p:tgtEl>
                                        <p:attrNameLst>
                                          <p:attrName>style.visibility</p:attrName>
                                        </p:attrNameLst>
                                      </p:cBhvr>
                                      <p:to>
                                        <p:strVal val="visible"/>
                                      </p:to>
                                    </p:set>
                                    <p:anim calcmode="lin" valueType="num">
                                      <p:cBhvr>
                                        <p:cTn id="14" dur="500" fill="hold"/>
                                        <p:tgtEl>
                                          <p:spTgt spid="189"/>
                                        </p:tgtEl>
                                        <p:attrNameLst>
                                          <p:attrName>ppt_w</p:attrName>
                                        </p:attrNameLst>
                                      </p:cBhvr>
                                      <p:tavLst>
                                        <p:tav tm="0">
                                          <p:val>
                                            <p:strVal val="#ppt_w*2.5"/>
                                          </p:val>
                                        </p:tav>
                                        <p:tav tm="100000">
                                          <p:val>
                                            <p:strVal val="#ppt_w"/>
                                          </p:val>
                                        </p:tav>
                                      </p:tavLst>
                                    </p:anim>
                                    <p:anim calcmode="lin" valueType="num">
                                      <p:cBhvr>
                                        <p:cTn id="15" dur="500" fill="hold"/>
                                        <p:tgtEl>
                                          <p:spTgt spid="189"/>
                                        </p:tgtEl>
                                        <p:attrNameLst>
                                          <p:attrName>ppt_h</p:attrName>
                                        </p:attrNameLst>
                                      </p:cBhvr>
                                      <p:tavLst>
                                        <p:tav tm="0">
                                          <p:val>
                                            <p:strVal val="#ppt_h*0.01"/>
                                          </p:val>
                                        </p:tav>
                                        <p:tav tm="100000">
                                          <p:val>
                                            <p:strVal val="#ppt_h"/>
                                          </p:val>
                                        </p:tav>
                                      </p:tavLst>
                                    </p:anim>
                                    <p:anim calcmode="lin" valueType="num">
                                      <p:cBhvr>
                                        <p:cTn id="16" dur="500" fill="hold"/>
                                        <p:tgtEl>
                                          <p:spTgt spid="189"/>
                                        </p:tgtEl>
                                        <p:attrNameLst>
                                          <p:attrName>ppt_x</p:attrName>
                                        </p:attrNameLst>
                                      </p:cBhvr>
                                      <p:tavLst>
                                        <p:tav tm="0">
                                          <p:val>
                                            <p:strVal val="#ppt_x"/>
                                          </p:val>
                                        </p:tav>
                                        <p:tav tm="100000">
                                          <p:val>
                                            <p:strVal val="#ppt_x"/>
                                          </p:val>
                                        </p:tav>
                                      </p:tavLst>
                                    </p:anim>
                                    <p:anim calcmode="lin" valueType="num">
                                      <p:cBhvr>
                                        <p:cTn id="17" dur="500" fill="hold"/>
                                        <p:tgtEl>
                                          <p:spTgt spid="189"/>
                                        </p:tgtEl>
                                        <p:attrNameLst>
                                          <p:attrName>ppt_y</p:attrName>
                                        </p:attrNameLst>
                                      </p:cBhvr>
                                      <p:tavLst>
                                        <p:tav tm="0">
                                          <p:val>
                                            <p:strVal val="#ppt_h+1"/>
                                          </p:val>
                                        </p:tav>
                                        <p:tav tm="100000">
                                          <p:val>
                                            <p:strVal val="#ppt_y"/>
                                          </p:val>
                                        </p:tav>
                                      </p:tavLst>
                                    </p:anim>
                                    <p:animEffect transition="in" filter="fade">
                                      <p:cBhvr>
                                        <p:cTn id="18" dur="500"/>
                                        <p:tgtEl>
                                          <p:spTgt spid="189"/>
                                        </p:tgtEl>
                                      </p:cBhvr>
                                    </p:animEffect>
                                  </p:childTnLst>
                                </p:cTn>
                              </p:par>
                            </p:childTnLst>
                          </p:cTn>
                        </p:par>
                      </p:childTnLst>
                    </p:cTn>
                  </p:par>
                  <p:par>
                    <p:cTn id="19" fill="hold">
                      <p:stCondLst>
                        <p:cond delay="indefinite"/>
                      </p:stCondLst>
                      <p:childTnLst>
                        <p:par>
                          <p:cTn id="20" fill="hold">
                            <p:stCondLst>
                              <p:cond delay="0"/>
                            </p:stCondLst>
                            <p:childTnLst>
                              <p:par>
                                <p:cTn id="21" presetID="58" presetClass="entr" presetSubtype="0" accel="100000" fill="hold" grpId="0" nodeType="clickEffect">
                                  <p:stCondLst>
                                    <p:cond delay="0"/>
                                  </p:stCondLst>
                                  <p:childTnLst>
                                    <p:set>
                                      <p:cBhvr>
                                        <p:cTn id="22" dur="1" fill="hold">
                                          <p:stCondLst>
                                            <p:cond delay="0"/>
                                          </p:stCondLst>
                                        </p:cTn>
                                        <p:tgtEl>
                                          <p:spTgt spid="188"/>
                                        </p:tgtEl>
                                        <p:attrNameLst>
                                          <p:attrName>style.visibility</p:attrName>
                                        </p:attrNameLst>
                                      </p:cBhvr>
                                      <p:to>
                                        <p:strVal val="visible"/>
                                      </p:to>
                                    </p:set>
                                    <p:anim calcmode="lin" valueType="num">
                                      <p:cBhvr>
                                        <p:cTn id="23" dur="500" fill="hold"/>
                                        <p:tgtEl>
                                          <p:spTgt spid="188"/>
                                        </p:tgtEl>
                                        <p:attrNameLst>
                                          <p:attrName>ppt_w</p:attrName>
                                        </p:attrNameLst>
                                      </p:cBhvr>
                                      <p:tavLst>
                                        <p:tav tm="0">
                                          <p:val>
                                            <p:strVal val="#ppt_w*2.5"/>
                                          </p:val>
                                        </p:tav>
                                        <p:tav tm="100000">
                                          <p:val>
                                            <p:strVal val="#ppt_w"/>
                                          </p:val>
                                        </p:tav>
                                      </p:tavLst>
                                    </p:anim>
                                    <p:anim calcmode="lin" valueType="num">
                                      <p:cBhvr>
                                        <p:cTn id="24" dur="500" fill="hold"/>
                                        <p:tgtEl>
                                          <p:spTgt spid="188"/>
                                        </p:tgtEl>
                                        <p:attrNameLst>
                                          <p:attrName>ppt_h</p:attrName>
                                        </p:attrNameLst>
                                      </p:cBhvr>
                                      <p:tavLst>
                                        <p:tav tm="0">
                                          <p:val>
                                            <p:strVal val="#ppt_h*0.01"/>
                                          </p:val>
                                        </p:tav>
                                        <p:tav tm="100000">
                                          <p:val>
                                            <p:strVal val="#ppt_h"/>
                                          </p:val>
                                        </p:tav>
                                      </p:tavLst>
                                    </p:anim>
                                    <p:anim calcmode="lin" valueType="num">
                                      <p:cBhvr>
                                        <p:cTn id="25" dur="500" fill="hold"/>
                                        <p:tgtEl>
                                          <p:spTgt spid="188"/>
                                        </p:tgtEl>
                                        <p:attrNameLst>
                                          <p:attrName>ppt_x</p:attrName>
                                        </p:attrNameLst>
                                      </p:cBhvr>
                                      <p:tavLst>
                                        <p:tav tm="0">
                                          <p:val>
                                            <p:strVal val="#ppt_x"/>
                                          </p:val>
                                        </p:tav>
                                        <p:tav tm="100000">
                                          <p:val>
                                            <p:strVal val="#ppt_x"/>
                                          </p:val>
                                        </p:tav>
                                      </p:tavLst>
                                    </p:anim>
                                    <p:anim calcmode="lin" valueType="num">
                                      <p:cBhvr>
                                        <p:cTn id="26" dur="500" fill="hold"/>
                                        <p:tgtEl>
                                          <p:spTgt spid="188"/>
                                        </p:tgtEl>
                                        <p:attrNameLst>
                                          <p:attrName>ppt_y</p:attrName>
                                        </p:attrNameLst>
                                      </p:cBhvr>
                                      <p:tavLst>
                                        <p:tav tm="0">
                                          <p:val>
                                            <p:strVal val="#ppt_h+1"/>
                                          </p:val>
                                        </p:tav>
                                        <p:tav tm="100000">
                                          <p:val>
                                            <p:strVal val="#ppt_y"/>
                                          </p:val>
                                        </p:tav>
                                      </p:tavLst>
                                    </p:anim>
                                    <p:animEffect transition="in" filter="fade">
                                      <p:cBhvr>
                                        <p:cTn id="27" dur="500"/>
                                        <p:tgtEl>
                                          <p:spTgt spid="188"/>
                                        </p:tgtEl>
                                      </p:cBhvr>
                                    </p:animEffect>
                                  </p:childTnLst>
                                </p:cTn>
                              </p:par>
                            </p:childTnLst>
                          </p:cTn>
                        </p:par>
                      </p:childTnLst>
                    </p:cTn>
                  </p:par>
                  <p:par>
                    <p:cTn id="28" fill="hold">
                      <p:stCondLst>
                        <p:cond delay="indefinite"/>
                      </p:stCondLst>
                      <p:childTnLst>
                        <p:par>
                          <p:cTn id="29" fill="hold">
                            <p:stCondLst>
                              <p:cond delay="0"/>
                            </p:stCondLst>
                            <p:childTnLst>
                              <p:par>
                                <p:cTn id="30" presetID="58" presetClass="entr" presetSubtype="0" accel="100000" fill="hold" grpId="0" nodeType="clickEffect">
                                  <p:stCondLst>
                                    <p:cond delay="0"/>
                                  </p:stCondLst>
                                  <p:childTnLst>
                                    <p:set>
                                      <p:cBhvr>
                                        <p:cTn id="31" dur="1" fill="hold">
                                          <p:stCondLst>
                                            <p:cond delay="0"/>
                                          </p:stCondLst>
                                        </p:cTn>
                                        <p:tgtEl>
                                          <p:spTgt spid="190"/>
                                        </p:tgtEl>
                                        <p:attrNameLst>
                                          <p:attrName>style.visibility</p:attrName>
                                        </p:attrNameLst>
                                      </p:cBhvr>
                                      <p:to>
                                        <p:strVal val="visible"/>
                                      </p:to>
                                    </p:set>
                                    <p:anim calcmode="lin" valueType="num">
                                      <p:cBhvr>
                                        <p:cTn id="32" dur="500" fill="hold"/>
                                        <p:tgtEl>
                                          <p:spTgt spid="190"/>
                                        </p:tgtEl>
                                        <p:attrNameLst>
                                          <p:attrName>ppt_w</p:attrName>
                                        </p:attrNameLst>
                                      </p:cBhvr>
                                      <p:tavLst>
                                        <p:tav tm="0">
                                          <p:val>
                                            <p:strVal val="#ppt_w*2.5"/>
                                          </p:val>
                                        </p:tav>
                                        <p:tav tm="100000">
                                          <p:val>
                                            <p:strVal val="#ppt_w"/>
                                          </p:val>
                                        </p:tav>
                                      </p:tavLst>
                                    </p:anim>
                                    <p:anim calcmode="lin" valueType="num">
                                      <p:cBhvr>
                                        <p:cTn id="33" dur="500" fill="hold"/>
                                        <p:tgtEl>
                                          <p:spTgt spid="190"/>
                                        </p:tgtEl>
                                        <p:attrNameLst>
                                          <p:attrName>ppt_h</p:attrName>
                                        </p:attrNameLst>
                                      </p:cBhvr>
                                      <p:tavLst>
                                        <p:tav tm="0">
                                          <p:val>
                                            <p:strVal val="#ppt_h*0.01"/>
                                          </p:val>
                                        </p:tav>
                                        <p:tav tm="100000">
                                          <p:val>
                                            <p:strVal val="#ppt_h"/>
                                          </p:val>
                                        </p:tav>
                                      </p:tavLst>
                                    </p:anim>
                                    <p:anim calcmode="lin" valueType="num">
                                      <p:cBhvr>
                                        <p:cTn id="34" dur="500" fill="hold"/>
                                        <p:tgtEl>
                                          <p:spTgt spid="190"/>
                                        </p:tgtEl>
                                        <p:attrNameLst>
                                          <p:attrName>ppt_x</p:attrName>
                                        </p:attrNameLst>
                                      </p:cBhvr>
                                      <p:tavLst>
                                        <p:tav tm="0">
                                          <p:val>
                                            <p:strVal val="#ppt_x"/>
                                          </p:val>
                                        </p:tav>
                                        <p:tav tm="100000">
                                          <p:val>
                                            <p:strVal val="#ppt_x"/>
                                          </p:val>
                                        </p:tav>
                                      </p:tavLst>
                                    </p:anim>
                                    <p:anim calcmode="lin" valueType="num">
                                      <p:cBhvr>
                                        <p:cTn id="35" dur="500" fill="hold"/>
                                        <p:tgtEl>
                                          <p:spTgt spid="190"/>
                                        </p:tgtEl>
                                        <p:attrNameLst>
                                          <p:attrName>ppt_y</p:attrName>
                                        </p:attrNameLst>
                                      </p:cBhvr>
                                      <p:tavLst>
                                        <p:tav tm="0">
                                          <p:val>
                                            <p:strVal val="#ppt_h+1"/>
                                          </p:val>
                                        </p:tav>
                                        <p:tav tm="100000">
                                          <p:val>
                                            <p:strVal val="#ppt_y"/>
                                          </p:val>
                                        </p:tav>
                                      </p:tavLst>
                                    </p:anim>
                                    <p:animEffect transition="in" filter="fade">
                                      <p:cBhvr>
                                        <p:cTn id="36" dur="500"/>
                                        <p:tgtEl>
                                          <p:spTgt spid="190"/>
                                        </p:tgtEl>
                                      </p:cBhvr>
                                    </p:animEffect>
                                  </p:childTnLst>
                                </p:cTn>
                              </p:par>
                            </p:childTnLst>
                          </p:cTn>
                        </p:par>
                      </p:childTnLst>
                    </p:cTn>
                  </p:par>
                  <p:par>
                    <p:cTn id="37" fill="hold">
                      <p:stCondLst>
                        <p:cond delay="indefinite"/>
                      </p:stCondLst>
                      <p:childTnLst>
                        <p:par>
                          <p:cTn id="38" fill="hold">
                            <p:stCondLst>
                              <p:cond delay="0"/>
                            </p:stCondLst>
                            <p:childTnLst>
                              <p:par>
                                <p:cTn id="39" presetID="58" presetClass="entr" presetSubtype="0" accel="100000" fill="hold" grpId="0" nodeType="clickEffect">
                                  <p:stCondLst>
                                    <p:cond delay="0"/>
                                  </p:stCondLst>
                                  <p:childTnLst>
                                    <p:set>
                                      <p:cBhvr>
                                        <p:cTn id="40" dur="1" fill="hold">
                                          <p:stCondLst>
                                            <p:cond delay="0"/>
                                          </p:stCondLst>
                                        </p:cTn>
                                        <p:tgtEl>
                                          <p:spTgt spid="191"/>
                                        </p:tgtEl>
                                        <p:attrNameLst>
                                          <p:attrName>style.visibility</p:attrName>
                                        </p:attrNameLst>
                                      </p:cBhvr>
                                      <p:to>
                                        <p:strVal val="visible"/>
                                      </p:to>
                                    </p:set>
                                    <p:anim calcmode="lin" valueType="num">
                                      <p:cBhvr>
                                        <p:cTn id="41" dur="500" fill="hold"/>
                                        <p:tgtEl>
                                          <p:spTgt spid="191"/>
                                        </p:tgtEl>
                                        <p:attrNameLst>
                                          <p:attrName>ppt_w</p:attrName>
                                        </p:attrNameLst>
                                      </p:cBhvr>
                                      <p:tavLst>
                                        <p:tav tm="0">
                                          <p:val>
                                            <p:strVal val="#ppt_w*2.5"/>
                                          </p:val>
                                        </p:tav>
                                        <p:tav tm="100000">
                                          <p:val>
                                            <p:strVal val="#ppt_w"/>
                                          </p:val>
                                        </p:tav>
                                      </p:tavLst>
                                    </p:anim>
                                    <p:anim calcmode="lin" valueType="num">
                                      <p:cBhvr>
                                        <p:cTn id="42" dur="500" fill="hold"/>
                                        <p:tgtEl>
                                          <p:spTgt spid="191"/>
                                        </p:tgtEl>
                                        <p:attrNameLst>
                                          <p:attrName>ppt_h</p:attrName>
                                        </p:attrNameLst>
                                      </p:cBhvr>
                                      <p:tavLst>
                                        <p:tav tm="0">
                                          <p:val>
                                            <p:strVal val="#ppt_h*0.01"/>
                                          </p:val>
                                        </p:tav>
                                        <p:tav tm="100000">
                                          <p:val>
                                            <p:strVal val="#ppt_h"/>
                                          </p:val>
                                        </p:tav>
                                      </p:tavLst>
                                    </p:anim>
                                    <p:anim calcmode="lin" valueType="num">
                                      <p:cBhvr>
                                        <p:cTn id="43" dur="500" fill="hold"/>
                                        <p:tgtEl>
                                          <p:spTgt spid="191"/>
                                        </p:tgtEl>
                                        <p:attrNameLst>
                                          <p:attrName>ppt_x</p:attrName>
                                        </p:attrNameLst>
                                      </p:cBhvr>
                                      <p:tavLst>
                                        <p:tav tm="0">
                                          <p:val>
                                            <p:strVal val="#ppt_x"/>
                                          </p:val>
                                        </p:tav>
                                        <p:tav tm="100000">
                                          <p:val>
                                            <p:strVal val="#ppt_x"/>
                                          </p:val>
                                        </p:tav>
                                      </p:tavLst>
                                    </p:anim>
                                    <p:anim calcmode="lin" valueType="num">
                                      <p:cBhvr>
                                        <p:cTn id="44" dur="500" fill="hold"/>
                                        <p:tgtEl>
                                          <p:spTgt spid="191"/>
                                        </p:tgtEl>
                                        <p:attrNameLst>
                                          <p:attrName>ppt_y</p:attrName>
                                        </p:attrNameLst>
                                      </p:cBhvr>
                                      <p:tavLst>
                                        <p:tav tm="0">
                                          <p:val>
                                            <p:strVal val="#ppt_h+1"/>
                                          </p:val>
                                        </p:tav>
                                        <p:tav tm="100000">
                                          <p:val>
                                            <p:strVal val="#ppt_y"/>
                                          </p:val>
                                        </p:tav>
                                      </p:tavLst>
                                    </p:anim>
                                    <p:animEffect transition="in" filter="fade">
                                      <p:cBhvr>
                                        <p:cTn id="45" dur="500"/>
                                        <p:tgtEl>
                                          <p:spTgt spid="191"/>
                                        </p:tgtEl>
                                      </p:cBhvr>
                                    </p:animEffect>
                                  </p:childTnLst>
                                </p:cTn>
                              </p:par>
                            </p:childTnLst>
                          </p:cTn>
                        </p:par>
                      </p:childTnLst>
                    </p:cTn>
                  </p:par>
                  <p:par>
                    <p:cTn id="46" fill="hold">
                      <p:stCondLst>
                        <p:cond delay="indefinite"/>
                      </p:stCondLst>
                      <p:childTnLst>
                        <p:par>
                          <p:cTn id="47" fill="hold">
                            <p:stCondLst>
                              <p:cond delay="0"/>
                            </p:stCondLst>
                            <p:childTnLst>
                              <p:par>
                                <p:cTn id="48" presetID="58" presetClass="entr" presetSubtype="0" accel="100000" fill="hold" grpId="0" nodeType="clickEffect">
                                  <p:stCondLst>
                                    <p:cond delay="0"/>
                                  </p:stCondLst>
                                  <p:childTnLst>
                                    <p:set>
                                      <p:cBhvr>
                                        <p:cTn id="49" dur="1" fill="hold">
                                          <p:stCondLst>
                                            <p:cond delay="0"/>
                                          </p:stCondLst>
                                        </p:cTn>
                                        <p:tgtEl>
                                          <p:spTgt spid="193"/>
                                        </p:tgtEl>
                                        <p:attrNameLst>
                                          <p:attrName>style.visibility</p:attrName>
                                        </p:attrNameLst>
                                      </p:cBhvr>
                                      <p:to>
                                        <p:strVal val="visible"/>
                                      </p:to>
                                    </p:set>
                                    <p:anim calcmode="lin" valueType="num">
                                      <p:cBhvr>
                                        <p:cTn id="50" dur="500" fill="hold"/>
                                        <p:tgtEl>
                                          <p:spTgt spid="193"/>
                                        </p:tgtEl>
                                        <p:attrNameLst>
                                          <p:attrName>ppt_w</p:attrName>
                                        </p:attrNameLst>
                                      </p:cBhvr>
                                      <p:tavLst>
                                        <p:tav tm="0">
                                          <p:val>
                                            <p:strVal val="#ppt_w*2.5"/>
                                          </p:val>
                                        </p:tav>
                                        <p:tav tm="100000">
                                          <p:val>
                                            <p:strVal val="#ppt_w"/>
                                          </p:val>
                                        </p:tav>
                                      </p:tavLst>
                                    </p:anim>
                                    <p:anim calcmode="lin" valueType="num">
                                      <p:cBhvr>
                                        <p:cTn id="51" dur="500" fill="hold"/>
                                        <p:tgtEl>
                                          <p:spTgt spid="193"/>
                                        </p:tgtEl>
                                        <p:attrNameLst>
                                          <p:attrName>ppt_h</p:attrName>
                                        </p:attrNameLst>
                                      </p:cBhvr>
                                      <p:tavLst>
                                        <p:tav tm="0">
                                          <p:val>
                                            <p:strVal val="#ppt_h*0.01"/>
                                          </p:val>
                                        </p:tav>
                                        <p:tav tm="100000">
                                          <p:val>
                                            <p:strVal val="#ppt_h"/>
                                          </p:val>
                                        </p:tav>
                                      </p:tavLst>
                                    </p:anim>
                                    <p:anim calcmode="lin" valueType="num">
                                      <p:cBhvr>
                                        <p:cTn id="52" dur="500" fill="hold"/>
                                        <p:tgtEl>
                                          <p:spTgt spid="193"/>
                                        </p:tgtEl>
                                        <p:attrNameLst>
                                          <p:attrName>ppt_x</p:attrName>
                                        </p:attrNameLst>
                                      </p:cBhvr>
                                      <p:tavLst>
                                        <p:tav tm="0">
                                          <p:val>
                                            <p:strVal val="#ppt_x"/>
                                          </p:val>
                                        </p:tav>
                                        <p:tav tm="100000">
                                          <p:val>
                                            <p:strVal val="#ppt_x"/>
                                          </p:val>
                                        </p:tav>
                                      </p:tavLst>
                                    </p:anim>
                                    <p:anim calcmode="lin" valueType="num">
                                      <p:cBhvr>
                                        <p:cTn id="53" dur="500" fill="hold"/>
                                        <p:tgtEl>
                                          <p:spTgt spid="193"/>
                                        </p:tgtEl>
                                        <p:attrNameLst>
                                          <p:attrName>ppt_y</p:attrName>
                                        </p:attrNameLst>
                                      </p:cBhvr>
                                      <p:tavLst>
                                        <p:tav tm="0">
                                          <p:val>
                                            <p:strVal val="#ppt_h+1"/>
                                          </p:val>
                                        </p:tav>
                                        <p:tav tm="100000">
                                          <p:val>
                                            <p:strVal val="#ppt_y"/>
                                          </p:val>
                                        </p:tav>
                                      </p:tavLst>
                                    </p:anim>
                                    <p:animEffect transition="in" filter="fade">
                                      <p:cBhvr>
                                        <p:cTn id="54" dur="500"/>
                                        <p:tgtEl>
                                          <p:spTgt spid="193"/>
                                        </p:tgtEl>
                                      </p:cBhvr>
                                    </p:animEffect>
                                  </p:childTnLst>
                                </p:cTn>
                              </p:par>
                            </p:childTnLst>
                          </p:cTn>
                        </p:par>
                      </p:childTnLst>
                    </p:cTn>
                  </p:par>
                  <p:par>
                    <p:cTn id="55" fill="hold">
                      <p:stCondLst>
                        <p:cond delay="indefinite"/>
                      </p:stCondLst>
                      <p:childTnLst>
                        <p:par>
                          <p:cTn id="56" fill="hold">
                            <p:stCondLst>
                              <p:cond delay="0"/>
                            </p:stCondLst>
                            <p:childTnLst>
                              <p:par>
                                <p:cTn id="57" presetID="58" presetClass="entr" presetSubtype="0" accel="100000" fill="hold" grpId="0" nodeType="clickEffect">
                                  <p:stCondLst>
                                    <p:cond delay="0"/>
                                  </p:stCondLst>
                                  <p:childTnLst>
                                    <p:set>
                                      <p:cBhvr>
                                        <p:cTn id="58" dur="1" fill="hold">
                                          <p:stCondLst>
                                            <p:cond delay="0"/>
                                          </p:stCondLst>
                                        </p:cTn>
                                        <p:tgtEl>
                                          <p:spTgt spid="192"/>
                                        </p:tgtEl>
                                        <p:attrNameLst>
                                          <p:attrName>style.visibility</p:attrName>
                                        </p:attrNameLst>
                                      </p:cBhvr>
                                      <p:to>
                                        <p:strVal val="visible"/>
                                      </p:to>
                                    </p:set>
                                    <p:anim calcmode="lin" valueType="num">
                                      <p:cBhvr>
                                        <p:cTn id="59" dur="500" fill="hold"/>
                                        <p:tgtEl>
                                          <p:spTgt spid="192"/>
                                        </p:tgtEl>
                                        <p:attrNameLst>
                                          <p:attrName>ppt_w</p:attrName>
                                        </p:attrNameLst>
                                      </p:cBhvr>
                                      <p:tavLst>
                                        <p:tav tm="0">
                                          <p:val>
                                            <p:strVal val="#ppt_w*2.5"/>
                                          </p:val>
                                        </p:tav>
                                        <p:tav tm="100000">
                                          <p:val>
                                            <p:strVal val="#ppt_w"/>
                                          </p:val>
                                        </p:tav>
                                      </p:tavLst>
                                    </p:anim>
                                    <p:anim calcmode="lin" valueType="num">
                                      <p:cBhvr>
                                        <p:cTn id="60" dur="500" fill="hold"/>
                                        <p:tgtEl>
                                          <p:spTgt spid="192"/>
                                        </p:tgtEl>
                                        <p:attrNameLst>
                                          <p:attrName>ppt_h</p:attrName>
                                        </p:attrNameLst>
                                      </p:cBhvr>
                                      <p:tavLst>
                                        <p:tav tm="0">
                                          <p:val>
                                            <p:strVal val="#ppt_h*0.01"/>
                                          </p:val>
                                        </p:tav>
                                        <p:tav tm="100000">
                                          <p:val>
                                            <p:strVal val="#ppt_h"/>
                                          </p:val>
                                        </p:tav>
                                      </p:tavLst>
                                    </p:anim>
                                    <p:anim calcmode="lin" valueType="num">
                                      <p:cBhvr>
                                        <p:cTn id="61" dur="500" fill="hold"/>
                                        <p:tgtEl>
                                          <p:spTgt spid="192"/>
                                        </p:tgtEl>
                                        <p:attrNameLst>
                                          <p:attrName>ppt_x</p:attrName>
                                        </p:attrNameLst>
                                      </p:cBhvr>
                                      <p:tavLst>
                                        <p:tav tm="0">
                                          <p:val>
                                            <p:strVal val="#ppt_x"/>
                                          </p:val>
                                        </p:tav>
                                        <p:tav tm="100000">
                                          <p:val>
                                            <p:strVal val="#ppt_x"/>
                                          </p:val>
                                        </p:tav>
                                      </p:tavLst>
                                    </p:anim>
                                    <p:anim calcmode="lin" valueType="num">
                                      <p:cBhvr>
                                        <p:cTn id="62" dur="500" fill="hold"/>
                                        <p:tgtEl>
                                          <p:spTgt spid="192"/>
                                        </p:tgtEl>
                                        <p:attrNameLst>
                                          <p:attrName>ppt_y</p:attrName>
                                        </p:attrNameLst>
                                      </p:cBhvr>
                                      <p:tavLst>
                                        <p:tav tm="0">
                                          <p:val>
                                            <p:strVal val="#ppt_h+1"/>
                                          </p:val>
                                        </p:tav>
                                        <p:tav tm="100000">
                                          <p:val>
                                            <p:strVal val="#ppt_y"/>
                                          </p:val>
                                        </p:tav>
                                      </p:tavLst>
                                    </p:anim>
                                    <p:animEffect transition="in" filter="fade">
                                      <p:cBhvr>
                                        <p:cTn id="63" dur="5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189" grpId="0" animBg="1"/>
      <p:bldP spid="190" grpId="0" animBg="1"/>
      <p:bldP spid="191" grpId="0"/>
      <p:bldP spid="192" grpId="0"/>
      <p:bldP spid="19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8" name="Rectangle 5"/>
          <p:cNvSpPr>
            <a:spLocks noChangeArrowheads="1"/>
          </p:cNvSpPr>
          <p:nvPr/>
        </p:nvSpPr>
        <p:spPr bwMode="auto">
          <a:xfrm>
            <a:off x="685800" y="-137160"/>
            <a:ext cx="815340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sz="2400" b="1" dirty="0" err="1">
                <a:solidFill>
                  <a:prstClr val="black"/>
                </a:solidFill>
                <a:latin typeface="Times New Roman" pitchFamily="18" charset="0"/>
                <a:cs typeface="Times New Roman" pitchFamily="18" charset="0"/>
              </a:rPr>
              <a:t>Trong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sản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xuất</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nông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nghiệp</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người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nông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dân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biện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pháp</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gì</a:t>
            </a:r>
            <a:r>
              <a:rPr lang="en-US" sz="2400" b="1" dirty="0">
                <a:solidFill>
                  <a:prstClr val="black"/>
                </a:solidFill>
                <a:latin typeface="Times New Roman" pitchFamily="18" charset="0"/>
                <a:cs typeface="Times New Roman" pitchFamily="18" charset="0"/>
              </a:rPr>
              <a:t> </a:t>
            </a:r>
          </a:p>
          <a:p>
            <a:r>
              <a:rPr lang="en-US" sz="2400" b="1" dirty="0" err="1">
                <a:solidFill>
                  <a:prstClr val="black"/>
                </a:solidFill>
                <a:latin typeface="Times New Roman" pitchFamily="18" charset="0"/>
                <a:cs typeface="Times New Roman" pitchFamily="18" charset="0"/>
              </a:rPr>
              <a:t>để</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tận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dụng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nguồn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thức</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ăn</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của</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sinh</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vật</a:t>
            </a:r>
            <a:r>
              <a:rPr lang="en-US" sz="2400" b="1" dirty="0">
                <a:solidFill>
                  <a:prstClr val="black"/>
                </a:solidFill>
                <a:latin typeface="Times New Roman" pitchFamily="18" charset="0"/>
                <a:cs typeface="Times New Roman" pitchFamily="18" charset="0"/>
              </a:rPr>
              <a:t>?</a:t>
            </a:r>
          </a:p>
        </p:txBody>
      </p:sp>
      <p:pic>
        <p:nvPicPr>
          <p:cNvPr id="13" name="Picture 6" descr="19085_12226065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14402"/>
            <a:ext cx="3733800" cy="5421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7"/>
          <p:cNvSpPr>
            <a:spLocks noChangeArrowheads="1"/>
          </p:cNvSpPr>
          <p:nvPr/>
        </p:nvSpPr>
        <p:spPr bwMode="auto">
          <a:xfrm>
            <a:off x="1905000" y="6355080"/>
            <a:ext cx="6096000"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400" b="1" u="sng" dirty="0" err="1">
                <a:solidFill>
                  <a:srgbClr val="FF0000"/>
                </a:solidFill>
                <a:latin typeface="Times New Roman" pitchFamily="18" charset="0"/>
                <a:cs typeface="Times New Roman" pitchFamily="18" charset="0"/>
              </a:rPr>
              <a:t>Mô</a:t>
            </a:r>
            <a:r>
              <a:rPr lang="en-US" sz="2400" b="1" u="sng" dirty="0">
                <a:solidFill>
                  <a:srgbClr val="FF0000"/>
                </a:solidFill>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hình</a:t>
            </a:r>
            <a:r>
              <a:rPr lang="en-US" sz="2400" b="1" u="sng" dirty="0">
                <a:solidFill>
                  <a:srgbClr val="FF0000"/>
                </a:solidFill>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sản</a:t>
            </a:r>
            <a:r>
              <a:rPr lang="en-US" sz="2400" b="1" u="sng" dirty="0">
                <a:solidFill>
                  <a:srgbClr val="FF0000"/>
                </a:solidFill>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xuất</a:t>
            </a:r>
            <a:r>
              <a:rPr lang="en-US" sz="2400" b="1" u="sng" dirty="0">
                <a:solidFill>
                  <a:srgbClr val="FF0000"/>
                </a:solidFill>
                <a:latin typeface="Times New Roman" pitchFamily="18" charset="0"/>
                <a:cs typeface="Times New Roman" pitchFamily="18" charset="0"/>
              </a:rPr>
              <a:t> VAC (</a:t>
            </a:r>
            <a:r>
              <a:rPr lang="en-US" sz="2400" b="1" u="sng" dirty="0" err="1">
                <a:solidFill>
                  <a:srgbClr val="FF0000"/>
                </a:solidFill>
                <a:latin typeface="Times New Roman" pitchFamily="18" charset="0"/>
                <a:cs typeface="Times New Roman" pitchFamily="18" charset="0"/>
              </a:rPr>
              <a:t>Vườn</a:t>
            </a:r>
            <a:r>
              <a:rPr lang="en-US" sz="2400" b="1" u="sng" dirty="0">
                <a:solidFill>
                  <a:srgbClr val="FF0000"/>
                </a:solidFill>
                <a:latin typeface="Times New Roman" pitchFamily="18" charset="0"/>
                <a:cs typeface="Times New Roman" pitchFamily="18" charset="0"/>
              </a:rPr>
              <a:t> – </a:t>
            </a:r>
            <a:r>
              <a:rPr lang="en-US" sz="2400" b="1" u="sng" dirty="0" err="1">
                <a:solidFill>
                  <a:srgbClr val="FF0000"/>
                </a:solidFill>
                <a:latin typeface="Times New Roman" pitchFamily="18" charset="0"/>
                <a:cs typeface="Times New Roman" pitchFamily="18" charset="0"/>
              </a:rPr>
              <a:t>Ao</a:t>
            </a:r>
            <a:r>
              <a:rPr lang="en-US" sz="2400" b="1" u="sng" dirty="0">
                <a:solidFill>
                  <a:srgbClr val="FF0000"/>
                </a:solidFill>
                <a:latin typeface="Times New Roman" pitchFamily="18" charset="0"/>
                <a:cs typeface="Times New Roman" pitchFamily="18" charset="0"/>
              </a:rPr>
              <a:t> – </a:t>
            </a:r>
            <a:r>
              <a:rPr lang="en-US" sz="2400" b="1" u="sng" dirty="0" err="1">
                <a:solidFill>
                  <a:srgbClr val="FF0000"/>
                </a:solidFill>
                <a:latin typeface="Times New Roman" pitchFamily="18" charset="0"/>
                <a:cs typeface="Times New Roman" pitchFamily="18" charset="0"/>
              </a:rPr>
              <a:t>Chuồng</a:t>
            </a:r>
            <a:r>
              <a:rPr lang="en-US" sz="2400" b="1" u="sng" dirty="0">
                <a:solidFill>
                  <a:srgbClr val="FF0000"/>
                </a:solidFill>
                <a:latin typeface="Times New Roman" pitchFamily="18" charset="0"/>
                <a:cs typeface="Times New Roman" pitchFamily="18" charset="0"/>
              </a:rPr>
              <a:t>)</a:t>
            </a:r>
          </a:p>
        </p:txBody>
      </p:sp>
      <p:sp>
        <p:nvSpPr>
          <p:cNvPr id="15" name="Rectangle 8"/>
          <p:cNvSpPr>
            <a:spLocks noChangeArrowheads="1"/>
          </p:cNvSpPr>
          <p:nvPr/>
        </p:nvSpPr>
        <p:spPr bwMode="auto">
          <a:xfrm>
            <a:off x="1219200" y="1097280"/>
            <a:ext cx="762000" cy="27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sz="2400">
              <a:solidFill>
                <a:prstClr val="black"/>
              </a:solidFill>
              <a:latin typeface="Times New Roman" pitchFamily="18" charset="0"/>
              <a:cs typeface="Times New Roman" pitchFamily="18" charset="0"/>
            </a:endParaRPr>
          </a:p>
        </p:txBody>
      </p:sp>
      <p:pic>
        <p:nvPicPr>
          <p:cNvPr id="16" name="Picture 4" descr="http://www.travinh.gov.vn/wps/wcm/connect/83632500499bd5f1b705f7bfc894d3b8/1/Anh+Kieu+Van+Linh+voi+mo+hinh.jpg?MOD=AJPERES">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902972"/>
            <a:ext cx="3505200" cy="5406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3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graphicFrame>
        <p:nvGraphicFramePr>
          <p:cNvPr id="16" name="Group 151"/>
          <p:cNvGraphicFramePr>
            <a:graphicFrameLocks/>
          </p:cNvGraphicFramePr>
          <p:nvPr>
            <p:extLst>
              <p:ext uri="{D42A27DB-BD31-4B8C-83A1-F6EECF244321}">
                <p14:modId xmlns:p14="http://schemas.microsoft.com/office/powerpoint/2010/main" val="700320484"/>
              </p:ext>
            </p:extLst>
          </p:nvPr>
        </p:nvGraphicFramePr>
        <p:xfrm>
          <a:off x="0" y="320040"/>
          <a:ext cx="9144000" cy="8988552"/>
        </p:xfrm>
        <a:graphic>
          <a:graphicData uri="http://schemas.openxmlformats.org/drawingml/2006/table">
            <a:tbl>
              <a:tblPr/>
              <a:tblGrid>
                <a:gridCol w="2892425">
                  <a:extLst>
                    <a:ext uri="{9D8B030D-6E8A-4147-A177-3AD203B41FA5}">
                      <a16:colId xmlns:a16="http://schemas.microsoft.com/office/drawing/2014/main" val="20000"/>
                    </a:ext>
                  </a:extLst>
                </a:gridCol>
                <a:gridCol w="4922838">
                  <a:extLst>
                    <a:ext uri="{9D8B030D-6E8A-4147-A177-3AD203B41FA5}">
                      <a16:colId xmlns:a16="http://schemas.microsoft.com/office/drawing/2014/main" val="20001"/>
                    </a:ext>
                  </a:extLst>
                </a:gridCol>
                <a:gridCol w="1328737">
                  <a:extLst>
                    <a:ext uri="{9D8B030D-6E8A-4147-A177-3AD203B41FA5}">
                      <a16:colId xmlns:a16="http://schemas.microsoft.com/office/drawing/2014/main" val="20002"/>
                    </a:ext>
                  </a:extLst>
                </a:gridCol>
              </a:tblGrid>
              <a:tr h="99364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900" b="1" i="0" u="none" strike="noStrike" cap="none" normalizeH="0" baseline="0">
                          <a:ln>
                            <a:noFill/>
                          </a:ln>
                          <a:solidFill>
                            <a:srgbClr val="0000FF"/>
                          </a:solidFill>
                          <a:effectLst/>
                          <a:latin typeface="Times New Roman" pitchFamily="18" charset="0"/>
                        </a:rPr>
                        <a:t>Cột A</a:t>
                      </a:r>
                    </a:p>
                  </a:txBody>
                  <a:tcPr marT="54864" marB="5486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900" b="1" i="0" u="none" strike="noStrike" cap="none" normalizeH="0" baseline="0">
                          <a:ln>
                            <a:noFill/>
                          </a:ln>
                          <a:solidFill>
                            <a:srgbClr val="0000FF"/>
                          </a:solidFill>
                          <a:effectLst/>
                          <a:latin typeface="Times New Roman" pitchFamily="18" charset="0"/>
                        </a:rPr>
                        <a:t>Cột B</a:t>
                      </a:r>
                    </a:p>
                  </a:txBody>
                  <a:tcPr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900" b="1" i="0" u="none" strike="noStrike" cap="none" normalizeH="0" baseline="0">
                          <a:ln>
                            <a:noFill/>
                          </a:ln>
                          <a:solidFill>
                            <a:srgbClr val="0000FF"/>
                          </a:solidFill>
                          <a:effectLst/>
                          <a:latin typeface="Times New Roman" pitchFamily="18" charset="0"/>
                        </a:rPr>
                        <a:t>Kết quả </a:t>
                      </a:r>
                    </a:p>
                  </a:txBody>
                  <a:tcPr marT="54864" marB="5486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516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a:ln>
                            <a:noFill/>
                          </a:ln>
                          <a:solidFill>
                            <a:srgbClr val="0000FF"/>
                          </a:solidFill>
                          <a:effectLst/>
                          <a:latin typeface="Times New Roman" pitchFamily="18" charset="0"/>
                        </a:rPr>
                        <a:t>1 – Hệ sinh thái</a:t>
                      </a:r>
                    </a:p>
                  </a:txBody>
                  <a:tcPr marT="54864" marB="5486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a:ln>
                            <a:noFill/>
                          </a:ln>
                          <a:solidFill>
                            <a:srgbClr val="FF0000"/>
                          </a:solidFill>
                          <a:effectLst/>
                          <a:latin typeface="Times New Roman" pitchFamily="18" charset="0"/>
                        </a:rPr>
                        <a:t>A</a:t>
                      </a:r>
                      <a:r>
                        <a:rPr kumimoji="0" lang="en-US" sz="2600" b="1" i="0" u="none" strike="noStrike" cap="none" normalizeH="0" baseline="0">
                          <a:ln>
                            <a:noFill/>
                          </a:ln>
                          <a:solidFill>
                            <a:schemeClr val="tx1"/>
                          </a:solidFill>
                          <a:effectLst/>
                          <a:latin typeface="Times New Roman" pitchFamily="18" charset="0"/>
                        </a:rPr>
                        <a:t> </a:t>
                      </a:r>
                      <a:r>
                        <a:rPr kumimoji="0" lang="en-US" sz="2600" b="1" i="0" u="none" strike="noStrike" cap="none" normalizeH="0" baseline="0">
                          <a:ln>
                            <a:noFill/>
                          </a:ln>
                          <a:solidFill>
                            <a:srgbClr val="0000FF"/>
                          </a:solidFill>
                          <a:effectLst/>
                          <a:latin typeface="Times New Roman" pitchFamily="18" charset="0"/>
                        </a:rPr>
                        <a:t>– là thực vật.</a:t>
                      </a:r>
                    </a:p>
                  </a:txBody>
                  <a:tcPr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900" b="1" i="0" u="none" strike="noStrike" cap="none" normalizeH="0" baseline="0">
                          <a:ln>
                            <a:noFill/>
                          </a:ln>
                          <a:solidFill>
                            <a:srgbClr val="0000FF"/>
                          </a:solidFill>
                          <a:effectLst/>
                          <a:latin typeface="Times New Roman" pitchFamily="18" charset="0"/>
                        </a:rPr>
                        <a:t>1</a:t>
                      </a:r>
                      <a:r>
                        <a:rPr kumimoji="0" lang="en-US" sz="2400" b="1" i="0" u="none" strike="noStrike" cap="none" normalizeH="0" baseline="0">
                          <a:ln>
                            <a:noFill/>
                          </a:ln>
                          <a:solidFill>
                            <a:srgbClr val="0000FF"/>
                          </a:solidFill>
                          <a:effectLst/>
                          <a:latin typeface="Times New Roman" pitchFamily="18" charset="0"/>
                        </a:rPr>
                        <a:t> – ……  </a:t>
                      </a:r>
                    </a:p>
                  </a:txBody>
                  <a:tcPr marT="54864" marB="5486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871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a:ln>
                            <a:noFill/>
                          </a:ln>
                          <a:solidFill>
                            <a:srgbClr val="0000FF"/>
                          </a:solidFill>
                          <a:effectLst/>
                          <a:latin typeface="Times New Roman" pitchFamily="18" charset="0"/>
                        </a:rPr>
                        <a:t>2 – Sinh vật sản xuất</a:t>
                      </a:r>
                    </a:p>
                  </a:txBody>
                  <a:tcPr marT="54864" marB="5486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a:ln>
                            <a:noFill/>
                          </a:ln>
                          <a:solidFill>
                            <a:srgbClr val="FF0000"/>
                          </a:solidFill>
                          <a:effectLst/>
                          <a:latin typeface="Times New Roman" pitchFamily="18" charset="0"/>
                        </a:rPr>
                        <a:t>B</a:t>
                      </a:r>
                      <a:r>
                        <a:rPr kumimoji="0" lang="en-US" sz="2600" b="1" i="0" u="none" strike="noStrike" cap="none" normalizeH="0" baseline="0">
                          <a:ln>
                            <a:noFill/>
                          </a:ln>
                          <a:solidFill>
                            <a:schemeClr val="tx1"/>
                          </a:solidFill>
                          <a:effectLst/>
                          <a:latin typeface="Times New Roman" pitchFamily="18" charset="0"/>
                        </a:rPr>
                        <a:t> –  </a:t>
                      </a:r>
                      <a:r>
                        <a:rPr kumimoji="0" lang="en-US" sz="2600" b="1" i="0" u="none" strike="noStrike" cap="none" normalizeH="0" baseline="0">
                          <a:ln>
                            <a:noFill/>
                          </a:ln>
                          <a:solidFill>
                            <a:srgbClr val="0000FF"/>
                          </a:solidFill>
                          <a:effectLst/>
                          <a:latin typeface="Times New Roman" pitchFamily="18" charset="0"/>
                        </a:rPr>
                        <a:t>là một dãy nhiều loài sinh vật có quan hệ dinh dưỡng với nhau. Mỗi loài trong chuỗi thức ăn vừa là sinh vật tiêu thụ mắt xích đứng trước, vừa là sinh vật bị mắt xích phía sau tiêu thụ.</a:t>
                      </a:r>
                    </a:p>
                  </a:txBody>
                  <a:tcPr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900" b="1" i="0" u="none" strike="noStrike" cap="none" normalizeH="0" baseline="0">
                          <a:ln>
                            <a:noFill/>
                          </a:ln>
                          <a:solidFill>
                            <a:srgbClr val="0000FF"/>
                          </a:solidFill>
                          <a:effectLst/>
                          <a:latin typeface="Times New Roman" pitchFamily="18" charset="0"/>
                        </a:rPr>
                        <a:t>2</a:t>
                      </a:r>
                      <a:r>
                        <a:rPr kumimoji="0" lang="en-US" sz="2400" b="1" i="0" u="none" strike="noStrike" cap="none" normalizeH="0" baseline="0">
                          <a:ln>
                            <a:noFill/>
                          </a:ln>
                          <a:solidFill>
                            <a:srgbClr val="0000FF"/>
                          </a:solidFill>
                          <a:effectLst/>
                          <a:latin typeface="Times New Roman" pitchFamily="18" charset="0"/>
                        </a:rPr>
                        <a:t> – ……</a:t>
                      </a:r>
                    </a:p>
                  </a:txBody>
                  <a:tcPr marT="54864" marB="5486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22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a:ln>
                            <a:noFill/>
                          </a:ln>
                          <a:solidFill>
                            <a:srgbClr val="0000FF"/>
                          </a:solidFill>
                          <a:effectLst/>
                          <a:latin typeface="Times New Roman" pitchFamily="18" charset="0"/>
                        </a:rPr>
                        <a:t>3 – Sinh vật tiêu thụ</a:t>
                      </a:r>
                    </a:p>
                  </a:txBody>
                  <a:tcPr marT="54864" marB="5486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a:ln>
                            <a:noFill/>
                          </a:ln>
                          <a:solidFill>
                            <a:srgbClr val="FF0000"/>
                          </a:solidFill>
                          <a:effectLst/>
                          <a:latin typeface="Times New Roman" pitchFamily="18" charset="0"/>
                        </a:rPr>
                        <a:t>C</a:t>
                      </a:r>
                      <a:r>
                        <a:rPr kumimoji="0" lang="en-US" sz="2600" b="1" i="0" u="none" strike="noStrike" cap="none" normalizeH="0" baseline="0">
                          <a:ln>
                            <a:noFill/>
                          </a:ln>
                          <a:solidFill>
                            <a:schemeClr val="tx1"/>
                          </a:solidFill>
                          <a:effectLst/>
                          <a:latin typeface="Times New Roman" pitchFamily="18" charset="0"/>
                        </a:rPr>
                        <a:t> </a:t>
                      </a:r>
                      <a:r>
                        <a:rPr kumimoji="0" lang="en-US" sz="2600" b="1" i="0" u="none" strike="noStrike" cap="none" normalizeH="0" baseline="0">
                          <a:ln>
                            <a:noFill/>
                          </a:ln>
                          <a:solidFill>
                            <a:srgbClr val="0000FF"/>
                          </a:solidFill>
                          <a:effectLst/>
                          <a:latin typeface="Times New Roman" pitchFamily="18" charset="0"/>
                        </a:rPr>
                        <a:t>– là vi khuẩn, nấm, . . .</a:t>
                      </a:r>
                    </a:p>
                  </a:txBody>
                  <a:tcPr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900" b="1" i="0" u="none" strike="noStrike" cap="none" normalizeH="0" baseline="0">
                          <a:ln>
                            <a:noFill/>
                          </a:ln>
                          <a:solidFill>
                            <a:srgbClr val="0000FF"/>
                          </a:solidFill>
                          <a:effectLst/>
                          <a:latin typeface="Times New Roman" pitchFamily="18" charset="0"/>
                        </a:rPr>
                        <a:t>3</a:t>
                      </a:r>
                      <a:r>
                        <a:rPr kumimoji="0" lang="en-US" sz="2400" b="1" i="0" u="none" strike="noStrike" cap="none" normalizeH="0" baseline="0">
                          <a:ln>
                            <a:noFill/>
                          </a:ln>
                          <a:solidFill>
                            <a:srgbClr val="0000FF"/>
                          </a:solidFill>
                          <a:effectLst/>
                          <a:latin typeface="Times New Roman" pitchFamily="18" charset="0"/>
                        </a:rPr>
                        <a:t> – ……</a:t>
                      </a:r>
                    </a:p>
                  </a:txBody>
                  <a:tcPr marT="54864" marB="5486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7769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a:ln>
                            <a:noFill/>
                          </a:ln>
                          <a:solidFill>
                            <a:srgbClr val="0000FF"/>
                          </a:solidFill>
                          <a:effectLst/>
                          <a:latin typeface="Times New Roman" pitchFamily="18" charset="0"/>
                        </a:rPr>
                        <a:t>4 – Sinh vật phân hủy</a:t>
                      </a:r>
                    </a:p>
                  </a:txBody>
                  <a:tcPr marT="54864" marB="5486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a:ln>
                            <a:noFill/>
                          </a:ln>
                          <a:solidFill>
                            <a:srgbClr val="FF0000"/>
                          </a:solidFill>
                          <a:effectLst/>
                          <a:latin typeface="Times New Roman" pitchFamily="18" charset="0"/>
                        </a:rPr>
                        <a:t>D</a:t>
                      </a:r>
                      <a:r>
                        <a:rPr kumimoji="0" lang="en-US" sz="2600" b="1" i="0" u="none" strike="noStrike" cap="none" normalizeH="0" baseline="0">
                          <a:ln>
                            <a:noFill/>
                          </a:ln>
                          <a:solidFill>
                            <a:schemeClr val="tx1"/>
                          </a:solidFill>
                          <a:effectLst/>
                          <a:latin typeface="Times New Roman" pitchFamily="18" charset="0"/>
                        </a:rPr>
                        <a:t> </a:t>
                      </a:r>
                      <a:r>
                        <a:rPr kumimoji="0" lang="en-US" sz="2600" b="1" i="0" u="none" strike="noStrike" cap="none" normalizeH="0" baseline="0">
                          <a:ln>
                            <a:noFill/>
                          </a:ln>
                          <a:solidFill>
                            <a:srgbClr val="0000FF"/>
                          </a:solidFill>
                          <a:effectLst/>
                          <a:latin typeface="Times New Roman" pitchFamily="18" charset="0"/>
                        </a:rPr>
                        <a:t>– là các chuỗi thức ăn có nhiều mắt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a:ln>
                            <a:noFill/>
                          </a:ln>
                          <a:solidFill>
                            <a:srgbClr val="0000FF"/>
                          </a:solidFill>
                          <a:effectLst/>
                          <a:latin typeface="Times New Roman" pitchFamily="18" charset="0"/>
                        </a:rPr>
                        <a:t>      xích chung</a:t>
                      </a:r>
                    </a:p>
                  </a:txBody>
                  <a:tcPr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900" b="1" i="0" u="none" strike="noStrike" cap="none" normalizeH="0" baseline="0">
                          <a:ln>
                            <a:noFill/>
                          </a:ln>
                          <a:solidFill>
                            <a:srgbClr val="0000FF"/>
                          </a:solidFill>
                          <a:effectLst/>
                          <a:latin typeface="Times New Roman" pitchFamily="18" charset="0"/>
                        </a:rPr>
                        <a:t>4</a:t>
                      </a:r>
                      <a:r>
                        <a:rPr kumimoji="0" lang="en-US" sz="2400" b="1" i="0" u="none" strike="noStrike" cap="none" normalizeH="0" baseline="0">
                          <a:ln>
                            <a:noFill/>
                          </a:ln>
                          <a:solidFill>
                            <a:srgbClr val="0000FF"/>
                          </a:solidFill>
                          <a:effectLst/>
                          <a:latin typeface="Times New Roman" pitchFamily="18" charset="0"/>
                        </a:rPr>
                        <a:t> – ……</a:t>
                      </a:r>
                    </a:p>
                  </a:txBody>
                  <a:tcPr marT="54864" marB="5486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022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a:ln>
                            <a:noFill/>
                          </a:ln>
                          <a:solidFill>
                            <a:srgbClr val="0000FF"/>
                          </a:solidFill>
                          <a:effectLst/>
                          <a:latin typeface="Times New Roman" pitchFamily="18" charset="0"/>
                        </a:rPr>
                        <a:t>5– Một chuỗi thức ăn</a:t>
                      </a:r>
                    </a:p>
                  </a:txBody>
                  <a:tcPr marT="54864" marB="5486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a:ln>
                            <a:noFill/>
                          </a:ln>
                          <a:solidFill>
                            <a:srgbClr val="FF0000"/>
                          </a:solidFill>
                          <a:effectLst/>
                          <a:latin typeface="Times New Roman" pitchFamily="18" charset="0"/>
                        </a:rPr>
                        <a:t>E</a:t>
                      </a:r>
                      <a:r>
                        <a:rPr kumimoji="0" lang="en-US" sz="2600" b="1" i="0" u="none" strike="noStrike" cap="none" normalizeH="0" baseline="0">
                          <a:ln>
                            <a:noFill/>
                          </a:ln>
                          <a:solidFill>
                            <a:schemeClr val="tx1"/>
                          </a:solidFill>
                          <a:effectLst/>
                          <a:latin typeface="Times New Roman" pitchFamily="18" charset="0"/>
                        </a:rPr>
                        <a:t> </a:t>
                      </a:r>
                      <a:r>
                        <a:rPr kumimoji="0" lang="en-US" sz="2600" b="1" i="0" u="none" strike="noStrike" cap="none" normalizeH="0" baseline="0">
                          <a:ln>
                            <a:noFill/>
                          </a:ln>
                          <a:solidFill>
                            <a:srgbClr val="0000FF"/>
                          </a:solidFill>
                          <a:effectLst/>
                          <a:latin typeface="Times New Roman" pitchFamily="18" charset="0"/>
                        </a:rPr>
                        <a:t>– là động vật. </a:t>
                      </a:r>
                    </a:p>
                  </a:txBody>
                  <a:tcPr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900" b="1" i="0" u="none" strike="noStrike" cap="none" normalizeH="0" baseline="0">
                          <a:ln>
                            <a:noFill/>
                          </a:ln>
                          <a:solidFill>
                            <a:srgbClr val="0000FF"/>
                          </a:solidFill>
                          <a:effectLst/>
                          <a:latin typeface="Times New Roman" pitchFamily="18" charset="0"/>
                        </a:rPr>
                        <a:t>5</a:t>
                      </a:r>
                      <a:r>
                        <a:rPr kumimoji="0" lang="en-US" sz="2400" b="1" i="0" u="none" strike="noStrike" cap="none" normalizeH="0" baseline="0">
                          <a:ln>
                            <a:noFill/>
                          </a:ln>
                          <a:solidFill>
                            <a:srgbClr val="0000FF"/>
                          </a:solidFill>
                          <a:effectLst/>
                          <a:latin typeface="Times New Roman" pitchFamily="18" charset="0"/>
                        </a:rPr>
                        <a:t> – ……</a:t>
                      </a:r>
                    </a:p>
                  </a:txBody>
                  <a:tcPr marT="54864" marB="5486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77393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a:ln>
                            <a:noFill/>
                          </a:ln>
                          <a:solidFill>
                            <a:srgbClr val="0000FF"/>
                          </a:solidFill>
                          <a:effectLst/>
                          <a:latin typeface="Times New Roman" pitchFamily="18" charset="0"/>
                        </a:rPr>
                        <a:t>6 – Một lưới thức ăn</a:t>
                      </a:r>
                    </a:p>
                  </a:txBody>
                  <a:tcPr marT="54864" marB="5486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a:ln>
                            <a:noFill/>
                          </a:ln>
                          <a:solidFill>
                            <a:srgbClr val="FF0000"/>
                          </a:solidFill>
                          <a:effectLst/>
                          <a:latin typeface="Times New Roman" pitchFamily="18" charset="0"/>
                        </a:rPr>
                        <a:t>G</a:t>
                      </a:r>
                      <a:r>
                        <a:rPr kumimoji="0" lang="en-US" sz="2600" b="1" i="0" u="none" strike="noStrike" cap="none" normalizeH="0" baseline="0">
                          <a:ln>
                            <a:noFill/>
                          </a:ln>
                          <a:solidFill>
                            <a:schemeClr val="tx1"/>
                          </a:solidFill>
                          <a:effectLst/>
                          <a:latin typeface="Times New Roman" pitchFamily="18" charset="0"/>
                        </a:rPr>
                        <a:t> </a:t>
                      </a:r>
                      <a:r>
                        <a:rPr kumimoji="0" lang="en-US" sz="2600" b="1" i="0" u="none" strike="noStrike" cap="none" normalizeH="0" baseline="0">
                          <a:ln>
                            <a:noFill/>
                          </a:ln>
                          <a:solidFill>
                            <a:srgbClr val="0000FF"/>
                          </a:solidFill>
                          <a:effectLst/>
                          <a:latin typeface="Times New Roman" pitchFamily="18" charset="0"/>
                        </a:rPr>
                        <a:t>– bao gồm quần xã sinh vật và khu</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a:ln>
                            <a:noFill/>
                          </a:ln>
                          <a:solidFill>
                            <a:srgbClr val="0000FF"/>
                          </a:solidFill>
                          <a:effectLst/>
                          <a:latin typeface="Times New Roman" pitchFamily="18" charset="0"/>
                        </a:rPr>
                        <a:t>      vực sống của quần xã gọi là sinh vật</a:t>
                      </a:r>
                    </a:p>
                  </a:txBody>
                  <a:tcPr marT="54864" marB="548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900" b="1" i="0" u="none" strike="noStrike" cap="none" normalizeH="0" baseline="0">
                          <a:ln>
                            <a:noFill/>
                          </a:ln>
                          <a:solidFill>
                            <a:srgbClr val="0000FF"/>
                          </a:solidFill>
                          <a:effectLst/>
                          <a:latin typeface="Times New Roman" pitchFamily="18" charset="0"/>
                        </a:rPr>
                        <a:t>6</a:t>
                      </a:r>
                      <a:r>
                        <a:rPr kumimoji="0" lang="en-US" sz="2400" b="1" i="0" u="none" strike="noStrike" cap="none" normalizeH="0" baseline="0">
                          <a:ln>
                            <a:noFill/>
                          </a:ln>
                          <a:solidFill>
                            <a:srgbClr val="0000FF"/>
                          </a:solidFill>
                          <a:effectLst/>
                          <a:latin typeface="Times New Roman" pitchFamily="18" charset="0"/>
                        </a:rPr>
                        <a:t> – ……</a:t>
                      </a:r>
                    </a:p>
                  </a:txBody>
                  <a:tcPr marT="54864" marB="5486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7" name="Rectangle 106"/>
          <p:cNvSpPr>
            <a:spLocks noChangeArrowheads="1"/>
          </p:cNvSpPr>
          <p:nvPr/>
        </p:nvSpPr>
        <p:spPr bwMode="auto">
          <a:xfrm>
            <a:off x="8305800" y="86868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dirty="0">
                <a:solidFill>
                  <a:srgbClr val="FF0000"/>
                </a:solidFill>
                <a:latin typeface="Times New Roman" pitchFamily="18" charset="0"/>
                <a:cs typeface="Times New Roman" pitchFamily="18" charset="0"/>
              </a:rPr>
              <a:t>G</a:t>
            </a:r>
          </a:p>
        </p:txBody>
      </p:sp>
      <p:sp>
        <p:nvSpPr>
          <p:cNvPr id="18" name="Rectangle 107"/>
          <p:cNvSpPr>
            <a:spLocks noChangeArrowheads="1"/>
          </p:cNvSpPr>
          <p:nvPr/>
        </p:nvSpPr>
        <p:spPr bwMode="auto">
          <a:xfrm>
            <a:off x="8305800" y="141732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FF0000"/>
                </a:solidFill>
                <a:latin typeface="Times New Roman" pitchFamily="18" charset="0"/>
                <a:cs typeface="Times New Roman" pitchFamily="18" charset="0"/>
              </a:rPr>
              <a:t>A</a:t>
            </a:r>
          </a:p>
        </p:txBody>
      </p:sp>
      <p:sp>
        <p:nvSpPr>
          <p:cNvPr id="19" name="Rectangle 108"/>
          <p:cNvSpPr>
            <a:spLocks noChangeArrowheads="1"/>
          </p:cNvSpPr>
          <p:nvPr/>
        </p:nvSpPr>
        <p:spPr bwMode="auto">
          <a:xfrm>
            <a:off x="8382000" y="352044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dirty="0">
                <a:solidFill>
                  <a:srgbClr val="FF0000"/>
                </a:solidFill>
                <a:latin typeface="Times New Roman" pitchFamily="18" charset="0"/>
                <a:cs typeface="Times New Roman" pitchFamily="18" charset="0"/>
              </a:rPr>
              <a:t>E</a:t>
            </a:r>
          </a:p>
        </p:txBody>
      </p:sp>
      <p:sp>
        <p:nvSpPr>
          <p:cNvPr id="20" name="Rectangle 109"/>
          <p:cNvSpPr>
            <a:spLocks noChangeArrowheads="1"/>
          </p:cNvSpPr>
          <p:nvPr/>
        </p:nvSpPr>
        <p:spPr bwMode="auto">
          <a:xfrm>
            <a:off x="8382000" y="406908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FF0000"/>
                </a:solidFill>
                <a:latin typeface="Times New Roman" pitchFamily="18" charset="0"/>
                <a:cs typeface="Times New Roman" pitchFamily="18" charset="0"/>
              </a:rPr>
              <a:t>C</a:t>
            </a:r>
          </a:p>
        </p:txBody>
      </p:sp>
      <p:sp>
        <p:nvSpPr>
          <p:cNvPr id="21" name="Rectangle 110"/>
          <p:cNvSpPr>
            <a:spLocks noChangeArrowheads="1"/>
          </p:cNvSpPr>
          <p:nvPr/>
        </p:nvSpPr>
        <p:spPr bwMode="auto">
          <a:xfrm>
            <a:off x="8382000" y="562356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a:solidFill>
                  <a:srgbClr val="FF0000"/>
                </a:solidFill>
                <a:latin typeface="Times New Roman" pitchFamily="18" charset="0"/>
                <a:cs typeface="Times New Roman" pitchFamily="18" charset="0"/>
              </a:rPr>
              <a:t>D</a:t>
            </a:r>
          </a:p>
        </p:txBody>
      </p:sp>
      <p:sp>
        <p:nvSpPr>
          <p:cNvPr id="22" name="Rectangle 149"/>
          <p:cNvSpPr>
            <a:spLocks noChangeArrowheads="1"/>
          </p:cNvSpPr>
          <p:nvPr/>
        </p:nvSpPr>
        <p:spPr bwMode="auto">
          <a:xfrm>
            <a:off x="8348663" y="5074920"/>
            <a:ext cx="30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dirty="0">
                <a:solidFill>
                  <a:srgbClr val="FF0000"/>
                </a:solidFill>
                <a:latin typeface="Times New Roman" pitchFamily="18" charset="0"/>
                <a:cs typeface="Times New Roman" pitchFamily="18" charset="0"/>
              </a:rPr>
              <a:t>B</a:t>
            </a:r>
          </a:p>
        </p:txBody>
      </p:sp>
    </p:spTree>
    <p:extLst>
      <p:ext uri="{BB962C8B-B14F-4D97-AF65-F5344CB8AC3E}">
        <p14:creationId xmlns:p14="http://schemas.microsoft.com/office/powerpoint/2010/main" val="190776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5198" y="-45720"/>
            <a:ext cx="3708066" cy="492443"/>
          </a:xfrm>
          <a:prstGeom prst="rect">
            <a:avLst/>
          </a:prstGeom>
          <a:noFill/>
        </p:spPr>
        <p:txBody>
          <a:bodyPr wrap="none" rtlCol="0">
            <a:spAutoFit/>
          </a:bodyPr>
          <a:lstStyle/>
          <a:p>
            <a:r>
              <a:rPr lang="en-US" sz="2600" b="1" dirty="0">
                <a:solidFill>
                  <a:srgbClr val="7030A0"/>
                </a:solidFill>
                <a:latin typeface="Times New Roman" pitchFamily="18" charset="0"/>
                <a:cs typeface="Times New Roman" pitchFamily="18" charset="0"/>
              </a:rPr>
              <a:t>I. </a:t>
            </a:r>
            <a:r>
              <a:rPr lang="en-US" sz="2600" b="1" dirty="0" err="1">
                <a:solidFill>
                  <a:srgbClr val="7030A0"/>
                </a:solidFill>
                <a:latin typeface="Times New Roman" pitchFamily="18" charset="0"/>
                <a:cs typeface="Times New Roman" pitchFamily="18" charset="0"/>
              </a:rPr>
              <a:t>Khái</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niệm</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hệ</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sinh</a:t>
            </a:r>
            <a:r>
              <a:rPr lang="en-US" sz="2600" b="1" dirty="0">
                <a:solidFill>
                  <a:srgbClr val="7030A0"/>
                </a:solidFill>
                <a:latin typeface="Times New Roman" pitchFamily="18" charset="0"/>
                <a:cs typeface="Times New Roman" pitchFamily="18" charset="0"/>
              </a:rPr>
              <a:t> </a:t>
            </a:r>
            <a:r>
              <a:rPr lang="en-US" sz="2600" b="1" dirty="0" err="1">
                <a:solidFill>
                  <a:srgbClr val="7030A0"/>
                </a:solidFill>
                <a:latin typeface="Times New Roman" pitchFamily="18" charset="0"/>
                <a:cs typeface="Times New Roman" pitchFamily="18" charset="0"/>
              </a:rPr>
              <a:t>thái</a:t>
            </a:r>
            <a:endParaRPr lang="en-US" sz="2600" b="1" dirty="0">
              <a:solidFill>
                <a:srgbClr val="7030A0"/>
              </a:solidFill>
              <a:latin typeface="Times New Roman" pitchFamily="18" charset="0"/>
              <a:cs typeface="Times New Roman" pitchFamily="18" charset="0"/>
            </a:endParaRP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516" y="594362"/>
            <a:ext cx="6784975"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5"/>
          <p:cNvSpPr>
            <a:spLocks noChangeArrowheads="1"/>
          </p:cNvSpPr>
          <p:nvPr/>
        </p:nvSpPr>
        <p:spPr bwMode="auto">
          <a:xfrm>
            <a:off x="1179515" y="5806442"/>
            <a:ext cx="6784975" cy="830997"/>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algn="ctr" eaLnBrk="0" hangingPunct="0"/>
            <a:r>
              <a:rPr lang="en-US" sz="2400" dirty="0" err="1">
                <a:solidFill>
                  <a:srgbClr val="000000"/>
                </a:solidFill>
                <a:latin typeface="Times New Roman" pitchFamily="18" charset="0"/>
                <a:cs typeface="Times New Roman" pitchFamily="18" charset="0"/>
              </a:rPr>
              <a:t>Nêu</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những</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thành</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phần</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vô</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sinh</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và</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hữu</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sinh</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có</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thể</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có</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trong</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hệ</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sinh</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thái</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rừng</a:t>
            </a:r>
            <a:r>
              <a:rPr lang="en-US" sz="2400" dirty="0">
                <a:solidFill>
                  <a:srgbClr val="0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989889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4">
            <a:extLst>
              <a:ext uri="{FF2B5EF4-FFF2-40B4-BE49-F238E27FC236}">
                <a16:creationId xmlns:a16="http://schemas.microsoft.com/office/drawing/2014/main" id="{AC63B39A-6A8E-4864-B8DD-16F1F5724FAF}"/>
              </a:ext>
            </a:extLst>
          </p:cNvPr>
          <p:cNvSpPr>
            <a:spLocks noGrp="1" noChangeArrowheads="1"/>
          </p:cNvSpPr>
          <p:nvPr>
            <p:ph type="body" sz="half" idx="4294967295"/>
          </p:nvPr>
        </p:nvSpPr>
        <p:spPr>
          <a:xfrm>
            <a:off x="304800" y="838200"/>
            <a:ext cx="4191000" cy="4525963"/>
          </a:xfrm>
        </p:spPr>
        <p:txBody>
          <a:bodyPr>
            <a:normAutofit fontScale="92500"/>
          </a:bodyPr>
          <a:lstStyle/>
          <a:p>
            <a:pPr marL="0" indent="0">
              <a:lnSpc>
                <a:spcPct val="80000"/>
              </a:lnSpc>
              <a:buFontTx/>
              <a:buNone/>
            </a:pPr>
            <a:r>
              <a:rPr lang="en-US" altLang="en-US" sz="2500" u="sng" dirty="0" err="1">
                <a:solidFill>
                  <a:srgbClr val="000000"/>
                </a:solidFill>
                <a:latin typeface="Times New Roman" panose="02020603050405020304" pitchFamily="18" charset="0"/>
                <a:cs typeface="Times New Roman" panose="02020603050405020304" pitchFamily="18" charset="0"/>
              </a:rPr>
              <a:t>Câu</a:t>
            </a:r>
            <a:r>
              <a:rPr lang="en-US" altLang="en-US" sz="2500" u="sng" dirty="0">
                <a:solidFill>
                  <a:srgbClr val="000000"/>
                </a:solidFill>
                <a:latin typeface="Times New Roman" panose="02020603050405020304" pitchFamily="18" charset="0"/>
                <a:cs typeface="Times New Roman" panose="02020603050405020304" pitchFamily="18" charset="0"/>
              </a:rPr>
              <a:t> 1</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Những</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thành</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phần</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vô</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sinh</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và</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hữu</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sinh</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có</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thể</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có</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trong</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hệ</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sinh</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thái</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rừng</a:t>
            </a:r>
            <a:r>
              <a:rPr lang="en-US" altLang="en-US" sz="2500" dirty="0">
                <a:solidFill>
                  <a:srgbClr val="000000"/>
                </a:solidFill>
                <a:latin typeface="Times New Roman" panose="02020603050405020304" pitchFamily="18" charset="0"/>
                <a:cs typeface="Times New Roman" panose="02020603050405020304" pitchFamily="18" charset="0"/>
              </a:rPr>
              <a:t>.</a:t>
            </a:r>
          </a:p>
          <a:p>
            <a:pPr marL="0" indent="0">
              <a:lnSpc>
                <a:spcPct val="80000"/>
              </a:lnSpc>
              <a:buFontTx/>
              <a:buNone/>
            </a:pPr>
            <a:r>
              <a:rPr lang="en-US" altLang="en-US" sz="2500" u="sng" dirty="0" err="1">
                <a:solidFill>
                  <a:srgbClr val="000000"/>
                </a:solidFill>
                <a:latin typeface="Times New Roman" panose="02020603050405020304" pitchFamily="18" charset="0"/>
                <a:cs typeface="Times New Roman" panose="02020603050405020304" pitchFamily="18" charset="0"/>
              </a:rPr>
              <a:t>Câu</a:t>
            </a:r>
            <a:r>
              <a:rPr lang="en-US" altLang="en-US" sz="2500" u="sng" dirty="0">
                <a:solidFill>
                  <a:srgbClr val="000000"/>
                </a:solidFill>
                <a:latin typeface="Times New Roman" panose="02020603050405020304" pitchFamily="18" charset="0"/>
                <a:cs typeface="Times New Roman" panose="02020603050405020304" pitchFamily="18" charset="0"/>
              </a:rPr>
              <a:t> 2: </a:t>
            </a:r>
            <a:r>
              <a:rPr lang="en-US" altLang="en-US" sz="2500" dirty="0" err="1">
                <a:solidFill>
                  <a:srgbClr val="000000"/>
                </a:solidFill>
                <a:latin typeface="Times New Roman" panose="02020603050405020304" pitchFamily="18" charset="0"/>
                <a:cs typeface="Times New Roman" panose="02020603050405020304" pitchFamily="18" charset="0"/>
              </a:rPr>
              <a:t>Lá</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và</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cành</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cây</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mục</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là</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thức</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ăn</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của</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những</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sinh</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vật</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nào</a:t>
            </a:r>
            <a:r>
              <a:rPr lang="en-US" altLang="en-US" sz="2500" dirty="0">
                <a:solidFill>
                  <a:srgbClr val="000000"/>
                </a:solidFill>
                <a:latin typeface="Times New Roman" panose="02020603050405020304" pitchFamily="18" charset="0"/>
                <a:cs typeface="Times New Roman" panose="02020603050405020304" pitchFamily="18" charset="0"/>
              </a:rPr>
              <a:t>?</a:t>
            </a:r>
          </a:p>
          <a:p>
            <a:pPr marL="0" indent="0">
              <a:lnSpc>
                <a:spcPct val="80000"/>
              </a:lnSpc>
              <a:buFontTx/>
              <a:buNone/>
            </a:pPr>
            <a:r>
              <a:rPr lang="en-US" altLang="en-US" sz="2500" u="sng" dirty="0" err="1">
                <a:solidFill>
                  <a:srgbClr val="000000"/>
                </a:solidFill>
                <a:latin typeface="Times New Roman" panose="02020603050405020304" pitchFamily="18" charset="0"/>
                <a:cs typeface="Times New Roman" panose="02020603050405020304" pitchFamily="18" charset="0"/>
              </a:rPr>
              <a:t>Câu</a:t>
            </a:r>
            <a:r>
              <a:rPr lang="en-US" altLang="en-US" sz="2500" u="sng" dirty="0">
                <a:solidFill>
                  <a:srgbClr val="000000"/>
                </a:solidFill>
                <a:latin typeface="Times New Roman" panose="02020603050405020304" pitchFamily="18" charset="0"/>
                <a:cs typeface="Times New Roman" panose="02020603050405020304" pitchFamily="18" charset="0"/>
              </a:rPr>
              <a:t> 3</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Cây</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rừng</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có</a:t>
            </a:r>
            <a:r>
              <a:rPr lang="en-US" altLang="en-US" sz="2500" dirty="0">
                <a:solidFill>
                  <a:srgbClr val="000000"/>
                </a:solidFill>
                <a:latin typeface="Times New Roman" panose="02020603050405020304" pitchFamily="18" charset="0"/>
                <a:cs typeface="Times New Roman" panose="02020603050405020304" pitchFamily="18" charset="0"/>
              </a:rPr>
              <a:t> ý </a:t>
            </a:r>
            <a:r>
              <a:rPr lang="en-US" altLang="en-US" sz="2500" dirty="0" err="1">
                <a:solidFill>
                  <a:srgbClr val="000000"/>
                </a:solidFill>
                <a:latin typeface="Times New Roman" panose="02020603050405020304" pitchFamily="18" charset="0"/>
                <a:cs typeface="Times New Roman" panose="02020603050405020304" pitchFamily="18" charset="0"/>
              </a:rPr>
              <a:t>nghĩa</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như</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thế</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nào</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đối</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với</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đời</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sống</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động</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vật</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rừng</a:t>
            </a:r>
            <a:r>
              <a:rPr lang="en-US" altLang="en-US" sz="2500" dirty="0">
                <a:solidFill>
                  <a:srgbClr val="000000"/>
                </a:solidFill>
                <a:latin typeface="Times New Roman" panose="02020603050405020304" pitchFamily="18" charset="0"/>
                <a:cs typeface="Times New Roman" panose="02020603050405020304" pitchFamily="18" charset="0"/>
              </a:rPr>
              <a:t>?</a:t>
            </a:r>
          </a:p>
          <a:p>
            <a:pPr marL="0" indent="0">
              <a:lnSpc>
                <a:spcPct val="80000"/>
              </a:lnSpc>
              <a:buFontTx/>
              <a:buNone/>
            </a:pPr>
            <a:r>
              <a:rPr lang="en-US" altLang="en-US" sz="2500" u="sng" dirty="0" err="1">
                <a:solidFill>
                  <a:srgbClr val="000000"/>
                </a:solidFill>
                <a:latin typeface="Times New Roman" panose="02020603050405020304" pitchFamily="18" charset="0"/>
                <a:cs typeface="Times New Roman" panose="02020603050405020304" pitchFamily="18" charset="0"/>
              </a:rPr>
              <a:t>Câu</a:t>
            </a:r>
            <a:r>
              <a:rPr lang="en-US" altLang="en-US" sz="2500" u="sng" dirty="0">
                <a:solidFill>
                  <a:srgbClr val="000000"/>
                </a:solidFill>
                <a:latin typeface="Times New Roman" panose="02020603050405020304" pitchFamily="18" charset="0"/>
                <a:cs typeface="Times New Roman" panose="02020603050405020304" pitchFamily="18" charset="0"/>
              </a:rPr>
              <a:t> 4</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Động</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vật</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rừng</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có</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ảnh</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hưởng</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như</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thế</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nào</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tới</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thực</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vật</a:t>
            </a:r>
            <a:r>
              <a:rPr lang="en-US" altLang="en-US" sz="2500" dirty="0">
                <a:solidFill>
                  <a:srgbClr val="000000"/>
                </a:solidFill>
                <a:latin typeface="Times New Roman" panose="02020603050405020304" pitchFamily="18" charset="0"/>
                <a:cs typeface="Times New Roman" panose="02020603050405020304" pitchFamily="18" charset="0"/>
              </a:rPr>
              <a:t>?</a:t>
            </a:r>
          </a:p>
          <a:p>
            <a:pPr marL="0" indent="0">
              <a:lnSpc>
                <a:spcPct val="80000"/>
              </a:lnSpc>
              <a:buFontTx/>
              <a:buNone/>
            </a:pPr>
            <a:r>
              <a:rPr lang="en-US" altLang="en-US" sz="2500" u="sng" dirty="0" err="1">
                <a:solidFill>
                  <a:srgbClr val="000000"/>
                </a:solidFill>
                <a:latin typeface="Times New Roman" panose="02020603050405020304" pitchFamily="18" charset="0"/>
                <a:cs typeface="Times New Roman" panose="02020603050405020304" pitchFamily="18" charset="0"/>
              </a:rPr>
              <a:t>Câu</a:t>
            </a:r>
            <a:r>
              <a:rPr lang="en-US" altLang="en-US" sz="2500" u="sng" dirty="0">
                <a:solidFill>
                  <a:srgbClr val="000000"/>
                </a:solidFill>
                <a:latin typeface="Times New Roman" panose="02020603050405020304" pitchFamily="18" charset="0"/>
                <a:cs typeface="Times New Roman" panose="02020603050405020304" pitchFamily="18" charset="0"/>
              </a:rPr>
              <a:t> 5</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Nếu</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như</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rừng</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bị</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cháy</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mất</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hầu</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hết</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các</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cây</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gỗ</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lớn</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nhỏ</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và</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cỏ</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thì</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điều</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gì</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sẽ</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xảy</a:t>
            </a:r>
            <a:r>
              <a:rPr lang="en-US" altLang="en-US" sz="2500" dirty="0">
                <a:solidFill>
                  <a:srgbClr val="000000"/>
                </a:solidFill>
                <a:latin typeface="Times New Roman" panose="02020603050405020304" pitchFamily="18" charset="0"/>
                <a:cs typeface="Times New Roman" panose="02020603050405020304" pitchFamily="18" charset="0"/>
              </a:rPr>
              <a:t> ra </a:t>
            </a:r>
            <a:r>
              <a:rPr lang="en-US" altLang="en-US" sz="2500" dirty="0" err="1">
                <a:solidFill>
                  <a:srgbClr val="000000"/>
                </a:solidFill>
                <a:latin typeface="Times New Roman" panose="02020603050405020304" pitchFamily="18" charset="0"/>
                <a:cs typeface="Times New Roman" panose="02020603050405020304" pitchFamily="18" charset="0"/>
              </a:rPr>
              <a:t>đối</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với</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các</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loài</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động</a:t>
            </a:r>
            <a:r>
              <a:rPr lang="en-US" altLang="en-US" sz="2500" dirty="0">
                <a:solidFill>
                  <a:srgbClr val="000000"/>
                </a:solidFill>
                <a:latin typeface="Times New Roman" panose="02020603050405020304" pitchFamily="18" charset="0"/>
                <a:cs typeface="Times New Roman" panose="02020603050405020304" pitchFamily="18" charset="0"/>
              </a:rPr>
              <a:t> </a:t>
            </a:r>
            <a:r>
              <a:rPr lang="en-US" altLang="en-US" sz="2500" dirty="0" err="1">
                <a:solidFill>
                  <a:srgbClr val="000000"/>
                </a:solidFill>
                <a:latin typeface="Times New Roman" panose="02020603050405020304" pitchFamily="18" charset="0"/>
                <a:cs typeface="Times New Roman" panose="02020603050405020304" pitchFamily="18" charset="0"/>
              </a:rPr>
              <a:t>vật</a:t>
            </a:r>
            <a:r>
              <a:rPr lang="en-US" altLang="en-US" sz="2500" dirty="0">
                <a:solidFill>
                  <a:srgbClr val="000000"/>
                </a:solidFill>
                <a:latin typeface="Times New Roman" panose="02020603050405020304" pitchFamily="18" charset="0"/>
                <a:cs typeface="Times New Roman" panose="02020603050405020304" pitchFamily="18" charset="0"/>
              </a:rPr>
              <a:t>?</a:t>
            </a:r>
          </a:p>
        </p:txBody>
      </p:sp>
      <p:pic>
        <p:nvPicPr>
          <p:cNvPr id="185347" name="Picture 6" descr="T150">
            <a:extLst>
              <a:ext uri="{FF2B5EF4-FFF2-40B4-BE49-F238E27FC236}">
                <a16:creationId xmlns:a16="http://schemas.microsoft.com/office/drawing/2014/main" id="{C3E68CEE-6C17-4581-8BBE-6555F919C8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52400"/>
            <a:ext cx="4648200" cy="6477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5348" name="Rectangle 4">
            <a:extLst>
              <a:ext uri="{FF2B5EF4-FFF2-40B4-BE49-F238E27FC236}">
                <a16:creationId xmlns:a16="http://schemas.microsoft.com/office/drawing/2014/main" id="{4EDD62C5-EB75-4597-AAB9-8BA7827B792F}"/>
              </a:ext>
            </a:extLst>
          </p:cNvPr>
          <p:cNvSpPr>
            <a:spLocks noChangeArrowheads="1"/>
          </p:cNvSpPr>
          <p:nvPr/>
        </p:nvSpPr>
        <p:spPr bwMode="auto">
          <a:xfrm>
            <a:off x="438150" y="152400"/>
            <a:ext cx="3771900" cy="6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a:lnSpc>
                <a:spcPct val="80000"/>
              </a:lnSpc>
              <a:buFontTx/>
              <a:buNone/>
            </a:pPr>
            <a:r>
              <a:rPr lang="en-US" altLang="en-US" sz="2500" b="1" u="sng" dirty="0" err="1">
                <a:solidFill>
                  <a:srgbClr val="000000"/>
                </a:solidFill>
                <a:latin typeface="Times New Roman" panose="02020603050405020304" pitchFamily="18" charset="0"/>
                <a:cs typeface="Times New Roman" panose="02020603050405020304" pitchFamily="18" charset="0"/>
              </a:rPr>
              <a:t>Thảo</a:t>
            </a:r>
            <a:r>
              <a:rPr lang="en-US" altLang="en-US" sz="2500" b="1" u="sng" dirty="0">
                <a:solidFill>
                  <a:srgbClr val="000000"/>
                </a:solidFill>
                <a:latin typeface="Times New Roman" panose="02020603050405020304" pitchFamily="18" charset="0"/>
                <a:cs typeface="Times New Roman" panose="02020603050405020304" pitchFamily="18" charset="0"/>
              </a:rPr>
              <a:t> </a:t>
            </a:r>
            <a:r>
              <a:rPr lang="en-US" altLang="en-US" sz="2500" b="1" u="sng" dirty="0" err="1">
                <a:solidFill>
                  <a:srgbClr val="000000"/>
                </a:solidFill>
                <a:latin typeface="Times New Roman" panose="02020603050405020304" pitchFamily="18" charset="0"/>
                <a:cs typeface="Times New Roman" panose="02020603050405020304" pitchFamily="18" charset="0"/>
              </a:rPr>
              <a:t>luận</a:t>
            </a:r>
            <a:r>
              <a:rPr lang="en-US" altLang="en-US" sz="2500" b="1" u="sng" dirty="0">
                <a:solidFill>
                  <a:srgbClr val="000000"/>
                </a:solidFill>
                <a:latin typeface="Times New Roman" panose="02020603050405020304" pitchFamily="18" charset="0"/>
                <a:cs typeface="Times New Roman" panose="02020603050405020304" pitchFamily="18" charset="0"/>
              </a:rPr>
              <a:t>: 2 </a:t>
            </a:r>
            <a:r>
              <a:rPr lang="en-US" altLang="en-US" sz="2500" b="1" u="sng" dirty="0" err="1">
                <a:solidFill>
                  <a:srgbClr val="000000"/>
                </a:solidFill>
                <a:latin typeface="Times New Roman" panose="02020603050405020304" pitchFamily="18" charset="0"/>
                <a:cs typeface="Times New Roman" panose="02020603050405020304" pitchFamily="18" charset="0"/>
              </a:rPr>
              <a:t>phút</a:t>
            </a:r>
            <a:endParaRPr lang="en-US" altLang="en-US" sz="25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ext Box 2">
            <a:extLst>
              <a:ext uri="{FF2B5EF4-FFF2-40B4-BE49-F238E27FC236}">
                <a16:creationId xmlns:a16="http://schemas.microsoft.com/office/drawing/2014/main" id="{24AA005C-6853-4E61-9BC6-DF255D327E10}"/>
              </a:ext>
            </a:extLst>
          </p:cNvPr>
          <p:cNvSpPr txBox="1">
            <a:spLocks noChangeArrowheads="1"/>
          </p:cNvSpPr>
          <p:nvPr/>
        </p:nvSpPr>
        <p:spPr bwMode="auto">
          <a:xfrm>
            <a:off x="304800" y="304800"/>
            <a:ext cx="8229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just">
              <a:spcBef>
                <a:spcPct val="20000"/>
              </a:spcBef>
            </a:pPr>
            <a:r>
              <a:rPr lang="en-US" altLang="en-US" sz="3200" b="1">
                <a:solidFill>
                  <a:srgbClr val="FF00FF"/>
                </a:solidFill>
                <a:latin typeface="VNI-Times" pitchFamily="2" charset="0"/>
                <a:cs typeface="Arial" panose="020B0604020202020204" pitchFamily="34" charset="0"/>
              </a:rPr>
              <a:t>Nhöõng thaønh phaàn voâ sinh vaø höõu sinh coù theå coù trong heä sinh thaùi röøng?</a:t>
            </a:r>
          </a:p>
        </p:txBody>
      </p:sp>
      <p:sp>
        <p:nvSpPr>
          <p:cNvPr id="207875" name="Text Box 3">
            <a:extLst>
              <a:ext uri="{FF2B5EF4-FFF2-40B4-BE49-F238E27FC236}">
                <a16:creationId xmlns:a16="http://schemas.microsoft.com/office/drawing/2014/main" id="{07605E0B-70B2-4FFD-B4AC-8140450B1530}"/>
              </a:ext>
            </a:extLst>
          </p:cNvPr>
          <p:cNvSpPr txBox="1">
            <a:spLocks noChangeArrowheads="1"/>
          </p:cNvSpPr>
          <p:nvPr/>
        </p:nvSpPr>
        <p:spPr bwMode="auto">
          <a:xfrm>
            <a:off x="-76200" y="1371600"/>
            <a:ext cx="9296400" cy="366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3177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just">
              <a:spcBef>
                <a:spcPct val="50000"/>
              </a:spcBef>
              <a:buFont typeface="Symbol" panose="05050102010706020507" pitchFamily="18" charset="2"/>
              <a:buChar char="-"/>
            </a:pPr>
            <a:r>
              <a:rPr lang="en-US" altLang="en-US" sz="2800" b="1" i="1">
                <a:solidFill>
                  <a:srgbClr val="0000FF"/>
                </a:solidFill>
                <a:latin typeface="VNI-Times" pitchFamily="2" charset="0"/>
                <a:cs typeface="Arial" panose="020B0604020202020204" pitchFamily="34" charset="0"/>
              </a:rPr>
              <a:t>Thaønh phaàn voâ sinh: </a:t>
            </a:r>
            <a:r>
              <a:rPr lang="en-US" altLang="en-US" sz="2800" b="1" i="1">
                <a:latin typeface="VNI-Times" pitchFamily="2" charset="0"/>
                <a:cs typeface="Arial" panose="020B0604020202020204" pitchFamily="34" charset="0"/>
              </a:rPr>
              <a:t>ñaát, ñaù,</a:t>
            </a:r>
            <a:r>
              <a:rPr lang="en-US" altLang="en-US" sz="2400" b="1" i="1">
                <a:latin typeface="VNI-Times" pitchFamily="2" charset="0"/>
                <a:cs typeface="Arial" panose="020B0604020202020204" pitchFamily="34" charset="0"/>
              </a:rPr>
              <a:t> </a:t>
            </a:r>
            <a:r>
              <a:rPr lang="en-US" altLang="en-US" sz="2800" b="1" i="1">
                <a:latin typeface="VNI-Times" pitchFamily="2" charset="0"/>
                <a:cs typeface="Arial" panose="020B0604020202020204" pitchFamily="34" charset="0"/>
              </a:rPr>
              <a:t>nöôùc</a:t>
            </a:r>
            <a:r>
              <a:rPr lang="en-US" altLang="en-US" sz="1600" b="1" i="1">
                <a:latin typeface="VNI-Times" pitchFamily="2" charset="0"/>
              </a:rPr>
              <a:t>,</a:t>
            </a:r>
            <a:r>
              <a:rPr lang="en-US" altLang="en-US" sz="2800" b="1" i="1">
                <a:latin typeface="VNI-Times" pitchFamily="2" charset="0"/>
                <a:cs typeface="Arial" panose="020B0604020202020204" pitchFamily="34" charset="0"/>
              </a:rPr>
              <a:t> laù ruïng, muøn höõu cô…</a:t>
            </a:r>
          </a:p>
          <a:p>
            <a:pPr algn="just">
              <a:spcBef>
                <a:spcPct val="50000"/>
              </a:spcBef>
              <a:buFont typeface="Symbol" panose="05050102010706020507" pitchFamily="18" charset="2"/>
              <a:buNone/>
            </a:pPr>
            <a:endParaRPr lang="en-US" altLang="en-US" sz="2800" b="1" i="1">
              <a:solidFill>
                <a:srgbClr val="0000FF"/>
              </a:solidFill>
              <a:latin typeface="VNI-Times" pitchFamily="2" charset="0"/>
              <a:cs typeface="Arial" panose="020B0604020202020204" pitchFamily="34" charset="0"/>
            </a:endParaRPr>
          </a:p>
          <a:p>
            <a:pPr algn="just">
              <a:spcBef>
                <a:spcPct val="50000"/>
              </a:spcBef>
              <a:buFont typeface="Symbol" panose="05050102010706020507" pitchFamily="18" charset="2"/>
              <a:buNone/>
            </a:pPr>
            <a:endParaRPr lang="en-US" altLang="en-US" sz="2800" b="1" i="1">
              <a:solidFill>
                <a:srgbClr val="0000FF"/>
              </a:solidFill>
              <a:latin typeface="VNI-Times" pitchFamily="2" charset="0"/>
              <a:cs typeface="Arial" panose="020B0604020202020204" pitchFamily="34" charset="0"/>
            </a:endParaRPr>
          </a:p>
          <a:p>
            <a:pPr algn="just">
              <a:spcBef>
                <a:spcPct val="50000"/>
              </a:spcBef>
              <a:buFont typeface="Symbol" panose="05050102010706020507" pitchFamily="18" charset="2"/>
              <a:buNone/>
            </a:pPr>
            <a:endParaRPr lang="en-US" altLang="en-US" sz="2800" b="1" i="1">
              <a:solidFill>
                <a:srgbClr val="0000FF"/>
              </a:solidFill>
              <a:latin typeface="VNI-Times" pitchFamily="2" charset="0"/>
              <a:cs typeface="Arial" panose="020B0604020202020204" pitchFamily="34" charset="0"/>
            </a:endParaRPr>
          </a:p>
          <a:p>
            <a:pPr algn="just">
              <a:spcBef>
                <a:spcPct val="50000"/>
              </a:spcBef>
              <a:buFont typeface="Symbol" panose="05050102010706020507" pitchFamily="18" charset="2"/>
              <a:buChar char="-"/>
            </a:pPr>
            <a:r>
              <a:rPr lang="en-US" altLang="en-US" sz="3200" b="1" i="1">
                <a:solidFill>
                  <a:srgbClr val="0000FF"/>
                </a:solidFill>
                <a:latin typeface="VNI-Times" pitchFamily="2" charset="0"/>
                <a:cs typeface="Arial" panose="020B0604020202020204" pitchFamily="34" charset="0"/>
              </a:rPr>
              <a:t>Thaønh phaàn höõu sinh: </a:t>
            </a:r>
            <a:r>
              <a:rPr lang="en-US" altLang="en-US" sz="3200" b="1" i="1">
                <a:latin typeface="VNI-Times" pitchFamily="2" charset="0"/>
                <a:cs typeface="Arial" panose="020B0604020202020204" pitchFamily="34" charset="0"/>
              </a:rPr>
              <a:t>caây coû, caây goã, ñòa y, höôu, hoå, chuoät, caày, boï ngöïa, saâu…</a:t>
            </a:r>
          </a:p>
        </p:txBody>
      </p:sp>
      <p:pic>
        <p:nvPicPr>
          <p:cNvPr id="207876" name="Picture 4">
            <a:extLst>
              <a:ext uri="{FF2B5EF4-FFF2-40B4-BE49-F238E27FC236}">
                <a16:creationId xmlns:a16="http://schemas.microsoft.com/office/drawing/2014/main" id="{D0A5F88D-3A63-4502-8103-4CBC7C74E7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4953000"/>
            <a:ext cx="1971675" cy="1741488"/>
          </a:xfrm>
          <a:prstGeom prst="rect">
            <a:avLst/>
          </a:prstGeom>
          <a:noFill/>
          <a:extLst>
            <a:ext uri="{909E8E84-426E-40DD-AFC4-6F175D3DCCD1}">
              <a14:hiddenFill xmlns:a14="http://schemas.microsoft.com/office/drawing/2010/main">
                <a:solidFill>
                  <a:srgbClr val="FFFFFF"/>
                </a:solidFill>
              </a14:hiddenFill>
            </a:ext>
          </a:extLst>
        </p:spPr>
      </p:pic>
      <p:pic>
        <p:nvPicPr>
          <p:cNvPr id="207877" name="Picture 5">
            <a:extLst>
              <a:ext uri="{FF2B5EF4-FFF2-40B4-BE49-F238E27FC236}">
                <a16:creationId xmlns:a16="http://schemas.microsoft.com/office/drawing/2014/main" id="{CB253ACB-8E53-4676-8D30-4A4F53336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5199063"/>
            <a:ext cx="1147763" cy="1430337"/>
          </a:xfrm>
          <a:prstGeom prst="rect">
            <a:avLst/>
          </a:prstGeom>
          <a:noFill/>
          <a:extLst>
            <a:ext uri="{909E8E84-426E-40DD-AFC4-6F175D3DCCD1}">
              <a14:hiddenFill xmlns:a14="http://schemas.microsoft.com/office/drawing/2010/main">
                <a:solidFill>
                  <a:srgbClr val="FFFFFF"/>
                </a:solidFill>
              </a14:hiddenFill>
            </a:ext>
          </a:extLst>
        </p:spPr>
      </p:pic>
      <p:pic>
        <p:nvPicPr>
          <p:cNvPr id="207878" name="Picture 6">
            <a:extLst>
              <a:ext uri="{FF2B5EF4-FFF2-40B4-BE49-F238E27FC236}">
                <a16:creationId xmlns:a16="http://schemas.microsoft.com/office/drawing/2014/main" id="{8200DFDE-3084-49ED-9667-FC965A45C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5176838"/>
            <a:ext cx="1676400" cy="145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879" name="Picture 7">
            <a:extLst>
              <a:ext uri="{FF2B5EF4-FFF2-40B4-BE49-F238E27FC236}">
                <a16:creationId xmlns:a16="http://schemas.microsoft.com/office/drawing/2014/main" id="{1BB47014-2027-4CC5-8F92-7E7386D3E15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5516563"/>
            <a:ext cx="1828800"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80" name="Picture 8">
            <a:extLst>
              <a:ext uri="{FF2B5EF4-FFF2-40B4-BE49-F238E27FC236}">
                <a16:creationId xmlns:a16="http://schemas.microsoft.com/office/drawing/2014/main" id="{B1F60A31-C40C-4700-B942-2F1CCFEA08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5321300"/>
            <a:ext cx="18288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81" name="Picture 9">
            <a:extLst>
              <a:ext uri="{FF2B5EF4-FFF2-40B4-BE49-F238E27FC236}">
                <a16:creationId xmlns:a16="http://schemas.microsoft.com/office/drawing/2014/main" id="{A8A2D590-AF3E-4B79-BC69-C1B9F8D0AE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330450"/>
            <a:ext cx="2076450" cy="1555750"/>
          </a:xfrm>
          <a:prstGeom prst="rect">
            <a:avLst/>
          </a:prstGeom>
          <a:noFill/>
          <a:extLst>
            <a:ext uri="{909E8E84-426E-40DD-AFC4-6F175D3DCCD1}">
              <a14:hiddenFill xmlns:a14="http://schemas.microsoft.com/office/drawing/2010/main">
                <a:solidFill>
                  <a:srgbClr val="FFFFFF"/>
                </a:solidFill>
              </a14:hiddenFill>
            </a:ext>
          </a:extLst>
        </p:spPr>
      </p:pic>
      <p:pic>
        <p:nvPicPr>
          <p:cNvPr id="207882" name="Picture 10">
            <a:extLst>
              <a:ext uri="{FF2B5EF4-FFF2-40B4-BE49-F238E27FC236}">
                <a16:creationId xmlns:a16="http://schemas.microsoft.com/office/drawing/2014/main" id="{CC865F4D-3E70-4456-953F-20735B6663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2362200"/>
            <a:ext cx="20574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07883" name="Picture 11">
            <a:extLst>
              <a:ext uri="{FF2B5EF4-FFF2-40B4-BE49-F238E27FC236}">
                <a16:creationId xmlns:a16="http://schemas.microsoft.com/office/drawing/2014/main" id="{85880DFD-5683-4237-A6B7-556D165B7F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2362200"/>
            <a:ext cx="21082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07884" name="Picture 12">
            <a:extLst>
              <a:ext uri="{FF2B5EF4-FFF2-40B4-BE49-F238E27FC236}">
                <a16:creationId xmlns:a16="http://schemas.microsoft.com/office/drawing/2014/main" id="{B6974AD8-6041-47E9-B2F6-D27B4E4881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05600" y="2386013"/>
            <a:ext cx="2209800" cy="15001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7881"/>
                                        </p:tgtEl>
                                        <p:attrNameLst>
                                          <p:attrName>style.visibility</p:attrName>
                                        </p:attrNameLst>
                                      </p:cBhvr>
                                      <p:to>
                                        <p:strVal val="visible"/>
                                      </p:to>
                                    </p:set>
                                    <p:animEffect transition="in" filter="blinds(horizontal)">
                                      <p:cBhvr>
                                        <p:cTn id="7" dur="500"/>
                                        <p:tgtEl>
                                          <p:spTgt spid="207881"/>
                                        </p:tgtEl>
                                      </p:cBhvr>
                                    </p:animEffect>
                                  </p:childTnLst>
                                </p:cTn>
                              </p:par>
                              <p:par>
                                <p:cTn id="8" presetID="3" presetClass="entr" presetSubtype="10" fill="hold" nodeType="withEffect">
                                  <p:stCondLst>
                                    <p:cond delay="0"/>
                                  </p:stCondLst>
                                  <p:childTnLst>
                                    <p:set>
                                      <p:cBhvr>
                                        <p:cTn id="9" dur="1" fill="hold">
                                          <p:stCondLst>
                                            <p:cond delay="0"/>
                                          </p:stCondLst>
                                        </p:cTn>
                                        <p:tgtEl>
                                          <p:spTgt spid="207882"/>
                                        </p:tgtEl>
                                        <p:attrNameLst>
                                          <p:attrName>style.visibility</p:attrName>
                                        </p:attrNameLst>
                                      </p:cBhvr>
                                      <p:to>
                                        <p:strVal val="visible"/>
                                      </p:to>
                                    </p:set>
                                    <p:animEffect transition="in" filter="blinds(horizontal)">
                                      <p:cBhvr>
                                        <p:cTn id="10" dur="500"/>
                                        <p:tgtEl>
                                          <p:spTgt spid="207882"/>
                                        </p:tgtEl>
                                      </p:cBhvr>
                                    </p:animEffect>
                                  </p:childTnLst>
                                </p:cTn>
                              </p:par>
                              <p:par>
                                <p:cTn id="11" presetID="3" presetClass="entr" presetSubtype="10" fill="hold" nodeType="withEffect">
                                  <p:stCondLst>
                                    <p:cond delay="0"/>
                                  </p:stCondLst>
                                  <p:childTnLst>
                                    <p:set>
                                      <p:cBhvr>
                                        <p:cTn id="12" dur="1" fill="hold">
                                          <p:stCondLst>
                                            <p:cond delay="0"/>
                                          </p:stCondLst>
                                        </p:cTn>
                                        <p:tgtEl>
                                          <p:spTgt spid="207883"/>
                                        </p:tgtEl>
                                        <p:attrNameLst>
                                          <p:attrName>style.visibility</p:attrName>
                                        </p:attrNameLst>
                                      </p:cBhvr>
                                      <p:to>
                                        <p:strVal val="visible"/>
                                      </p:to>
                                    </p:set>
                                    <p:animEffect transition="in" filter="blinds(horizontal)">
                                      <p:cBhvr>
                                        <p:cTn id="13" dur="500"/>
                                        <p:tgtEl>
                                          <p:spTgt spid="207883"/>
                                        </p:tgtEl>
                                      </p:cBhvr>
                                    </p:animEffect>
                                  </p:childTnLst>
                                </p:cTn>
                              </p:par>
                              <p:par>
                                <p:cTn id="14" presetID="3" presetClass="entr" presetSubtype="10" fill="hold" nodeType="withEffect">
                                  <p:stCondLst>
                                    <p:cond delay="0"/>
                                  </p:stCondLst>
                                  <p:childTnLst>
                                    <p:set>
                                      <p:cBhvr>
                                        <p:cTn id="15" dur="1" fill="hold">
                                          <p:stCondLst>
                                            <p:cond delay="0"/>
                                          </p:stCondLst>
                                        </p:cTn>
                                        <p:tgtEl>
                                          <p:spTgt spid="207884"/>
                                        </p:tgtEl>
                                        <p:attrNameLst>
                                          <p:attrName>style.visibility</p:attrName>
                                        </p:attrNameLst>
                                      </p:cBhvr>
                                      <p:to>
                                        <p:strVal val="visible"/>
                                      </p:to>
                                    </p:set>
                                    <p:animEffect transition="in" filter="blinds(horizontal)">
                                      <p:cBhvr>
                                        <p:cTn id="16" dur="500"/>
                                        <p:tgtEl>
                                          <p:spTgt spid="20788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childTnLst>
                                    <p:set>
                                      <p:cBhvr>
                                        <p:cTn id="20" dur="1" fill="hold">
                                          <p:stCondLst>
                                            <p:cond delay="0"/>
                                          </p:stCondLst>
                                        </p:cTn>
                                        <p:tgtEl>
                                          <p:spTgt spid="207879"/>
                                        </p:tgtEl>
                                        <p:attrNameLst>
                                          <p:attrName>style.visibility</p:attrName>
                                        </p:attrNameLst>
                                      </p:cBhvr>
                                      <p:to>
                                        <p:strVal val="visible"/>
                                      </p:to>
                                    </p:set>
                                    <p:animEffect transition="in" filter="box(in)">
                                      <p:cBhvr>
                                        <p:cTn id="21" dur="500"/>
                                        <p:tgtEl>
                                          <p:spTgt spid="207879"/>
                                        </p:tgtEl>
                                      </p:cBhvr>
                                    </p:animEffect>
                                  </p:childTnLst>
                                </p:cTn>
                              </p:par>
                              <p:par>
                                <p:cTn id="22" presetID="4" presetClass="entr" presetSubtype="16" fill="hold" nodeType="withEffect">
                                  <p:stCondLst>
                                    <p:cond delay="0"/>
                                  </p:stCondLst>
                                  <p:childTnLst>
                                    <p:set>
                                      <p:cBhvr>
                                        <p:cTn id="23" dur="1" fill="hold">
                                          <p:stCondLst>
                                            <p:cond delay="0"/>
                                          </p:stCondLst>
                                        </p:cTn>
                                        <p:tgtEl>
                                          <p:spTgt spid="207876"/>
                                        </p:tgtEl>
                                        <p:attrNameLst>
                                          <p:attrName>style.visibility</p:attrName>
                                        </p:attrNameLst>
                                      </p:cBhvr>
                                      <p:to>
                                        <p:strVal val="visible"/>
                                      </p:to>
                                    </p:set>
                                    <p:animEffect transition="in" filter="box(in)">
                                      <p:cBhvr>
                                        <p:cTn id="24" dur="500"/>
                                        <p:tgtEl>
                                          <p:spTgt spid="207876"/>
                                        </p:tgtEl>
                                      </p:cBhvr>
                                    </p:animEffect>
                                  </p:childTnLst>
                                </p:cTn>
                              </p:par>
                              <p:par>
                                <p:cTn id="25" presetID="4" presetClass="entr" presetSubtype="16" fill="hold" nodeType="withEffect">
                                  <p:stCondLst>
                                    <p:cond delay="0"/>
                                  </p:stCondLst>
                                  <p:childTnLst>
                                    <p:set>
                                      <p:cBhvr>
                                        <p:cTn id="26" dur="1" fill="hold">
                                          <p:stCondLst>
                                            <p:cond delay="0"/>
                                          </p:stCondLst>
                                        </p:cTn>
                                        <p:tgtEl>
                                          <p:spTgt spid="207877"/>
                                        </p:tgtEl>
                                        <p:attrNameLst>
                                          <p:attrName>style.visibility</p:attrName>
                                        </p:attrNameLst>
                                      </p:cBhvr>
                                      <p:to>
                                        <p:strVal val="visible"/>
                                      </p:to>
                                    </p:set>
                                    <p:animEffect transition="in" filter="box(in)">
                                      <p:cBhvr>
                                        <p:cTn id="27" dur="500"/>
                                        <p:tgtEl>
                                          <p:spTgt spid="207877"/>
                                        </p:tgtEl>
                                      </p:cBhvr>
                                    </p:animEffect>
                                  </p:childTnLst>
                                </p:cTn>
                              </p:par>
                              <p:par>
                                <p:cTn id="28" presetID="4" presetClass="entr" presetSubtype="16" fill="hold" nodeType="withEffect">
                                  <p:stCondLst>
                                    <p:cond delay="0"/>
                                  </p:stCondLst>
                                  <p:childTnLst>
                                    <p:set>
                                      <p:cBhvr>
                                        <p:cTn id="29" dur="1" fill="hold">
                                          <p:stCondLst>
                                            <p:cond delay="0"/>
                                          </p:stCondLst>
                                        </p:cTn>
                                        <p:tgtEl>
                                          <p:spTgt spid="207878"/>
                                        </p:tgtEl>
                                        <p:attrNameLst>
                                          <p:attrName>style.visibility</p:attrName>
                                        </p:attrNameLst>
                                      </p:cBhvr>
                                      <p:to>
                                        <p:strVal val="visible"/>
                                      </p:to>
                                    </p:set>
                                    <p:animEffect transition="in" filter="box(in)">
                                      <p:cBhvr>
                                        <p:cTn id="30" dur="500"/>
                                        <p:tgtEl>
                                          <p:spTgt spid="207878"/>
                                        </p:tgtEl>
                                      </p:cBhvr>
                                    </p:animEffect>
                                  </p:childTnLst>
                                </p:cTn>
                              </p:par>
                              <p:par>
                                <p:cTn id="31" presetID="4" presetClass="entr" presetSubtype="16" fill="hold" nodeType="withEffect">
                                  <p:stCondLst>
                                    <p:cond delay="0"/>
                                  </p:stCondLst>
                                  <p:childTnLst>
                                    <p:set>
                                      <p:cBhvr>
                                        <p:cTn id="32" dur="1" fill="hold">
                                          <p:stCondLst>
                                            <p:cond delay="0"/>
                                          </p:stCondLst>
                                        </p:cTn>
                                        <p:tgtEl>
                                          <p:spTgt spid="207880"/>
                                        </p:tgtEl>
                                        <p:attrNameLst>
                                          <p:attrName>style.visibility</p:attrName>
                                        </p:attrNameLst>
                                      </p:cBhvr>
                                      <p:to>
                                        <p:strVal val="visible"/>
                                      </p:to>
                                    </p:set>
                                    <p:animEffect transition="in" filter="box(in)">
                                      <p:cBhvr>
                                        <p:cTn id="33" dur="500"/>
                                        <p:tgtEl>
                                          <p:spTgt spid="20788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07875"/>
                                        </p:tgtEl>
                                        <p:attrNameLst>
                                          <p:attrName>style.visibility</p:attrName>
                                        </p:attrNameLst>
                                      </p:cBhvr>
                                      <p:to>
                                        <p:strVal val="visible"/>
                                      </p:to>
                                    </p:set>
                                    <p:animEffect transition="in" filter="blinds(horizontal)">
                                      <p:cBhvr>
                                        <p:cTn id="38" dur="500"/>
                                        <p:tgtEl>
                                          <p:spTgt spid="207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ext Box 2">
            <a:extLst>
              <a:ext uri="{FF2B5EF4-FFF2-40B4-BE49-F238E27FC236}">
                <a16:creationId xmlns:a16="http://schemas.microsoft.com/office/drawing/2014/main" id="{68ABA541-0BED-4A71-A429-BDA2D584F5D9}"/>
              </a:ext>
            </a:extLst>
          </p:cNvPr>
          <p:cNvSpPr txBox="1">
            <a:spLocks noChangeArrowheads="1"/>
          </p:cNvSpPr>
          <p:nvPr/>
        </p:nvSpPr>
        <p:spPr bwMode="auto">
          <a:xfrm>
            <a:off x="304800" y="457200"/>
            <a:ext cx="85217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just">
              <a:spcBef>
                <a:spcPct val="20000"/>
              </a:spcBef>
            </a:pPr>
            <a:r>
              <a:rPr lang="en-US" altLang="en-US" sz="2800" b="1">
                <a:solidFill>
                  <a:srgbClr val="FF00FF"/>
                </a:solidFill>
                <a:latin typeface="VNI-Times" pitchFamily="2" charset="0"/>
                <a:cs typeface="Arial" panose="020B0604020202020204" pitchFamily="34" charset="0"/>
              </a:rPr>
              <a:t>Laù vaø caønh caây muïc laø thöùc aên cuûa nhöõng sinh vaät naøo?</a:t>
            </a:r>
          </a:p>
        </p:txBody>
      </p:sp>
      <p:sp>
        <p:nvSpPr>
          <p:cNvPr id="208899" name="Text Box 3">
            <a:extLst>
              <a:ext uri="{FF2B5EF4-FFF2-40B4-BE49-F238E27FC236}">
                <a16:creationId xmlns:a16="http://schemas.microsoft.com/office/drawing/2014/main" id="{386EBCA9-88D4-4AE6-90AE-B993E20768D1}"/>
              </a:ext>
            </a:extLst>
          </p:cNvPr>
          <p:cNvSpPr txBox="1">
            <a:spLocks noChangeArrowheads="1"/>
          </p:cNvSpPr>
          <p:nvPr/>
        </p:nvSpPr>
        <p:spPr bwMode="auto">
          <a:xfrm>
            <a:off x="228600" y="2057400"/>
            <a:ext cx="86106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31775" indent="-231775">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just">
              <a:spcBef>
                <a:spcPct val="50000"/>
              </a:spcBef>
              <a:buFont typeface="Symbol" panose="05050102010706020507" pitchFamily="18" charset="2"/>
              <a:buChar char="-"/>
            </a:pPr>
            <a:r>
              <a:rPr lang="en-US" altLang="en-US" sz="2800" b="1" i="1">
                <a:solidFill>
                  <a:srgbClr val="0000FF"/>
                </a:solidFill>
                <a:latin typeface="VNI-Times" pitchFamily="2" charset="0"/>
                <a:cs typeface="Arial" panose="020B0604020202020204" pitchFamily="34" charset="0"/>
              </a:rPr>
              <a:t>Laù vaø caønh caây muïc laø thöùc aên cuûa caùc </a:t>
            </a:r>
            <a:r>
              <a:rPr lang="en-US" altLang="en-US" sz="2800" b="1" i="1">
                <a:latin typeface="VNI-Times" pitchFamily="2" charset="0"/>
                <a:cs typeface="Arial" panose="020B0604020202020204" pitchFamily="34" charset="0"/>
              </a:rPr>
              <a:t>sinh vaät phaân giaûi</a:t>
            </a:r>
            <a:r>
              <a:rPr lang="en-US" altLang="en-US" sz="2800" b="1" i="1">
                <a:solidFill>
                  <a:srgbClr val="0000FF"/>
                </a:solidFill>
                <a:latin typeface="VNI-Times" pitchFamily="2" charset="0"/>
                <a:cs typeface="Arial" panose="020B0604020202020204" pitchFamily="34" charset="0"/>
              </a:rPr>
              <a:t>: vi khuaån, giun ñaát, naám…</a:t>
            </a:r>
          </a:p>
        </p:txBody>
      </p:sp>
      <p:pic>
        <p:nvPicPr>
          <p:cNvPr id="208900" name="Picture 4">
            <a:extLst>
              <a:ext uri="{FF2B5EF4-FFF2-40B4-BE49-F238E27FC236}">
                <a16:creationId xmlns:a16="http://schemas.microsoft.com/office/drawing/2014/main" id="{F38AD245-1208-43E2-9A6C-8228586FC6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352800"/>
            <a:ext cx="198913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01" name="Picture 5">
            <a:extLst>
              <a:ext uri="{FF2B5EF4-FFF2-40B4-BE49-F238E27FC236}">
                <a16:creationId xmlns:a16="http://schemas.microsoft.com/office/drawing/2014/main" id="{8F110767-F44E-4F55-84EF-76BE71F0D9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200400"/>
            <a:ext cx="18288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8902" name="Group 6">
            <a:extLst>
              <a:ext uri="{FF2B5EF4-FFF2-40B4-BE49-F238E27FC236}">
                <a16:creationId xmlns:a16="http://schemas.microsoft.com/office/drawing/2014/main" id="{5BCA8AEC-C241-4D0A-A712-4C4B31128CE7}"/>
              </a:ext>
            </a:extLst>
          </p:cNvPr>
          <p:cNvGrpSpPr>
            <a:grpSpLocks/>
          </p:cNvGrpSpPr>
          <p:nvPr/>
        </p:nvGrpSpPr>
        <p:grpSpPr bwMode="auto">
          <a:xfrm>
            <a:off x="4572000" y="3657600"/>
            <a:ext cx="1731963" cy="1371600"/>
            <a:chOff x="176" y="3936"/>
            <a:chExt cx="1128" cy="384"/>
          </a:xfrm>
        </p:grpSpPr>
        <p:sp>
          <p:nvSpPr>
            <p:cNvPr id="208903" name="Oval 7">
              <a:extLst>
                <a:ext uri="{FF2B5EF4-FFF2-40B4-BE49-F238E27FC236}">
                  <a16:creationId xmlns:a16="http://schemas.microsoft.com/office/drawing/2014/main" id="{58DB6BCC-CF9A-4260-A2D2-59304600AF16}"/>
                </a:ext>
              </a:extLst>
            </p:cNvPr>
            <p:cNvSpPr>
              <a:spLocks noChangeArrowheads="1"/>
            </p:cNvSpPr>
            <p:nvPr/>
          </p:nvSpPr>
          <p:spPr bwMode="auto">
            <a:xfrm>
              <a:off x="984" y="4136"/>
              <a:ext cx="320" cy="184"/>
            </a:xfrm>
            <a:prstGeom prst="ellipse">
              <a:avLst/>
            </a:prstGeom>
            <a:solidFill>
              <a:srgbClr val="CC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04" name="Oval 8">
              <a:extLst>
                <a:ext uri="{FF2B5EF4-FFF2-40B4-BE49-F238E27FC236}">
                  <a16:creationId xmlns:a16="http://schemas.microsoft.com/office/drawing/2014/main" id="{00D5FF52-5F94-4AD6-A574-06F2C2254DF4}"/>
                </a:ext>
              </a:extLst>
            </p:cNvPr>
            <p:cNvSpPr>
              <a:spLocks noChangeArrowheads="1"/>
            </p:cNvSpPr>
            <p:nvPr/>
          </p:nvSpPr>
          <p:spPr bwMode="auto">
            <a:xfrm>
              <a:off x="176" y="3936"/>
              <a:ext cx="208" cy="96"/>
            </a:xfrm>
            <a:prstGeom prst="ellipse">
              <a:avLst/>
            </a:prstGeom>
            <a:solidFill>
              <a:srgbClr val="FDA8A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05" name="Oval 9">
              <a:extLst>
                <a:ext uri="{FF2B5EF4-FFF2-40B4-BE49-F238E27FC236}">
                  <a16:creationId xmlns:a16="http://schemas.microsoft.com/office/drawing/2014/main" id="{E7889BA5-56C7-4CF6-80D7-624CDDBAAE27}"/>
                </a:ext>
              </a:extLst>
            </p:cNvPr>
            <p:cNvSpPr>
              <a:spLocks noChangeArrowheads="1"/>
            </p:cNvSpPr>
            <p:nvPr/>
          </p:nvSpPr>
          <p:spPr bwMode="auto">
            <a:xfrm>
              <a:off x="280" y="3968"/>
              <a:ext cx="200" cy="72"/>
            </a:xfrm>
            <a:prstGeom prst="ellipse">
              <a:avLst/>
            </a:prstGeom>
            <a:solidFill>
              <a:srgbClr val="FDA8A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06" name="Oval 10">
              <a:extLst>
                <a:ext uri="{FF2B5EF4-FFF2-40B4-BE49-F238E27FC236}">
                  <a16:creationId xmlns:a16="http://schemas.microsoft.com/office/drawing/2014/main" id="{7E3B2DB6-C88E-4085-A7C1-93FEFA6FCB82}"/>
                </a:ext>
              </a:extLst>
            </p:cNvPr>
            <p:cNvSpPr>
              <a:spLocks noChangeArrowheads="1"/>
            </p:cNvSpPr>
            <p:nvPr/>
          </p:nvSpPr>
          <p:spPr bwMode="auto">
            <a:xfrm>
              <a:off x="504" y="3936"/>
              <a:ext cx="216" cy="72"/>
            </a:xfrm>
            <a:prstGeom prst="ellipse">
              <a:avLst/>
            </a:prstGeom>
            <a:solidFill>
              <a:srgbClr val="FDA8A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07" name="Oval 11">
              <a:extLst>
                <a:ext uri="{FF2B5EF4-FFF2-40B4-BE49-F238E27FC236}">
                  <a16:creationId xmlns:a16="http://schemas.microsoft.com/office/drawing/2014/main" id="{116B6E9A-E06C-4854-AD3E-F60EF2789F8C}"/>
                </a:ext>
              </a:extLst>
            </p:cNvPr>
            <p:cNvSpPr>
              <a:spLocks noChangeArrowheads="1"/>
            </p:cNvSpPr>
            <p:nvPr/>
          </p:nvSpPr>
          <p:spPr bwMode="auto">
            <a:xfrm>
              <a:off x="640" y="3976"/>
              <a:ext cx="192" cy="56"/>
            </a:xfrm>
            <a:prstGeom prst="ellipse">
              <a:avLst/>
            </a:prstGeom>
            <a:solidFill>
              <a:srgbClr val="FDA8A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08" name="Oval 12">
              <a:extLst>
                <a:ext uri="{FF2B5EF4-FFF2-40B4-BE49-F238E27FC236}">
                  <a16:creationId xmlns:a16="http://schemas.microsoft.com/office/drawing/2014/main" id="{D30736A3-5273-4573-81ED-C326E9814DE2}"/>
                </a:ext>
              </a:extLst>
            </p:cNvPr>
            <p:cNvSpPr>
              <a:spLocks noChangeArrowheads="1"/>
            </p:cNvSpPr>
            <p:nvPr/>
          </p:nvSpPr>
          <p:spPr bwMode="auto">
            <a:xfrm>
              <a:off x="376" y="4088"/>
              <a:ext cx="200" cy="56"/>
            </a:xfrm>
            <a:prstGeom prst="ellipse">
              <a:avLst/>
            </a:prstGeom>
            <a:solidFill>
              <a:srgbClr val="FDA8A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09" name="Oval 13">
              <a:extLst>
                <a:ext uri="{FF2B5EF4-FFF2-40B4-BE49-F238E27FC236}">
                  <a16:creationId xmlns:a16="http://schemas.microsoft.com/office/drawing/2014/main" id="{2CABB426-36A2-4314-B6A8-B09D98EFC5CB}"/>
                </a:ext>
              </a:extLst>
            </p:cNvPr>
            <p:cNvSpPr>
              <a:spLocks noChangeArrowheads="1"/>
            </p:cNvSpPr>
            <p:nvPr/>
          </p:nvSpPr>
          <p:spPr bwMode="auto">
            <a:xfrm>
              <a:off x="488" y="4120"/>
              <a:ext cx="184" cy="56"/>
            </a:xfrm>
            <a:prstGeom prst="ellipse">
              <a:avLst/>
            </a:prstGeom>
            <a:solidFill>
              <a:srgbClr val="FDA8A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10" name="Oval 14">
              <a:extLst>
                <a:ext uri="{FF2B5EF4-FFF2-40B4-BE49-F238E27FC236}">
                  <a16:creationId xmlns:a16="http://schemas.microsoft.com/office/drawing/2014/main" id="{D6ACE560-A4A5-47E0-B5DE-BC9A3621E4B2}"/>
                </a:ext>
              </a:extLst>
            </p:cNvPr>
            <p:cNvSpPr>
              <a:spLocks noChangeArrowheads="1"/>
            </p:cNvSpPr>
            <p:nvPr/>
          </p:nvSpPr>
          <p:spPr bwMode="auto">
            <a:xfrm>
              <a:off x="880" y="3936"/>
              <a:ext cx="280" cy="104"/>
            </a:xfrm>
            <a:prstGeom prst="ellipse">
              <a:avLst/>
            </a:prstGeom>
            <a:solidFill>
              <a:srgbClr val="FDA8A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11" name="Oval 15">
              <a:extLst>
                <a:ext uri="{FF2B5EF4-FFF2-40B4-BE49-F238E27FC236}">
                  <a16:creationId xmlns:a16="http://schemas.microsoft.com/office/drawing/2014/main" id="{DCB02B2C-6837-4774-8ED8-C7764E586D6B}"/>
                </a:ext>
              </a:extLst>
            </p:cNvPr>
            <p:cNvSpPr>
              <a:spLocks noChangeArrowheads="1"/>
            </p:cNvSpPr>
            <p:nvPr/>
          </p:nvSpPr>
          <p:spPr bwMode="auto">
            <a:xfrm>
              <a:off x="1032" y="3960"/>
              <a:ext cx="264" cy="104"/>
            </a:xfrm>
            <a:prstGeom prst="ellipse">
              <a:avLst/>
            </a:prstGeom>
            <a:solidFill>
              <a:srgbClr val="FDA8A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12" name="Oval 16">
              <a:extLst>
                <a:ext uri="{FF2B5EF4-FFF2-40B4-BE49-F238E27FC236}">
                  <a16:creationId xmlns:a16="http://schemas.microsoft.com/office/drawing/2014/main" id="{227D217A-7981-48AA-8CD7-7A6BF585D1FF}"/>
                </a:ext>
              </a:extLst>
            </p:cNvPr>
            <p:cNvSpPr>
              <a:spLocks noChangeArrowheads="1"/>
            </p:cNvSpPr>
            <p:nvPr/>
          </p:nvSpPr>
          <p:spPr bwMode="auto">
            <a:xfrm>
              <a:off x="1160" y="4000"/>
              <a:ext cx="56" cy="56"/>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13" name="Oval 17">
              <a:extLst>
                <a:ext uri="{FF2B5EF4-FFF2-40B4-BE49-F238E27FC236}">
                  <a16:creationId xmlns:a16="http://schemas.microsoft.com/office/drawing/2014/main" id="{507ED9DF-FC4C-403D-BBB9-58FD91E8889F}"/>
                </a:ext>
              </a:extLst>
            </p:cNvPr>
            <p:cNvSpPr>
              <a:spLocks noChangeArrowheads="1"/>
            </p:cNvSpPr>
            <p:nvPr/>
          </p:nvSpPr>
          <p:spPr bwMode="auto">
            <a:xfrm>
              <a:off x="1000" y="3960"/>
              <a:ext cx="56" cy="56"/>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14" name="Oval 18">
              <a:extLst>
                <a:ext uri="{FF2B5EF4-FFF2-40B4-BE49-F238E27FC236}">
                  <a16:creationId xmlns:a16="http://schemas.microsoft.com/office/drawing/2014/main" id="{3342FCBD-D0A0-4DA5-9163-25CAC364BDFA}"/>
                </a:ext>
              </a:extLst>
            </p:cNvPr>
            <p:cNvSpPr>
              <a:spLocks noChangeArrowheads="1"/>
            </p:cNvSpPr>
            <p:nvPr/>
          </p:nvSpPr>
          <p:spPr bwMode="auto">
            <a:xfrm>
              <a:off x="584" y="3944"/>
              <a:ext cx="56" cy="56"/>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15" name="Oval 19">
              <a:extLst>
                <a:ext uri="{FF2B5EF4-FFF2-40B4-BE49-F238E27FC236}">
                  <a16:creationId xmlns:a16="http://schemas.microsoft.com/office/drawing/2014/main" id="{51DC1EC4-0708-4E66-9301-2746D27098CF}"/>
                </a:ext>
              </a:extLst>
            </p:cNvPr>
            <p:cNvSpPr>
              <a:spLocks noChangeArrowheads="1"/>
            </p:cNvSpPr>
            <p:nvPr/>
          </p:nvSpPr>
          <p:spPr bwMode="auto">
            <a:xfrm>
              <a:off x="248" y="3960"/>
              <a:ext cx="56" cy="56"/>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16" name="Oval 20">
              <a:extLst>
                <a:ext uri="{FF2B5EF4-FFF2-40B4-BE49-F238E27FC236}">
                  <a16:creationId xmlns:a16="http://schemas.microsoft.com/office/drawing/2014/main" id="{EE57F417-C211-4CE8-9416-82DB447FF4BC}"/>
                </a:ext>
              </a:extLst>
            </p:cNvPr>
            <p:cNvSpPr>
              <a:spLocks noChangeArrowheads="1"/>
            </p:cNvSpPr>
            <p:nvPr/>
          </p:nvSpPr>
          <p:spPr bwMode="auto">
            <a:xfrm>
              <a:off x="536" y="4120"/>
              <a:ext cx="56" cy="56"/>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17" name="Oval 21">
              <a:extLst>
                <a:ext uri="{FF2B5EF4-FFF2-40B4-BE49-F238E27FC236}">
                  <a16:creationId xmlns:a16="http://schemas.microsoft.com/office/drawing/2014/main" id="{7D35F3B8-C1B7-4C62-94E4-D7F5F9194164}"/>
                </a:ext>
              </a:extLst>
            </p:cNvPr>
            <p:cNvSpPr>
              <a:spLocks noChangeArrowheads="1"/>
            </p:cNvSpPr>
            <p:nvPr/>
          </p:nvSpPr>
          <p:spPr bwMode="auto">
            <a:xfrm>
              <a:off x="1120" y="4200"/>
              <a:ext cx="56" cy="56"/>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18" name="Oval 22">
              <a:extLst>
                <a:ext uri="{FF2B5EF4-FFF2-40B4-BE49-F238E27FC236}">
                  <a16:creationId xmlns:a16="http://schemas.microsoft.com/office/drawing/2014/main" id="{D98B78E1-F417-4484-926E-EACA224A3D8C}"/>
                </a:ext>
              </a:extLst>
            </p:cNvPr>
            <p:cNvSpPr>
              <a:spLocks noChangeArrowheads="1"/>
            </p:cNvSpPr>
            <p:nvPr/>
          </p:nvSpPr>
          <p:spPr bwMode="auto">
            <a:xfrm>
              <a:off x="848" y="4096"/>
              <a:ext cx="216" cy="104"/>
            </a:xfrm>
            <a:prstGeom prst="ellipse">
              <a:avLst/>
            </a:prstGeom>
            <a:solidFill>
              <a:srgbClr val="CC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8919" name="Oval 23">
              <a:extLst>
                <a:ext uri="{FF2B5EF4-FFF2-40B4-BE49-F238E27FC236}">
                  <a16:creationId xmlns:a16="http://schemas.microsoft.com/office/drawing/2014/main" id="{14F00923-FFBB-470A-BDD4-5788199A1E7E}"/>
                </a:ext>
              </a:extLst>
            </p:cNvPr>
            <p:cNvSpPr>
              <a:spLocks noChangeArrowheads="1"/>
            </p:cNvSpPr>
            <p:nvPr/>
          </p:nvSpPr>
          <p:spPr bwMode="auto">
            <a:xfrm>
              <a:off x="920" y="4128"/>
              <a:ext cx="56" cy="56"/>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8902"/>
                                        </p:tgtEl>
                                        <p:attrNameLst>
                                          <p:attrName>style.visibility</p:attrName>
                                        </p:attrNameLst>
                                      </p:cBhvr>
                                      <p:to>
                                        <p:strVal val="visible"/>
                                      </p:to>
                                    </p:set>
                                    <p:animEffect transition="in" filter="blinds(horizontal)">
                                      <p:cBhvr>
                                        <p:cTn id="7" dur="500"/>
                                        <p:tgtEl>
                                          <p:spTgt spid="208902"/>
                                        </p:tgtEl>
                                      </p:cBhvr>
                                    </p:animEffect>
                                  </p:childTnLst>
                                </p:cTn>
                              </p:par>
                              <p:par>
                                <p:cTn id="8" presetID="3" presetClass="entr" presetSubtype="10" fill="hold" nodeType="withEffect">
                                  <p:stCondLst>
                                    <p:cond delay="0"/>
                                  </p:stCondLst>
                                  <p:childTnLst>
                                    <p:set>
                                      <p:cBhvr>
                                        <p:cTn id="9" dur="1" fill="hold">
                                          <p:stCondLst>
                                            <p:cond delay="0"/>
                                          </p:stCondLst>
                                        </p:cTn>
                                        <p:tgtEl>
                                          <p:spTgt spid="208901"/>
                                        </p:tgtEl>
                                        <p:attrNameLst>
                                          <p:attrName>style.visibility</p:attrName>
                                        </p:attrNameLst>
                                      </p:cBhvr>
                                      <p:to>
                                        <p:strVal val="visible"/>
                                      </p:to>
                                    </p:set>
                                    <p:animEffect transition="in" filter="blinds(horizontal)">
                                      <p:cBhvr>
                                        <p:cTn id="10" dur="500"/>
                                        <p:tgtEl>
                                          <p:spTgt spid="208901"/>
                                        </p:tgtEl>
                                      </p:cBhvr>
                                    </p:animEffect>
                                  </p:childTnLst>
                                </p:cTn>
                              </p:par>
                              <p:par>
                                <p:cTn id="11" presetID="3" presetClass="entr" presetSubtype="10" fill="hold" nodeType="withEffect">
                                  <p:stCondLst>
                                    <p:cond delay="0"/>
                                  </p:stCondLst>
                                  <p:childTnLst>
                                    <p:set>
                                      <p:cBhvr>
                                        <p:cTn id="12" dur="1" fill="hold">
                                          <p:stCondLst>
                                            <p:cond delay="0"/>
                                          </p:stCondLst>
                                        </p:cTn>
                                        <p:tgtEl>
                                          <p:spTgt spid="208900"/>
                                        </p:tgtEl>
                                        <p:attrNameLst>
                                          <p:attrName>style.visibility</p:attrName>
                                        </p:attrNameLst>
                                      </p:cBhvr>
                                      <p:to>
                                        <p:strVal val="visible"/>
                                      </p:to>
                                    </p:set>
                                    <p:animEffect transition="in" filter="blinds(horizontal)">
                                      <p:cBhvr>
                                        <p:cTn id="13" dur="500"/>
                                        <p:tgtEl>
                                          <p:spTgt spid="20890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208899">
                                            <p:txEl>
                                              <p:pRg st="0" end="0"/>
                                            </p:txEl>
                                          </p:spTgt>
                                        </p:tgtEl>
                                        <p:attrNameLst>
                                          <p:attrName>style.visibility</p:attrName>
                                        </p:attrNameLst>
                                      </p:cBhvr>
                                      <p:to>
                                        <p:strVal val="visible"/>
                                      </p:to>
                                    </p:set>
                                    <p:animEffect transition="in" filter="blinds(horizontal)">
                                      <p:cBhvr>
                                        <p:cTn id="18" dur="500"/>
                                        <p:tgtEl>
                                          <p:spTgt spid="2088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ext Box 2">
            <a:extLst>
              <a:ext uri="{FF2B5EF4-FFF2-40B4-BE49-F238E27FC236}">
                <a16:creationId xmlns:a16="http://schemas.microsoft.com/office/drawing/2014/main" id="{E4CB2505-7C3F-47D3-8184-A65A1E80959D}"/>
              </a:ext>
            </a:extLst>
          </p:cNvPr>
          <p:cNvSpPr txBox="1">
            <a:spLocks noChangeArrowheads="1"/>
          </p:cNvSpPr>
          <p:nvPr/>
        </p:nvSpPr>
        <p:spPr bwMode="auto">
          <a:xfrm>
            <a:off x="533400" y="0"/>
            <a:ext cx="8077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0" algn="l"/>
              </a:tabLst>
              <a:defRPr>
                <a:solidFill>
                  <a:schemeClr val="tx1"/>
                </a:solidFill>
                <a:latin typeface="Arial" panose="020B0604020202020204" pitchFamily="34" charset="0"/>
              </a:defRPr>
            </a:lvl1pPr>
            <a:lvl2pPr marL="800100" indent="-342900">
              <a:tabLst>
                <a:tab pos="0" algn="l"/>
              </a:tabLst>
              <a:defRPr>
                <a:solidFill>
                  <a:schemeClr val="tx1"/>
                </a:solidFill>
                <a:latin typeface="Arial" panose="020B0604020202020204" pitchFamily="34" charset="0"/>
              </a:defRPr>
            </a:lvl2pPr>
            <a:lvl3pPr marL="1257300" indent="-342900">
              <a:tabLst>
                <a:tab pos="0" algn="l"/>
              </a:tabLst>
              <a:defRPr>
                <a:solidFill>
                  <a:schemeClr val="tx1"/>
                </a:solidFill>
                <a:latin typeface="Arial" panose="020B0604020202020204" pitchFamily="34" charset="0"/>
              </a:defRPr>
            </a:lvl3pPr>
            <a:lvl4pPr marL="1714500" indent="-342900">
              <a:tabLst>
                <a:tab pos="0" algn="l"/>
              </a:tabLst>
              <a:defRPr>
                <a:solidFill>
                  <a:schemeClr val="tx1"/>
                </a:solidFill>
                <a:latin typeface="Arial" panose="020B0604020202020204" pitchFamily="34" charset="0"/>
              </a:defRPr>
            </a:lvl4pPr>
            <a:lvl5pPr marL="2171700" indent="-342900">
              <a:tabLst>
                <a:tab pos="0" algn="l"/>
              </a:tabLst>
              <a:defRPr>
                <a:solidFill>
                  <a:schemeClr val="tx1"/>
                </a:solidFill>
                <a:latin typeface="Arial" panose="020B0604020202020204" pitchFamily="34" charset="0"/>
              </a:defRPr>
            </a:lvl5pPr>
            <a:lvl6pPr marL="2628900" indent="-342900" fontAlgn="base">
              <a:spcBef>
                <a:spcPct val="0"/>
              </a:spcBef>
              <a:spcAft>
                <a:spcPct val="0"/>
              </a:spcAft>
              <a:tabLst>
                <a:tab pos="0" algn="l"/>
              </a:tabLst>
              <a:defRPr>
                <a:solidFill>
                  <a:schemeClr val="tx1"/>
                </a:solidFill>
                <a:latin typeface="Arial" panose="020B0604020202020204" pitchFamily="34" charset="0"/>
              </a:defRPr>
            </a:lvl6pPr>
            <a:lvl7pPr marL="3086100" indent="-342900" fontAlgn="base">
              <a:spcBef>
                <a:spcPct val="0"/>
              </a:spcBef>
              <a:spcAft>
                <a:spcPct val="0"/>
              </a:spcAft>
              <a:tabLst>
                <a:tab pos="0" algn="l"/>
              </a:tabLst>
              <a:defRPr>
                <a:solidFill>
                  <a:schemeClr val="tx1"/>
                </a:solidFill>
                <a:latin typeface="Arial" panose="020B0604020202020204" pitchFamily="34" charset="0"/>
              </a:defRPr>
            </a:lvl7pPr>
            <a:lvl8pPr marL="3543300" indent="-342900" fontAlgn="base">
              <a:spcBef>
                <a:spcPct val="0"/>
              </a:spcBef>
              <a:spcAft>
                <a:spcPct val="0"/>
              </a:spcAft>
              <a:tabLst>
                <a:tab pos="0" algn="l"/>
              </a:tabLst>
              <a:defRPr>
                <a:solidFill>
                  <a:schemeClr val="tx1"/>
                </a:solidFill>
                <a:latin typeface="Arial" panose="020B0604020202020204" pitchFamily="34" charset="0"/>
              </a:defRPr>
            </a:lvl8pPr>
            <a:lvl9pPr marL="4000500" indent="-342900" fontAlgn="base">
              <a:spcBef>
                <a:spcPct val="0"/>
              </a:spcBef>
              <a:spcAft>
                <a:spcPct val="0"/>
              </a:spcAft>
              <a:tabLst>
                <a:tab pos="0" algn="l"/>
              </a:tabLst>
              <a:defRPr>
                <a:solidFill>
                  <a:schemeClr val="tx1"/>
                </a:solidFill>
                <a:latin typeface="Arial" panose="020B0604020202020204" pitchFamily="34" charset="0"/>
              </a:defRPr>
            </a:lvl9pPr>
          </a:lstStyle>
          <a:p>
            <a:pPr algn="just">
              <a:spcBef>
                <a:spcPct val="20000"/>
              </a:spcBef>
            </a:pPr>
            <a:r>
              <a:rPr lang="en-US" altLang="en-US" sz="3200" b="1">
                <a:solidFill>
                  <a:srgbClr val="FF00FF"/>
                </a:solidFill>
                <a:latin typeface="VNI-Times" pitchFamily="2" charset="0"/>
                <a:cs typeface="Arial" panose="020B0604020202020204" pitchFamily="34" charset="0"/>
              </a:rPr>
              <a:t>Caây röøng coù yù nghóa nhö theá naøo ñoái vôùi ñôøi soáng ñoäng vaät röøng?</a:t>
            </a:r>
          </a:p>
        </p:txBody>
      </p:sp>
      <p:sp>
        <p:nvSpPr>
          <p:cNvPr id="209923" name="Text Box 3">
            <a:extLst>
              <a:ext uri="{FF2B5EF4-FFF2-40B4-BE49-F238E27FC236}">
                <a16:creationId xmlns:a16="http://schemas.microsoft.com/office/drawing/2014/main" id="{CE92142D-F231-4A35-9748-41FD498AA320}"/>
              </a:ext>
            </a:extLst>
          </p:cNvPr>
          <p:cNvSpPr txBox="1">
            <a:spLocks noChangeArrowheads="1"/>
          </p:cNvSpPr>
          <p:nvPr/>
        </p:nvSpPr>
        <p:spPr bwMode="auto">
          <a:xfrm>
            <a:off x="487363" y="901700"/>
            <a:ext cx="8656637" cy="106680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 typeface="Symbol" panose="05050102010706020507" pitchFamily="18" charset="2"/>
              <a:buNone/>
            </a:pPr>
            <a:r>
              <a:rPr lang="en-US" altLang="en-US" sz="3200" b="1" i="1">
                <a:solidFill>
                  <a:srgbClr val="0000FF"/>
                </a:solidFill>
                <a:latin typeface="VNI-Times" pitchFamily="2" charset="0"/>
                <a:cs typeface="Arial" panose="020B0604020202020204" pitchFamily="34" charset="0"/>
              </a:rPr>
              <a:t>Caây röøng cung caáp thöùc aên, nôi truù aån, nôi sinh saûn, khí haäu oân hoøa cho ñoäng vaät sinh soáng</a:t>
            </a:r>
          </a:p>
        </p:txBody>
      </p:sp>
      <p:sp>
        <p:nvSpPr>
          <p:cNvPr id="209924" name="Rectangle 4">
            <a:extLst>
              <a:ext uri="{FF2B5EF4-FFF2-40B4-BE49-F238E27FC236}">
                <a16:creationId xmlns:a16="http://schemas.microsoft.com/office/drawing/2014/main" id="{2A5252D1-6D49-4CA4-9B1F-51E80AEC685F}"/>
              </a:ext>
            </a:extLst>
          </p:cNvPr>
          <p:cNvSpPr>
            <a:spLocks noChangeArrowheads="1"/>
          </p:cNvSpPr>
          <p:nvPr/>
        </p:nvSpPr>
        <p:spPr bwMode="auto">
          <a:xfrm>
            <a:off x="6324600" y="6477000"/>
            <a:ext cx="2209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vi-VN" altLang="en-US" sz="2800">
              <a:solidFill>
                <a:srgbClr val="000066"/>
              </a:solidFill>
              <a:latin typeface="VNI-Times" pitchFamily="2" charset="0"/>
              <a:cs typeface="Arial" panose="020B0604020202020204" pitchFamily="34" charset="0"/>
            </a:endParaRPr>
          </a:p>
        </p:txBody>
      </p:sp>
      <p:pic>
        <p:nvPicPr>
          <p:cNvPr id="209925" name="Picture 5">
            <a:extLst>
              <a:ext uri="{FF2B5EF4-FFF2-40B4-BE49-F238E27FC236}">
                <a16:creationId xmlns:a16="http://schemas.microsoft.com/office/drawing/2014/main" id="{80EF0866-B705-4554-8675-CD943149C4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09800"/>
            <a:ext cx="9144000" cy="4648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09925"/>
                                        </p:tgtEl>
                                        <p:attrNameLst>
                                          <p:attrName>style.visibility</p:attrName>
                                        </p:attrNameLst>
                                      </p:cBhvr>
                                      <p:to>
                                        <p:strVal val="visible"/>
                                      </p:to>
                                    </p:set>
                                    <p:animEffect transition="in" filter="blinds(horizontal)">
                                      <p:cBhvr>
                                        <p:cTn id="7" dur="500"/>
                                        <p:tgtEl>
                                          <p:spTgt spid="2099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9923"/>
                                        </p:tgtEl>
                                        <p:attrNameLst>
                                          <p:attrName>style.visibility</p:attrName>
                                        </p:attrNameLst>
                                      </p:cBhvr>
                                      <p:to>
                                        <p:strVal val="visible"/>
                                      </p:to>
                                    </p:set>
                                    <p:animEffect transition="in" filter="blinds(horizontal)">
                                      <p:cBhvr>
                                        <p:cTn id="12" dur="500"/>
                                        <p:tgtEl>
                                          <p:spTgt spid="209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ext Box 2">
            <a:extLst>
              <a:ext uri="{FF2B5EF4-FFF2-40B4-BE49-F238E27FC236}">
                <a16:creationId xmlns:a16="http://schemas.microsoft.com/office/drawing/2014/main" id="{85C4A5C9-B33C-4380-AF83-A1BAABEB1E2B}"/>
              </a:ext>
            </a:extLst>
          </p:cNvPr>
          <p:cNvSpPr txBox="1">
            <a:spLocks noChangeArrowheads="1"/>
          </p:cNvSpPr>
          <p:nvPr/>
        </p:nvSpPr>
        <p:spPr bwMode="auto">
          <a:xfrm>
            <a:off x="990600" y="228600"/>
            <a:ext cx="71247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hangingPunct="0"/>
            <a:r>
              <a:rPr lang="en-US" altLang="en-US" sz="3200" b="1">
                <a:solidFill>
                  <a:srgbClr val="FF00FF"/>
                </a:solidFill>
                <a:latin typeface="VNI-Times" pitchFamily="2" charset="0"/>
                <a:cs typeface="Arial" panose="020B0604020202020204" pitchFamily="34" charset="0"/>
              </a:rPr>
              <a:t>Ñoäng vaät röøng coù aûnh höôûng nhö theá naøo ñoái vôùi thöïc vaät?</a:t>
            </a:r>
          </a:p>
        </p:txBody>
      </p:sp>
      <p:pic>
        <p:nvPicPr>
          <p:cNvPr id="210947" name="Picture 3">
            <a:extLst>
              <a:ext uri="{FF2B5EF4-FFF2-40B4-BE49-F238E27FC236}">
                <a16:creationId xmlns:a16="http://schemas.microsoft.com/office/drawing/2014/main" id="{BDE0A8D3-345F-4EB1-AEEF-E6FE96C83C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41910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210948" name="Picture 4">
            <a:extLst>
              <a:ext uri="{FF2B5EF4-FFF2-40B4-BE49-F238E27FC236}">
                <a16:creationId xmlns:a16="http://schemas.microsoft.com/office/drawing/2014/main" id="{8037DE32-B58B-432E-9298-2F3C0411D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295400"/>
            <a:ext cx="3886200" cy="5257800"/>
          </a:xfrm>
          <a:prstGeom prst="rect">
            <a:avLst/>
          </a:prstGeom>
          <a:noFill/>
          <a:extLst>
            <a:ext uri="{909E8E84-426E-40DD-AFC4-6F175D3DCCD1}">
              <a14:hiddenFill xmlns:a14="http://schemas.microsoft.com/office/drawing/2010/main">
                <a:solidFill>
                  <a:srgbClr val="FFFFFF"/>
                </a:solidFill>
              </a14:hiddenFill>
            </a:ext>
          </a:extLst>
        </p:spPr>
      </p:pic>
      <p:pic>
        <p:nvPicPr>
          <p:cNvPr id="210949" name="Picture 5">
            <a:extLst>
              <a:ext uri="{FF2B5EF4-FFF2-40B4-BE49-F238E27FC236}">
                <a16:creationId xmlns:a16="http://schemas.microsoft.com/office/drawing/2014/main" id="{5FA3B225-1025-46DA-B297-BDDC7FD7DA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657600"/>
            <a:ext cx="4152900" cy="2952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0947"/>
                                        </p:tgtEl>
                                        <p:attrNameLst>
                                          <p:attrName>style.visibility</p:attrName>
                                        </p:attrNameLst>
                                      </p:cBhvr>
                                      <p:to>
                                        <p:strVal val="visible"/>
                                      </p:to>
                                    </p:set>
                                    <p:animEffect transition="in" filter="box(in)">
                                      <p:cBhvr>
                                        <p:cTn id="7" dur="500"/>
                                        <p:tgtEl>
                                          <p:spTgt spid="210947"/>
                                        </p:tgtEl>
                                      </p:cBhvr>
                                    </p:animEffect>
                                  </p:childTnLst>
                                </p:cTn>
                              </p:par>
                              <p:par>
                                <p:cTn id="8" presetID="4" presetClass="entr" presetSubtype="16" fill="hold" nodeType="withEffect">
                                  <p:stCondLst>
                                    <p:cond delay="0"/>
                                  </p:stCondLst>
                                  <p:childTnLst>
                                    <p:set>
                                      <p:cBhvr>
                                        <p:cTn id="9" dur="1" fill="hold">
                                          <p:stCondLst>
                                            <p:cond delay="0"/>
                                          </p:stCondLst>
                                        </p:cTn>
                                        <p:tgtEl>
                                          <p:spTgt spid="210949"/>
                                        </p:tgtEl>
                                        <p:attrNameLst>
                                          <p:attrName>style.visibility</p:attrName>
                                        </p:attrNameLst>
                                      </p:cBhvr>
                                      <p:to>
                                        <p:strVal val="visible"/>
                                      </p:to>
                                    </p:set>
                                    <p:animEffect transition="in" filter="box(in)">
                                      <p:cBhvr>
                                        <p:cTn id="10" dur="500"/>
                                        <p:tgtEl>
                                          <p:spTgt spid="210949"/>
                                        </p:tgtEl>
                                      </p:cBhvr>
                                    </p:animEffect>
                                  </p:childTnLst>
                                </p:cTn>
                              </p:par>
                              <p:par>
                                <p:cTn id="11" presetID="4" presetClass="entr" presetSubtype="16" fill="hold" nodeType="withEffect">
                                  <p:stCondLst>
                                    <p:cond delay="0"/>
                                  </p:stCondLst>
                                  <p:childTnLst>
                                    <p:set>
                                      <p:cBhvr>
                                        <p:cTn id="12" dur="1" fill="hold">
                                          <p:stCondLst>
                                            <p:cond delay="0"/>
                                          </p:stCondLst>
                                        </p:cTn>
                                        <p:tgtEl>
                                          <p:spTgt spid="210948"/>
                                        </p:tgtEl>
                                        <p:attrNameLst>
                                          <p:attrName>style.visibility</p:attrName>
                                        </p:attrNameLst>
                                      </p:cBhvr>
                                      <p:to>
                                        <p:strVal val="visible"/>
                                      </p:to>
                                    </p:set>
                                    <p:animEffect transition="in" filter="box(in)">
                                      <p:cBhvr>
                                        <p:cTn id="13" dur="500"/>
                                        <p:tgtEl>
                                          <p:spTgt spid="21094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mph" presetSubtype="1" grpId="0" nodeType="clickEffect">
                                  <p:stCondLst>
                                    <p:cond delay="0"/>
                                  </p:stCondLst>
                                  <p:childTnLst>
                                    <p:set>
                                      <p:cBhvr override="childStyle">
                                        <p:cTn id="17" dur="indefinite"/>
                                        <p:tgtEl>
                                          <p:spTgt spid="210946"/>
                                        </p:tgtEl>
                                        <p:attrNameLst>
                                          <p:attrName>style.fontStyle</p:attrName>
                                        </p:attrNameLst>
                                      </p:cBhvr>
                                      <p:to>
                                        <p:strVal val="normal"/>
                                      </p:to>
                                    </p:set>
                                    <p:set>
                                      <p:cBhvr override="childStyle">
                                        <p:cTn id="18" dur="indefinite"/>
                                        <p:tgtEl>
                                          <p:spTgt spid="210946"/>
                                        </p:tgtEl>
                                        <p:attrNameLst>
                                          <p:attrName>style.fontWeight</p:attrName>
                                        </p:attrNameLst>
                                      </p:cBhvr>
                                      <p:to>
                                        <p:strVal val="bold"/>
                                      </p:to>
                                    </p:set>
                                    <p:set>
                                      <p:cBhvr override="childStyle">
                                        <p:cTn id="19" dur="indefinite"/>
                                        <p:tgtEl>
                                          <p:spTgt spid="210946"/>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1" name="Picture 3">
            <a:extLst>
              <a:ext uri="{FF2B5EF4-FFF2-40B4-BE49-F238E27FC236}">
                <a16:creationId xmlns:a16="http://schemas.microsoft.com/office/drawing/2014/main" id="{61D21C54-94B2-471A-ACD5-36103AFFAB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41910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211972" name="Picture 4">
            <a:extLst>
              <a:ext uri="{FF2B5EF4-FFF2-40B4-BE49-F238E27FC236}">
                <a16:creationId xmlns:a16="http://schemas.microsoft.com/office/drawing/2014/main" id="{B8665E3A-966E-493D-B79D-7E413B6905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295400"/>
            <a:ext cx="3886200" cy="5257800"/>
          </a:xfrm>
          <a:prstGeom prst="rect">
            <a:avLst/>
          </a:prstGeom>
          <a:noFill/>
          <a:extLst>
            <a:ext uri="{909E8E84-426E-40DD-AFC4-6F175D3DCCD1}">
              <a14:hiddenFill xmlns:a14="http://schemas.microsoft.com/office/drawing/2010/main">
                <a:solidFill>
                  <a:srgbClr val="FFFFFF"/>
                </a:solidFill>
              </a14:hiddenFill>
            </a:ext>
          </a:extLst>
        </p:spPr>
      </p:pic>
      <p:pic>
        <p:nvPicPr>
          <p:cNvPr id="211973" name="Picture 5">
            <a:extLst>
              <a:ext uri="{FF2B5EF4-FFF2-40B4-BE49-F238E27FC236}">
                <a16:creationId xmlns:a16="http://schemas.microsoft.com/office/drawing/2014/main" id="{78DE6A78-6CA4-4F04-ACE8-0CD3BD9B18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657600"/>
            <a:ext cx="4152900" cy="2952750"/>
          </a:xfrm>
          <a:prstGeom prst="rect">
            <a:avLst/>
          </a:prstGeom>
          <a:noFill/>
          <a:extLst>
            <a:ext uri="{909E8E84-426E-40DD-AFC4-6F175D3DCCD1}">
              <a14:hiddenFill xmlns:a14="http://schemas.microsoft.com/office/drawing/2010/main">
                <a:solidFill>
                  <a:srgbClr val="FFFFFF"/>
                </a:solidFill>
              </a14:hiddenFill>
            </a:ext>
          </a:extLst>
        </p:spPr>
      </p:pic>
      <p:sp>
        <p:nvSpPr>
          <p:cNvPr id="211974" name="Text Box 6">
            <a:extLst>
              <a:ext uri="{FF2B5EF4-FFF2-40B4-BE49-F238E27FC236}">
                <a16:creationId xmlns:a16="http://schemas.microsoft.com/office/drawing/2014/main" id="{E9507232-AB08-4A8F-BB28-3E0DB0A7611E}"/>
              </a:ext>
            </a:extLst>
          </p:cNvPr>
          <p:cNvSpPr txBox="1">
            <a:spLocks noChangeArrowheads="1"/>
          </p:cNvSpPr>
          <p:nvPr/>
        </p:nvSpPr>
        <p:spPr bwMode="auto">
          <a:xfrm>
            <a:off x="487363" y="44450"/>
            <a:ext cx="8656637" cy="106680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buFont typeface="Symbol" panose="05050102010706020507" pitchFamily="18" charset="2"/>
              <a:buNone/>
            </a:pPr>
            <a:r>
              <a:rPr lang="en-US" altLang="en-US" sz="3200" b="1" i="1">
                <a:solidFill>
                  <a:srgbClr val="0000FF"/>
                </a:solidFill>
                <a:latin typeface="VNI-Times" pitchFamily="2" charset="0"/>
                <a:cs typeface="Arial" panose="020B0604020202020204" pitchFamily="34" charset="0"/>
              </a:rPr>
              <a:t>Ñoäng vaät aên thöïc vaät ñoàng thôøi goùp phaàn phaùt taùn thöïc vaät, cung caáp phaân boùn cho thöïc vaät…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1971"/>
                                        </p:tgtEl>
                                        <p:attrNameLst>
                                          <p:attrName>style.visibility</p:attrName>
                                        </p:attrNameLst>
                                      </p:cBhvr>
                                      <p:to>
                                        <p:strVal val="visible"/>
                                      </p:to>
                                    </p:set>
                                    <p:animEffect transition="in" filter="box(in)">
                                      <p:cBhvr>
                                        <p:cTn id="7" dur="500"/>
                                        <p:tgtEl>
                                          <p:spTgt spid="211971"/>
                                        </p:tgtEl>
                                      </p:cBhvr>
                                    </p:animEffect>
                                  </p:childTnLst>
                                </p:cTn>
                              </p:par>
                              <p:par>
                                <p:cTn id="8" presetID="4" presetClass="entr" presetSubtype="16" fill="hold" nodeType="withEffect">
                                  <p:stCondLst>
                                    <p:cond delay="0"/>
                                  </p:stCondLst>
                                  <p:childTnLst>
                                    <p:set>
                                      <p:cBhvr>
                                        <p:cTn id="9" dur="1" fill="hold">
                                          <p:stCondLst>
                                            <p:cond delay="0"/>
                                          </p:stCondLst>
                                        </p:cTn>
                                        <p:tgtEl>
                                          <p:spTgt spid="211973"/>
                                        </p:tgtEl>
                                        <p:attrNameLst>
                                          <p:attrName>style.visibility</p:attrName>
                                        </p:attrNameLst>
                                      </p:cBhvr>
                                      <p:to>
                                        <p:strVal val="visible"/>
                                      </p:to>
                                    </p:set>
                                    <p:animEffect transition="in" filter="box(in)">
                                      <p:cBhvr>
                                        <p:cTn id="10" dur="500"/>
                                        <p:tgtEl>
                                          <p:spTgt spid="211973"/>
                                        </p:tgtEl>
                                      </p:cBhvr>
                                    </p:animEffect>
                                  </p:childTnLst>
                                </p:cTn>
                              </p:par>
                              <p:par>
                                <p:cTn id="11" presetID="4" presetClass="entr" presetSubtype="16" fill="hold" nodeType="withEffect">
                                  <p:stCondLst>
                                    <p:cond delay="0"/>
                                  </p:stCondLst>
                                  <p:childTnLst>
                                    <p:set>
                                      <p:cBhvr>
                                        <p:cTn id="12" dur="1" fill="hold">
                                          <p:stCondLst>
                                            <p:cond delay="0"/>
                                          </p:stCondLst>
                                        </p:cTn>
                                        <p:tgtEl>
                                          <p:spTgt spid="211972"/>
                                        </p:tgtEl>
                                        <p:attrNameLst>
                                          <p:attrName>style.visibility</p:attrName>
                                        </p:attrNameLst>
                                      </p:cBhvr>
                                      <p:to>
                                        <p:strVal val="visible"/>
                                      </p:to>
                                    </p:set>
                                    <p:animEffect transition="in" filter="box(in)">
                                      <p:cBhvr>
                                        <p:cTn id="13" dur="500"/>
                                        <p:tgtEl>
                                          <p:spTgt spid="21197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11974"/>
                                        </p:tgtEl>
                                        <p:attrNameLst>
                                          <p:attrName>style.visibility</p:attrName>
                                        </p:attrNameLst>
                                      </p:cBhvr>
                                      <p:to>
                                        <p:strVal val="visible"/>
                                      </p:to>
                                    </p:set>
                                    <p:animEffect transition="in" filter="blinds(horizontal)">
                                      <p:cBhvr>
                                        <p:cTn id="18" dur="500"/>
                                        <p:tgtEl>
                                          <p:spTgt spid="211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4"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19890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TotalTime>
  <Words>1727</Words>
  <Application>Microsoft Office PowerPoint</Application>
  <PresentationFormat>On-screen Show (4:3)</PresentationFormat>
  <Paragraphs>259</Paragraphs>
  <Slides>28</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.VnTime</vt:lpstr>
      <vt:lpstr>Arial</vt:lpstr>
      <vt:lpstr>Calibri</vt:lpstr>
      <vt:lpstr>Symbol</vt:lpstr>
      <vt:lpstr>Times New Roman</vt:lpstr>
      <vt:lpstr>VNI-Times</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Pham Thi Thao</cp:lastModifiedBy>
  <cp:revision>6</cp:revision>
  <dcterms:created xsi:type="dcterms:W3CDTF">2020-04-21T14:12:56Z</dcterms:created>
  <dcterms:modified xsi:type="dcterms:W3CDTF">2022-03-17T01:11:11Z</dcterms:modified>
</cp:coreProperties>
</file>